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119" r:id="rId3"/>
    <p:sldId id="1120" r:id="rId4"/>
    <p:sldId id="1121" r:id="rId5"/>
    <p:sldId id="1122" r:id="rId6"/>
    <p:sldId id="1123" r:id="rId7"/>
    <p:sldId id="1124" r:id="rId8"/>
    <p:sldId id="1125" r:id="rId9"/>
    <p:sldId id="1126" r:id="rId10"/>
    <p:sldId id="1127" r:id="rId11"/>
    <p:sldId id="1128" r:id="rId12"/>
    <p:sldId id="1129" r:id="rId13"/>
    <p:sldId id="1130" r:id="rId14"/>
    <p:sldId id="1131" r:id="rId15"/>
    <p:sldId id="1117" r:id="rId16"/>
    <p:sldId id="1132" r:id="rId17"/>
    <p:sldId id="1134" r:id="rId18"/>
    <p:sldId id="1135" r:id="rId19"/>
    <p:sldId id="1136" r:id="rId20"/>
    <p:sldId id="113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4CBE"/>
    <a:srgbClr val="662383"/>
    <a:srgbClr val="EAD5FF"/>
    <a:srgbClr val="1D71B8"/>
    <a:srgbClr val="E71D72"/>
    <a:srgbClr val="FBBE03"/>
    <a:srgbClr val="008D36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4E4E1-62EA-4FC3-8341-93B2B7389A41}" v="65" dt="2024-11-12T10:00:32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ce Keel" userId="bc0cdd5a2ac477c1" providerId="LiveId" clId="{7024E4E1-62EA-4FC3-8341-93B2B7389A41}"/>
    <pc:docChg chg="undo redo custSel addSld delSld modSld sldOrd">
      <pc:chgData name="Laurence Keel" userId="bc0cdd5a2ac477c1" providerId="LiveId" clId="{7024E4E1-62EA-4FC3-8341-93B2B7389A41}" dt="2024-11-12T10:00:45.036" v="433" actId="47"/>
      <pc:docMkLst>
        <pc:docMk/>
      </pc:docMkLst>
      <pc:sldChg chg="modSp mod">
        <pc:chgData name="Laurence Keel" userId="bc0cdd5a2ac477c1" providerId="LiveId" clId="{7024E4E1-62EA-4FC3-8341-93B2B7389A41}" dt="2024-10-28T15:51:21.966" v="0" actId="1076"/>
        <pc:sldMkLst>
          <pc:docMk/>
          <pc:sldMk cId="1065341848" sldId="256"/>
        </pc:sldMkLst>
        <pc:spChg chg="mod">
          <ac:chgData name="Laurence Keel" userId="bc0cdd5a2ac477c1" providerId="LiveId" clId="{7024E4E1-62EA-4FC3-8341-93B2B7389A41}" dt="2024-10-28T15:51:21.966" v="0" actId="1076"/>
          <ac:spMkLst>
            <pc:docMk/>
            <pc:sldMk cId="1065341848" sldId="256"/>
            <ac:spMk id="6" creationId="{F70D49B0-82F4-DACC-6884-28957BD8DC6B}"/>
          </ac:spMkLst>
        </pc:spChg>
      </pc:sldChg>
      <pc:sldChg chg="delSp del mod">
        <pc:chgData name="Laurence Keel" userId="bc0cdd5a2ac477c1" providerId="LiveId" clId="{7024E4E1-62EA-4FC3-8341-93B2B7389A41}" dt="2024-10-28T15:56:56.018" v="104" actId="47"/>
        <pc:sldMkLst>
          <pc:docMk/>
          <pc:sldMk cId="4039503678" sldId="264"/>
        </pc:sldMkLst>
        <pc:spChg chg="del">
          <ac:chgData name="Laurence Keel" userId="bc0cdd5a2ac477c1" providerId="LiveId" clId="{7024E4E1-62EA-4FC3-8341-93B2B7389A41}" dt="2024-10-28T15:56:44.851" v="100" actId="21"/>
          <ac:spMkLst>
            <pc:docMk/>
            <pc:sldMk cId="4039503678" sldId="264"/>
            <ac:spMk id="3" creationId="{1BFFF0DA-A55B-0241-C4EF-E684CA695478}"/>
          </ac:spMkLst>
        </pc:spChg>
        <pc:picChg chg="del">
          <ac:chgData name="Laurence Keel" userId="bc0cdd5a2ac477c1" providerId="LiveId" clId="{7024E4E1-62EA-4FC3-8341-93B2B7389A41}" dt="2024-10-28T15:56:44.851" v="100" actId="21"/>
          <ac:picMkLst>
            <pc:docMk/>
            <pc:sldMk cId="4039503678" sldId="264"/>
            <ac:picMk id="10" creationId="{A21D942B-8A0E-EA3D-8779-64C67AB056F1}"/>
          </ac:picMkLst>
        </pc:picChg>
      </pc:sldChg>
      <pc:sldChg chg="delSp del mod">
        <pc:chgData name="Laurence Keel" userId="bc0cdd5a2ac477c1" providerId="LiveId" clId="{7024E4E1-62EA-4FC3-8341-93B2B7389A41}" dt="2024-10-28T16:06:38.314" v="255" actId="47"/>
        <pc:sldMkLst>
          <pc:docMk/>
          <pc:sldMk cId="2449991724" sldId="279"/>
        </pc:sldMkLst>
        <pc:spChg chg="del">
          <ac:chgData name="Laurence Keel" userId="bc0cdd5a2ac477c1" providerId="LiveId" clId="{7024E4E1-62EA-4FC3-8341-93B2B7389A41}" dt="2024-10-28T16:06:27.413" v="252" actId="21"/>
          <ac:spMkLst>
            <pc:docMk/>
            <pc:sldMk cId="2449991724" sldId="279"/>
            <ac:spMk id="6" creationId="{3EAD9EB6-7EB5-4796-8B6B-73108DD0E34E}"/>
          </ac:spMkLst>
        </pc:spChg>
        <pc:picChg chg="del">
          <ac:chgData name="Laurence Keel" userId="bc0cdd5a2ac477c1" providerId="LiveId" clId="{7024E4E1-62EA-4FC3-8341-93B2B7389A41}" dt="2024-10-28T16:06:11.448" v="247" actId="21"/>
          <ac:picMkLst>
            <pc:docMk/>
            <pc:sldMk cId="2449991724" sldId="279"/>
            <ac:picMk id="4" creationId="{0CCF8BF6-AEDC-55C8-0576-D9A48FE9A321}"/>
          </ac:picMkLst>
        </pc:picChg>
      </pc:sldChg>
      <pc:sldChg chg="addSp delSp modSp del mod">
        <pc:chgData name="Laurence Keel" userId="bc0cdd5a2ac477c1" providerId="LiveId" clId="{7024E4E1-62EA-4FC3-8341-93B2B7389A41}" dt="2024-10-28T15:55:06.322" v="61" actId="47"/>
        <pc:sldMkLst>
          <pc:docMk/>
          <pc:sldMk cId="1202676011" sldId="282"/>
        </pc:sldMkLst>
        <pc:spChg chg="del">
          <ac:chgData name="Laurence Keel" userId="bc0cdd5a2ac477c1" providerId="LiveId" clId="{7024E4E1-62EA-4FC3-8341-93B2B7389A41}" dt="2024-10-28T15:54:03.438" v="39" actId="21"/>
          <ac:spMkLst>
            <pc:docMk/>
            <pc:sldMk cId="1202676011" sldId="282"/>
            <ac:spMk id="2" creationId="{53F93FD9-0F58-40E8-82E5-00A6A7F6387E}"/>
          </ac:spMkLst>
        </pc:spChg>
        <pc:spChg chg="del">
          <ac:chgData name="Laurence Keel" userId="bc0cdd5a2ac477c1" providerId="LiveId" clId="{7024E4E1-62EA-4FC3-8341-93B2B7389A41}" dt="2024-10-28T15:54:03.438" v="39" actId="21"/>
          <ac:spMkLst>
            <pc:docMk/>
            <pc:sldMk cId="1202676011" sldId="282"/>
            <ac:spMk id="4" creationId="{FF3DF24F-E74C-AAEB-6A27-06610C4267AF}"/>
          </ac:spMkLst>
        </pc:spChg>
        <pc:spChg chg="del mod">
          <ac:chgData name="Laurence Keel" userId="bc0cdd5a2ac477c1" providerId="LiveId" clId="{7024E4E1-62EA-4FC3-8341-93B2B7389A41}" dt="2024-10-28T15:54:48.232" v="55" actId="478"/>
          <ac:spMkLst>
            <pc:docMk/>
            <pc:sldMk cId="1202676011" sldId="282"/>
            <ac:spMk id="11" creationId="{4E22CE54-5AD1-264B-F44F-BE44548AD886}"/>
          </ac:spMkLst>
        </pc:spChg>
        <pc:grpChg chg="add del mod">
          <ac:chgData name="Laurence Keel" userId="bc0cdd5a2ac477c1" providerId="LiveId" clId="{7024E4E1-62EA-4FC3-8341-93B2B7389A41}" dt="2024-10-28T15:54:56.883" v="57" actId="21"/>
          <ac:grpSpMkLst>
            <pc:docMk/>
            <pc:sldMk cId="1202676011" sldId="282"/>
            <ac:grpSpMk id="3" creationId="{8FDA4FE0-CE78-07F1-BCE2-35530302FB24}"/>
          </ac:grpSpMkLst>
        </pc:grpChg>
        <pc:picChg chg="mod">
          <ac:chgData name="Laurence Keel" userId="bc0cdd5a2ac477c1" providerId="LiveId" clId="{7024E4E1-62EA-4FC3-8341-93B2B7389A41}" dt="2024-10-28T15:54:52.410" v="56" actId="164"/>
          <ac:picMkLst>
            <pc:docMk/>
            <pc:sldMk cId="1202676011" sldId="282"/>
            <ac:picMk id="5" creationId="{4D4E068F-8059-C41F-37B1-D0576508655A}"/>
          </ac:picMkLst>
        </pc:picChg>
        <pc:picChg chg="mod">
          <ac:chgData name="Laurence Keel" userId="bc0cdd5a2ac477c1" providerId="LiveId" clId="{7024E4E1-62EA-4FC3-8341-93B2B7389A41}" dt="2024-10-28T15:54:52.410" v="56" actId="164"/>
          <ac:picMkLst>
            <pc:docMk/>
            <pc:sldMk cId="1202676011" sldId="282"/>
            <ac:picMk id="6" creationId="{0C5C271A-6D23-30FC-F8A1-4747939ACB6E}"/>
          </ac:picMkLst>
        </pc:picChg>
        <pc:picChg chg="mod ord">
          <ac:chgData name="Laurence Keel" userId="bc0cdd5a2ac477c1" providerId="LiveId" clId="{7024E4E1-62EA-4FC3-8341-93B2B7389A41}" dt="2024-10-28T15:54:52.410" v="56" actId="164"/>
          <ac:picMkLst>
            <pc:docMk/>
            <pc:sldMk cId="1202676011" sldId="282"/>
            <ac:picMk id="7" creationId="{2AC4AED1-037A-F6AB-9E5F-6D1C9672E834}"/>
          </ac:picMkLst>
        </pc:picChg>
        <pc:picChg chg="mod">
          <ac:chgData name="Laurence Keel" userId="bc0cdd5a2ac477c1" providerId="LiveId" clId="{7024E4E1-62EA-4FC3-8341-93B2B7389A41}" dt="2024-10-28T15:54:52.410" v="56" actId="164"/>
          <ac:picMkLst>
            <pc:docMk/>
            <pc:sldMk cId="1202676011" sldId="282"/>
            <ac:picMk id="8" creationId="{CA28D08B-95D5-6ADF-E680-91703FE5A47D}"/>
          </ac:picMkLst>
        </pc:picChg>
      </pc:sldChg>
      <pc:sldChg chg="delSp modSp del mod">
        <pc:chgData name="Laurence Keel" userId="bc0cdd5a2ac477c1" providerId="LiveId" clId="{7024E4E1-62EA-4FC3-8341-93B2B7389A41}" dt="2024-10-29T15:54:16.625" v="334" actId="47"/>
        <pc:sldMkLst>
          <pc:docMk/>
          <pc:sldMk cId="1508413583" sldId="305"/>
        </pc:sldMkLst>
        <pc:spChg chg="del mod">
          <ac:chgData name="Laurence Keel" userId="bc0cdd5a2ac477c1" providerId="LiveId" clId="{7024E4E1-62EA-4FC3-8341-93B2B7389A41}" dt="2024-10-29T15:53:30.402" v="322" actId="21"/>
          <ac:spMkLst>
            <pc:docMk/>
            <pc:sldMk cId="1508413583" sldId="305"/>
            <ac:spMk id="2" creationId="{00AD84FC-6693-D8AA-2A37-7D1D5E3ADABE}"/>
          </ac:spMkLst>
        </pc:spChg>
        <pc:spChg chg="del">
          <ac:chgData name="Laurence Keel" userId="bc0cdd5a2ac477c1" providerId="LiveId" clId="{7024E4E1-62EA-4FC3-8341-93B2B7389A41}" dt="2024-10-29T15:51:56.875" v="298" actId="21"/>
          <ac:spMkLst>
            <pc:docMk/>
            <pc:sldMk cId="1508413583" sldId="305"/>
            <ac:spMk id="5" creationId="{BF562DFB-3826-07DE-77DB-5C2544012CEB}"/>
          </ac:spMkLst>
        </pc:spChg>
        <pc:spChg chg="del">
          <ac:chgData name="Laurence Keel" userId="bc0cdd5a2ac477c1" providerId="LiveId" clId="{7024E4E1-62EA-4FC3-8341-93B2B7389A41}" dt="2024-10-29T15:54:01.803" v="330" actId="21"/>
          <ac:spMkLst>
            <pc:docMk/>
            <pc:sldMk cId="1508413583" sldId="305"/>
            <ac:spMk id="8" creationId="{EC6737A1-97ED-0C29-154E-25421C3A2D95}"/>
          </ac:spMkLst>
        </pc:spChg>
        <pc:picChg chg="del">
          <ac:chgData name="Laurence Keel" userId="bc0cdd5a2ac477c1" providerId="LiveId" clId="{7024E4E1-62EA-4FC3-8341-93B2B7389A41}" dt="2024-10-29T15:51:56.875" v="298" actId="21"/>
          <ac:picMkLst>
            <pc:docMk/>
            <pc:sldMk cId="1508413583" sldId="305"/>
            <ac:picMk id="4" creationId="{BD65B445-7A1A-0BB6-DFE8-F1AFAEB7F1C4}"/>
          </ac:picMkLst>
        </pc:picChg>
        <pc:picChg chg="del mod">
          <ac:chgData name="Laurence Keel" userId="bc0cdd5a2ac477c1" providerId="LiveId" clId="{7024E4E1-62EA-4FC3-8341-93B2B7389A41}" dt="2024-10-29T15:53:05.803" v="317" actId="21"/>
          <ac:picMkLst>
            <pc:docMk/>
            <pc:sldMk cId="1508413583" sldId="305"/>
            <ac:picMk id="7" creationId="{A1EA4943-BA9F-9405-AEFA-007685DC6E27}"/>
          </ac:picMkLst>
        </pc:picChg>
      </pc:sldChg>
      <pc:sldChg chg="delSp del mod">
        <pc:chgData name="Laurence Keel" userId="bc0cdd5a2ac477c1" providerId="LiveId" clId="{7024E4E1-62EA-4FC3-8341-93B2B7389A41}" dt="2024-10-29T15:56:57.941" v="385" actId="47"/>
        <pc:sldMkLst>
          <pc:docMk/>
          <pc:sldMk cId="3061224863" sldId="307"/>
        </pc:sldMkLst>
        <pc:spChg chg="del">
          <ac:chgData name="Laurence Keel" userId="bc0cdd5a2ac477c1" providerId="LiveId" clId="{7024E4E1-62EA-4FC3-8341-93B2B7389A41}" dt="2024-10-29T15:56:25.688" v="373" actId="21"/>
          <ac:spMkLst>
            <pc:docMk/>
            <pc:sldMk cId="3061224863" sldId="307"/>
            <ac:spMk id="7" creationId="{A86EE2DC-0B98-F3E7-263D-F9970F60CECB}"/>
          </ac:spMkLst>
        </pc:spChg>
        <pc:spChg chg="del">
          <ac:chgData name="Laurence Keel" userId="bc0cdd5a2ac477c1" providerId="LiveId" clId="{7024E4E1-62EA-4FC3-8341-93B2B7389A41}" dt="2024-10-29T15:56:25.688" v="373" actId="21"/>
          <ac:spMkLst>
            <pc:docMk/>
            <pc:sldMk cId="3061224863" sldId="307"/>
            <ac:spMk id="8" creationId="{42B3161C-9851-15DB-52CB-3B153D14CB81}"/>
          </ac:spMkLst>
        </pc:spChg>
        <pc:spChg chg="del">
          <ac:chgData name="Laurence Keel" userId="bc0cdd5a2ac477c1" providerId="LiveId" clId="{7024E4E1-62EA-4FC3-8341-93B2B7389A41}" dt="2024-10-29T15:56:25.688" v="373" actId="21"/>
          <ac:spMkLst>
            <pc:docMk/>
            <pc:sldMk cId="3061224863" sldId="307"/>
            <ac:spMk id="18" creationId="{A344B6A8-2FE3-07E0-9483-235C5788FFA9}"/>
          </ac:spMkLst>
        </pc:spChg>
        <pc:grpChg chg="del">
          <ac:chgData name="Laurence Keel" userId="bc0cdd5a2ac477c1" providerId="LiveId" clId="{7024E4E1-62EA-4FC3-8341-93B2B7389A41}" dt="2024-10-29T15:56:25.688" v="373" actId="21"/>
          <ac:grpSpMkLst>
            <pc:docMk/>
            <pc:sldMk cId="3061224863" sldId="307"/>
            <ac:grpSpMk id="9" creationId="{F13DA2E6-BA06-B1C9-1A2C-D30D10EE98F6}"/>
          </ac:grpSpMkLst>
        </pc:grpChg>
        <pc:picChg chg="del">
          <ac:chgData name="Laurence Keel" userId="bc0cdd5a2ac477c1" providerId="LiveId" clId="{7024E4E1-62EA-4FC3-8341-93B2B7389A41}" dt="2024-10-29T15:56:47.249" v="381" actId="21"/>
          <ac:picMkLst>
            <pc:docMk/>
            <pc:sldMk cId="3061224863" sldId="307"/>
            <ac:picMk id="6" creationId="{FBFB255F-0961-C377-AC67-2BCF6026516F}"/>
          </ac:picMkLst>
        </pc:picChg>
      </pc:sldChg>
      <pc:sldChg chg="delSp modSp del mod">
        <pc:chgData name="Laurence Keel" userId="bc0cdd5a2ac477c1" providerId="LiveId" clId="{7024E4E1-62EA-4FC3-8341-93B2B7389A41}" dt="2024-10-28T15:53:57.278" v="38" actId="47"/>
        <pc:sldMkLst>
          <pc:docMk/>
          <pc:sldMk cId="100082433" sldId="309"/>
        </pc:sldMkLst>
        <pc:spChg chg="del">
          <ac:chgData name="Laurence Keel" userId="bc0cdd5a2ac477c1" providerId="LiveId" clId="{7024E4E1-62EA-4FC3-8341-93B2B7389A41}" dt="2024-10-28T15:53:43.005" v="33" actId="21"/>
          <ac:spMkLst>
            <pc:docMk/>
            <pc:sldMk cId="100082433" sldId="309"/>
            <ac:spMk id="2" creationId="{94C43400-1B08-0847-CB9C-6C6EF0F818C6}"/>
          </ac:spMkLst>
        </pc:spChg>
        <pc:spChg chg="del mod">
          <ac:chgData name="Laurence Keel" userId="bc0cdd5a2ac477c1" providerId="LiveId" clId="{7024E4E1-62EA-4FC3-8341-93B2B7389A41}" dt="2024-10-28T15:53:43.005" v="33" actId="21"/>
          <ac:spMkLst>
            <pc:docMk/>
            <pc:sldMk cId="100082433" sldId="309"/>
            <ac:spMk id="3" creationId="{A31596FC-3B8E-E2C9-9D09-2A81E64AF74B}"/>
          </ac:spMkLst>
        </pc:spChg>
        <pc:spChg chg="mod">
          <ac:chgData name="Laurence Keel" userId="bc0cdd5a2ac477c1" providerId="LiveId" clId="{7024E4E1-62EA-4FC3-8341-93B2B7389A41}" dt="2024-10-28T15:51:36.873" v="6" actId="1076"/>
          <ac:spMkLst>
            <pc:docMk/>
            <pc:sldMk cId="100082433" sldId="309"/>
            <ac:spMk id="4" creationId="{88457786-C210-E25E-E5AD-6CE13A7B085E}"/>
          </ac:spMkLst>
        </pc:spChg>
        <pc:picChg chg="del mod">
          <ac:chgData name="Laurence Keel" userId="bc0cdd5a2ac477c1" providerId="LiveId" clId="{7024E4E1-62EA-4FC3-8341-93B2B7389A41}" dt="2024-10-28T15:53:43.005" v="33" actId="21"/>
          <ac:picMkLst>
            <pc:docMk/>
            <pc:sldMk cId="100082433" sldId="309"/>
            <ac:picMk id="5" creationId="{AA5B40ED-8A22-22F7-FAE2-86470CEE64CE}"/>
          </ac:picMkLst>
        </pc:picChg>
        <pc:picChg chg="del mod">
          <ac:chgData name="Laurence Keel" userId="bc0cdd5a2ac477c1" providerId="LiveId" clId="{7024E4E1-62EA-4FC3-8341-93B2B7389A41}" dt="2024-10-28T15:53:43.005" v="33" actId="21"/>
          <ac:picMkLst>
            <pc:docMk/>
            <pc:sldMk cId="100082433" sldId="309"/>
            <ac:picMk id="7" creationId="{8917DE66-0659-FD11-B3DD-DA845FFE86FB}"/>
          </ac:picMkLst>
        </pc:picChg>
      </pc:sldChg>
      <pc:sldChg chg="delSp del mod">
        <pc:chgData name="Laurence Keel" userId="bc0cdd5a2ac477c1" providerId="LiveId" clId="{7024E4E1-62EA-4FC3-8341-93B2B7389A41}" dt="2024-10-28T15:56:27.463" v="98" actId="47"/>
        <pc:sldMkLst>
          <pc:docMk/>
          <pc:sldMk cId="557016820" sldId="354"/>
        </pc:sldMkLst>
        <pc:spChg chg="del">
          <ac:chgData name="Laurence Keel" userId="bc0cdd5a2ac477c1" providerId="LiveId" clId="{7024E4E1-62EA-4FC3-8341-93B2B7389A41}" dt="2024-10-28T15:55:59.596" v="76" actId="21"/>
          <ac:spMkLst>
            <pc:docMk/>
            <pc:sldMk cId="557016820" sldId="354"/>
            <ac:spMk id="4" creationId="{4D1706E1-C57B-9FA4-8D42-39CE430A761B}"/>
          </ac:spMkLst>
        </pc:spChg>
        <pc:spChg chg="del">
          <ac:chgData name="Laurence Keel" userId="bc0cdd5a2ac477c1" providerId="LiveId" clId="{7024E4E1-62EA-4FC3-8341-93B2B7389A41}" dt="2024-10-28T15:55:52.466" v="74" actId="21"/>
          <ac:spMkLst>
            <pc:docMk/>
            <pc:sldMk cId="557016820" sldId="354"/>
            <ac:spMk id="7" creationId="{D330274D-6449-0BBB-E645-10C5A81F3965}"/>
          </ac:spMkLst>
        </pc:spChg>
        <pc:picChg chg="del">
          <ac:chgData name="Laurence Keel" userId="bc0cdd5a2ac477c1" providerId="LiveId" clId="{7024E4E1-62EA-4FC3-8341-93B2B7389A41}" dt="2024-10-28T15:55:39.619" v="71" actId="21"/>
          <ac:picMkLst>
            <pc:docMk/>
            <pc:sldMk cId="557016820" sldId="354"/>
            <ac:picMk id="3" creationId="{EF3475A2-1AA2-2C0F-A397-F2EA5E2B66EF}"/>
          </ac:picMkLst>
        </pc:picChg>
      </pc:sldChg>
      <pc:sldChg chg="addSp delSp modSp del mod">
        <pc:chgData name="Laurence Keel" userId="bc0cdd5a2ac477c1" providerId="LiveId" clId="{7024E4E1-62EA-4FC3-8341-93B2B7389A41}" dt="2024-10-28T15:58:33.193" v="125" actId="47"/>
        <pc:sldMkLst>
          <pc:docMk/>
          <pc:sldMk cId="1308749690" sldId="355"/>
        </pc:sldMkLst>
        <pc:spChg chg="del">
          <ac:chgData name="Laurence Keel" userId="bc0cdd5a2ac477c1" providerId="LiveId" clId="{7024E4E1-62EA-4FC3-8341-93B2B7389A41}" dt="2024-10-28T15:57:46.312" v="111" actId="21"/>
          <ac:spMkLst>
            <pc:docMk/>
            <pc:sldMk cId="1308749690" sldId="355"/>
            <ac:spMk id="2" creationId="{0A90E7AC-8AFB-55CF-FBD6-379E85E39155}"/>
          </ac:spMkLst>
        </pc:spChg>
        <pc:spChg chg="del">
          <ac:chgData name="Laurence Keel" userId="bc0cdd5a2ac477c1" providerId="LiveId" clId="{7024E4E1-62EA-4FC3-8341-93B2B7389A41}" dt="2024-10-28T15:57:56.952" v="113" actId="21"/>
          <ac:spMkLst>
            <pc:docMk/>
            <pc:sldMk cId="1308749690" sldId="355"/>
            <ac:spMk id="5" creationId="{315BA8A5-E804-5909-6C0E-E073F949060B}"/>
          </ac:spMkLst>
        </pc:spChg>
        <pc:spChg chg="del">
          <ac:chgData name="Laurence Keel" userId="bc0cdd5a2ac477c1" providerId="LiveId" clId="{7024E4E1-62EA-4FC3-8341-93B2B7389A41}" dt="2024-10-28T15:58:07.310" v="117" actId="478"/>
          <ac:spMkLst>
            <pc:docMk/>
            <pc:sldMk cId="1308749690" sldId="355"/>
            <ac:spMk id="6" creationId="{E2953910-EEC6-12F4-68DA-EBF63F981EE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" creationId="{8B3106E5-B041-C4BD-886D-F4219AD29FD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" creationId="{AF93DD94-80F8-65F3-D475-DC40FB9DE84B}"/>
          </ac:spMkLst>
        </pc:spChg>
        <pc:spChg chg="del">
          <ac:chgData name="Laurence Keel" userId="bc0cdd5a2ac477c1" providerId="LiveId" clId="{7024E4E1-62EA-4FC3-8341-93B2B7389A41}" dt="2024-10-28T15:57:38.356" v="109" actId="21"/>
          <ac:spMkLst>
            <pc:docMk/>
            <pc:sldMk cId="1308749690" sldId="355"/>
            <ac:spMk id="10" creationId="{1EC0C666-DC62-99EF-CAC6-8920DA88720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" creationId="{B7B60AD7-E11D-BEF7-8738-65DC0B1CE3A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" creationId="{A04150DD-8857-26C8-52AF-02FC912AC45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" creationId="{560316CE-844F-4BAD-8644-8BF8ED1553A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" creationId="{A9687F77-A51F-35EF-B118-411612D6FF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" creationId="{C338A16A-36B3-6D43-69B5-55B772D9711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" creationId="{6D0FE34C-D62C-C76C-BAF2-286C93E3187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" creationId="{0A504FE1-A213-94E2-7FFD-2E3214FBA66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" creationId="{586BC937-B924-0512-A38A-EE524941A8F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" creationId="{B267AC8B-615D-ECC8-091A-7401660177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" creationId="{2A3083BD-94D9-C7F3-1D7E-88FCEA503EC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" creationId="{DCBF28A5-C581-1E5F-97AD-C44EE2A37FF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" creationId="{570F1D88-5C74-BD2E-C28C-ED2DB70D08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" creationId="{B2D6D622-90C4-C206-DDCD-CAE9504CFD2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" creationId="{5F4A9940-E2D3-6584-B149-84FDFDE07FF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" creationId="{323C662A-23DC-5462-C6C5-4F89F7BF368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" creationId="{5DF83F3C-58B3-B1D1-DC16-AA2FAE3644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" creationId="{4EDB4E51-6397-9244-CBB9-CCC299AA5AB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" creationId="{4999B1FE-F316-A56A-F1D5-73BAD42E1F2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" creationId="{AFB77771-53B4-8A7A-8465-EA6EE0D893B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" creationId="{7DACE830-ABB4-29CD-FD33-F5D53399E7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" creationId="{2999E568-E52B-1162-736A-66A85EF9CA1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" creationId="{B457379C-9797-F6BC-6B63-BB0B00469D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" creationId="{3A314FD8-0782-990E-C3AD-ADC60AED98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" creationId="{FAE6AB43-FEAC-0A5A-4051-0FE2E05A4C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" creationId="{5CDE849A-B60E-BF09-4315-EA9E760B78A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" creationId="{C63E1F35-8298-1730-7426-B8A9B498D8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" creationId="{5EA23968-206A-4268-A179-D32A195DC01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" creationId="{1AA0EB8A-FDBC-D0F3-8CF1-69CB1F8AB4E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" creationId="{A6C6F3FF-E858-B421-8AA0-585953874EE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" creationId="{0FDE1A03-A3E0-0F59-0EC6-C4109253EDC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" creationId="{C59ED423-2D65-5B6F-D01C-172855439D2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" creationId="{2F2DB146-00D1-1C04-5E5C-382708252EF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" creationId="{9EA571B9-3758-BF1E-9264-0F6061AE86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" creationId="{7B9F077B-E3E7-AB11-A875-91EB7EF9E6C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" creationId="{9EDF375E-BCE0-C0DD-0213-AB8753E7D3C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" creationId="{E70A738B-DA8F-3492-FB4B-8AC4E620E3E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" creationId="{E7B20E12-048F-FA76-2AC8-B25041CC491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" creationId="{1C4E5DEA-AB0C-0190-19FE-B428D369A1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" creationId="{97E12330-C66C-F734-E255-988B08F09F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" creationId="{8CC00B8A-FE5D-2C9E-BA90-59A39E053B6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" creationId="{5A90DF7D-C2B9-BCA4-772B-EA65F9BC67C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" creationId="{1B1FC6B3-25A7-BEA3-5131-EF848C02D5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" creationId="{ACC1CCE6-F8BC-38B2-2A6D-6A437AA5CE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" creationId="{5B91A696-E778-B13D-475D-DB426B0F3DB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" creationId="{292995AE-9186-447A-FFD2-ED4109562A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" creationId="{E0959C45-4948-B290-687F-9CD28CFCF00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" creationId="{CFE03CD4-8B42-2374-F413-20A230FF6D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" creationId="{FFBCCACD-8315-602F-3E2E-4241BE51C38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" creationId="{CFCCA90C-FE3A-75B9-585B-55DDD5D718D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" creationId="{89A007ED-DECC-5308-46F6-A3AAE30B185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" creationId="{C02EE884-2423-DE07-637A-95988972088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" creationId="{C8F08173-043A-9168-2980-F7C7EFF6962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" creationId="{9B857E83-09C5-1C04-4767-0A732046C9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" creationId="{3902C329-C700-D1A2-C36D-AB205F6256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" creationId="{82D65FD1-24E6-C8E8-589E-D91BE5A2A5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" creationId="{E225128A-CCFD-DF25-6A9A-453BCB813E2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" creationId="{C9B0F849-773D-0540-FA92-E4CC9B3B30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" creationId="{6D142578-A30A-D081-AEAC-CDFC90D3DC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" creationId="{F52ED6CF-AA73-D453-35A4-D66D431251C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" creationId="{4979AB76-A7B4-F78F-7CEA-20BA2CEE59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" creationId="{C1EDAA36-B0D0-8155-9807-163CB5E2BA3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" creationId="{0544CF72-9994-93B0-7031-B6BA4E6A8DE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" creationId="{13E960C3-A2AC-2DE8-8A80-AA21BE4C065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" creationId="{C111579B-202B-6640-970A-F799776CA76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" creationId="{50EC3633-3BB4-5967-735B-687A32D04AE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" creationId="{0A0BF9CD-17DC-B6E8-0BC1-909D563D1DA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" creationId="{BCB56D4A-6822-6CA2-58E7-030F175930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" creationId="{D568B625-6BA5-0589-5E70-538868E620D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" creationId="{A65FDBFC-0FD2-F7A2-98A5-5DF68B10F5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" creationId="{27AA6AF6-DAFF-3595-9151-89AB2F30852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" creationId="{93BF8C07-F769-ACEC-EE49-60DE86A16B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" creationId="{71B6FCE3-3DD7-1CC1-B1CC-DFF9F5C9742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" creationId="{694DD455-CCE0-412E-06CF-4293B1ABBD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" creationId="{65B2A833-97EF-61DB-AC1E-3FE420706FF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" creationId="{8816A57E-D93D-0BAB-B5EA-215E82865F7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" creationId="{940C5642-E62C-2CFA-C704-F668C342B8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" creationId="{61FA6D80-0746-F3D3-45EA-896D8AF183D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" creationId="{1FB41EDB-7B47-A6FF-FCF1-A27F4D5AD3E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" creationId="{AF1994FD-F139-3E77-662C-EC6FACA8D23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" creationId="{18286426-3CF2-19CB-FFD4-759108B81C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" creationId="{3C85F539-79E5-7ABA-B41F-EFC60FADA17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" creationId="{E0D73CCD-0F21-8F21-8570-B3D7ABA88B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" creationId="{C7F68C73-C4A8-855B-E5E2-AA846604356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" creationId="{6B6E0E19-BA06-E7F8-A3CE-CD1DE129B07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" creationId="{DDB4817D-32B9-C98E-3DC2-B96055C6BB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" creationId="{5C738093-2C75-54BD-F1B8-3E38561AB14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" creationId="{8D958B86-53EE-7754-D50A-E5A358CB7A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" creationId="{70BE4D92-5142-989B-D7CA-AD4521731D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" creationId="{E86B5751-9AC3-B687-365B-4F2B03FE682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" creationId="{2CB3D7C0-67ED-F6EB-7521-BF48CF0C23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" creationId="{ED336F87-256A-48F8-AB3D-F84D106CD95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" creationId="{6B92E1F0-9252-E3DD-4335-C5B8B884204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" creationId="{39A720FF-DAC6-AAD8-A79F-0345CB5476D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" creationId="{B2C9112D-88A5-8135-74FA-B200FF688E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" creationId="{C953B65D-7FF5-D957-206F-08BC99E1634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" creationId="{CC7E8F1E-53C1-231E-0F59-0014EC8A5C5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" creationId="{303A6DFD-09D2-4BB1-C2FB-88340BA19D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" creationId="{932193F4-B84E-FCC3-73D0-B4C56B5AA5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" creationId="{B003960E-DE53-EC2F-4A7D-6DBAB817FB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" creationId="{4A2F8CFC-9F09-E213-F725-4A2B04BBEE2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" creationId="{76B2511A-F296-95A3-4BC7-2B3745C49D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" creationId="{99D88D31-1453-6E82-AF29-5F753F118FD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" creationId="{8CCAE25D-3692-EFF6-2F9C-B501F3398C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" creationId="{EFBD78D6-0ECB-098A-07E9-19E149FCC8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" creationId="{C7816079-A5ED-125A-E0B3-961FC92F130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" creationId="{6C27905D-D8A5-16AA-B795-CB5C8A4C814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" creationId="{4F07F011-5B8E-7856-E932-22C8C504919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" creationId="{36409E27-B3EF-8113-19AF-F389F4C1EAA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" creationId="{2FE6FACE-7034-AD07-967A-8EDDD072A2D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" creationId="{0B2F1D2D-7A1B-0F20-48DB-17056B9397C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" creationId="{D69180FB-0A7F-307A-E7EF-FF5ADD56710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" creationId="{3650C7EF-558C-796D-528D-03C1126C8C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" creationId="{BB87E2CD-A4BB-1F8C-E298-963B2014CDD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" creationId="{3C477BD1-4000-0204-FC18-6F219C4F7A9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" creationId="{A6033FFD-16F3-CB3C-E5F0-796F6F0A1A8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" creationId="{DA1D59CD-53C6-DAE9-7CBC-DCE1F62744A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" creationId="{7B35C967-ECA1-4457-1729-A339BA190AF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" creationId="{D8E9CE91-22E4-698E-BBD7-0934C78632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" creationId="{574441D5-90C9-C6AD-0F5C-D31F8878E32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" creationId="{09328396-AF12-2C73-3DD2-2E6455F3727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" creationId="{8E824BE9-41F5-C820-E008-B53B2EB887D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" creationId="{106EB102-B99C-7541-48FB-5173F9BCB3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" creationId="{4BABD287-DE62-E956-C10A-B32B2348410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" creationId="{3D9C25F5-61BD-C697-AF6A-C91A22D7FD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" creationId="{AE2680BC-50D9-35E0-7552-6710689C27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" creationId="{3EF07E62-31A2-566A-BFB0-05B1D2FB5C9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" creationId="{841D10C4-8468-CA34-6208-AD3F1145908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" creationId="{61666921-A0DE-2C55-E1CD-FD14DD1084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" creationId="{6C5DE42A-21C2-4095-A727-0CA6100959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" creationId="{EB62BCA2-5634-EA24-1EA1-7B7FF9587FF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" creationId="{5E96610E-631B-4212-24DE-0EB539D4E8D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" creationId="{E738ACF1-B9D0-0A8C-B0DC-07A037FF899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" creationId="{AC971727-2B40-C0CA-352D-ED2D23757E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" creationId="{BB30DF19-376A-3452-A805-A48090491F9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" creationId="{DBC091B5-E6B4-482F-A025-2DAFF49538E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" creationId="{C7EB8398-6FC8-3DC2-039A-07EA9D89192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" creationId="{BD592A8C-DE5E-D041-5C1B-7BC89546015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" creationId="{13215784-59AF-E326-E425-8A9E43B514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" creationId="{306CF8C3-4BC7-82D9-EC0D-6C45807E6ED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" creationId="{782236E4-65B3-C4DB-4C4C-D1C3534141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" creationId="{DA754BB5-348B-7DA3-707A-776E98EF5A4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" creationId="{00B0E9DD-ABDD-2C07-589C-9783C392232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" creationId="{6DDBAF57-40BE-437C-BDEC-C7C14B6DC64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" creationId="{F5730646-620B-1622-8FE9-A6A1B4F7DD4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" creationId="{6B478C34-E8E3-4E1C-E5D1-994628B9CD1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" creationId="{3A72110B-DE8D-5DF7-295F-3792EE026E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" creationId="{0F79B6F6-0997-0157-10DE-6C91DC8C2A9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" creationId="{D2C2C69E-03CB-7B40-74CF-C47B3A6B160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" creationId="{78FA423A-F1A0-A856-47E3-F6A6AE34022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" creationId="{492C27E1-FD0E-E4C5-D07C-8543C428166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" creationId="{9AD1E9F6-4718-C8BE-5673-26B58120C2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" creationId="{2758C3FE-82D4-E9DC-1CEF-6B5F32B6E7D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" creationId="{35A3E597-8778-9FE6-122E-4FAA867264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" creationId="{FB37677C-2438-CBF0-7EFD-1590759C4E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" creationId="{B97A30DF-9740-8F44-BBC9-C856E8916B8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" creationId="{89733710-B1BC-F2FD-C6C0-C073D5495D1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" creationId="{19CAFD82-5920-7941-837F-A21358865E7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" creationId="{DCF2B824-1394-1131-4FD9-A4BAAD06D63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" creationId="{EEAA825D-3454-7AC9-7101-C112EB13F62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" creationId="{08FD7C91-1A01-85A6-A87A-262C07DD97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" creationId="{1BBD5251-F429-0B1D-17C4-CA8C9513956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" creationId="{70BD05F8-14BD-4698-BDBF-FBEC8DC2FC7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" creationId="{9E42415E-B581-5EF0-3988-C8049CEE19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" creationId="{FF7B97E2-F5AC-1F2D-FACD-5104369BCC0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" creationId="{A0327963-B2B2-ABA1-3965-024FB82BF6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" creationId="{7BB0D54D-720D-2462-13DC-E461E397D1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" creationId="{279D2CCE-6566-9441-CED9-6B31F15D9A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" creationId="{FE662F07-FA0E-D977-81BD-208BAEAAD00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" creationId="{987E2566-A0BF-A659-A0DC-E6199F55B9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" creationId="{1BCD6ED5-49DA-B84A-C743-5BB762EB231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" creationId="{79103F03-01FD-D840-DE68-C01A6B8A86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" creationId="{0F0D284A-45FB-71D0-4356-99E7B778CA4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" creationId="{0264CF6B-45F3-DC69-3059-361E0362786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" creationId="{651C08BD-99E3-0C08-D1BB-B8235803D99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" creationId="{80CC253A-0D67-DDC5-DE7D-BD68CC395D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" creationId="{4F65F0CE-6B53-326A-8541-6DF1924F6D0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" creationId="{E537F838-CB70-D576-2D20-538F29BAE8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" creationId="{9D1EEFA4-B9A6-B0BC-4A6E-540EAD8ABCD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" creationId="{0488B0F3-228E-9172-7043-EBA31A76E63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" creationId="{CEE38E4E-9B61-17AA-DF58-A5437F75A33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" creationId="{6C920662-58D3-9CA4-A3BA-2B280598AD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" creationId="{E86CD601-5153-51EB-B843-3AD68C7257D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" creationId="{0A734ED9-787D-DF52-4E2A-8E2AA1D50ED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4" creationId="{C4DBFB62-D4D4-166F-BD7D-8E4F29EC4D6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5" creationId="{9B0ED9F2-907D-2B41-E6A2-F50E64C29C6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6" creationId="{2D8F51CA-418E-102E-A7AC-3818635008F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7" creationId="{563DBB74-04D6-3D9C-82F7-184AF62C7CF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8" creationId="{F44B1D10-AEF0-125E-4F22-BCEF1CCCD7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9" creationId="{C3808AAA-122B-79A5-3A5E-C1BBC304129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0" creationId="{CF160132-978A-FDB9-EA14-566243FD5E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1" creationId="{B29D62EA-D021-B614-6A71-A296B4EF609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2" creationId="{0B977E60-00A9-5DEF-A8E1-187BDBA03D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3" creationId="{979AFB03-D8BE-975E-C441-5A6752B47B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4" creationId="{6E00AB79-F7E2-DF42-4373-28A59B0382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5" creationId="{B1A912DF-D27D-51A3-9E3E-C737A71DA13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6" creationId="{67F3BBC8-E688-4584-E08C-A6E6BFFD552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7" creationId="{6D5B7DB5-3E51-72E1-362E-C43E5437963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8" creationId="{51A8C578-6229-87C3-5C5F-A2D28F904EE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09" creationId="{AE4A6F0F-E34F-CDEE-351C-C11DBA4A71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0" creationId="{5718EB1A-78E2-79FA-1FD4-D88FBFFD66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1" creationId="{A51DFC32-83B8-6A94-05E5-8C7B5D7A010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2" creationId="{9ED9E9DB-797F-1943-F005-99420C6BA3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3" creationId="{5674A8FD-9B3B-294F-6953-73E2E5FD22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4" creationId="{7A6F6409-1429-1784-220B-1706946F3B0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5" creationId="{C8AB8139-6277-8B74-3A8B-63F06896C5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6" creationId="{46D2A0F7-0613-B3E4-5408-A56E402509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7" creationId="{31F265FD-8B8E-3071-18E3-5CEC7432380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8" creationId="{85A8D32D-E1CE-0E61-9220-8383EDCC2D9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19" creationId="{9C1388AB-49A0-F5FC-02B9-11746F6C60A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0" creationId="{85B3189F-CBB4-330F-A422-7F5B7E9029D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1" creationId="{356F6742-8FF5-112D-6611-A21C91C39AA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2" creationId="{C493BCF5-F41B-774B-E700-EC41A1BD94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3" creationId="{7DA8419D-9D8D-EAD4-42AA-333AE91561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4" creationId="{269B7089-B60C-1632-68D6-94CE0059CB8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5" creationId="{79B3B7B0-A0CD-56F4-EB28-3FA23CBC8A9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6" creationId="{01657F26-8B75-001B-BB43-95ECC2062D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7" creationId="{0CE9C55C-DC19-69BB-45AF-0877DD9964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8" creationId="{CF3212EB-9E39-FE3F-0EDD-CC4C1E0AE00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29" creationId="{00182410-3A77-042B-E257-ADC2F54E645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0" creationId="{4F715E98-CA2F-B230-8382-604BFC05645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1" creationId="{0A4C1288-BDDB-F892-E125-2606B459A8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2" creationId="{F1A99E41-0480-CAC9-2C8F-325F75C64C3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3" creationId="{B37D3C69-1A9D-7614-EFE8-B4FEAAF89DF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4" creationId="{179EC444-E373-1727-DE12-FB2FA2B3D29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5" creationId="{C254C6CD-0514-6AD3-8EC9-336C18E4228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6" creationId="{1FC3D545-2B10-A3C6-BE02-61DA2367A97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7" creationId="{C75A7B29-59E7-9CC3-B93D-FEA43545D3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8" creationId="{A3491FB4-FE73-4C33-333F-9A6D3BF96A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39" creationId="{11DBAD5F-000C-9657-3DF3-9D88B0E246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0" creationId="{E544397D-6E9D-EF0F-F3DF-77803D5FF30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1" creationId="{37C6FBDE-82BD-F1B4-3E33-248AB59BADD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2" creationId="{9F1BCB01-922E-6C77-9ABC-89AA2B1E3D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3" creationId="{00C16AB0-4387-CE90-FE2E-9C2C278374F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4" creationId="{14691CEC-9886-8959-ED05-95573E5D91E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5" creationId="{4B436337-C97B-C825-E88B-C4BFB49607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6" creationId="{322C1A81-657A-88D3-0C7E-A66852665C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7" creationId="{B6FC5753-924B-71FD-6FFE-998D9061F73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8" creationId="{B6954D90-92BE-6055-C0AF-02331D4D8CA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49" creationId="{7C260865-D1DF-AF57-9D98-122486A5763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0" creationId="{83A6E7E0-916B-5042-7046-1097E92A747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1" creationId="{78FDD4FE-60F9-5EEE-3AC5-A7401EC459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2" creationId="{D1CF4633-230A-5263-B00F-D777362CCB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3" creationId="{E05400FF-F2FB-5404-96FC-163C1FA75A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4" creationId="{CC04B87D-A836-039D-87CF-BCC6200C5DC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5" creationId="{72F9531D-BA9B-7DA5-494E-3A839A7D5D3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6" creationId="{DD1389E0-784A-A983-4A7C-C93246D5B1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7" creationId="{A1D93535-6A08-AFEA-BCB0-2A5428A738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8" creationId="{5880A523-1A46-7144-3EDC-84631CDBA9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59" creationId="{A5054ECF-F22F-EA8C-EB80-6CE336EFE2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0" creationId="{E2E3DD12-349E-025E-8523-09A425BB242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1" creationId="{74E7909C-418D-71FE-15A8-5DAF7E8647D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2" creationId="{6EB7DA7E-AB82-6DDB-88D8-0CCC3DB2378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3" creationId="{EBC9F2AD-F6C3-930F-0ECE-94C3A7748A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4" creationId="{9F516335-D436-AC7E-FBA8-CA1D3DA834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5" creationId="{2D24EFCA-AD42-B84A-4514-9EDAF899A23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6" creationId="{749E1C28-C912-2BAC-B6E5-1987CF9C6E7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7" creationId="{F327F1E8-6182-D97B-F32E-59017AD64D9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8" creationId="{27912150-FEED-6B75-40B0-2DBDCAF21C9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69" creationId="{4F84A9A4-9039-DA65-B112-44B67231EB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0" creationId="{21A9B150-C8A7-1A94-5A1A-9FDC447ED0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1" creationId="{052768A2-06A4-1030-F43A-A4BB4801D19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2" creationId="{6E4222BD-642C-7106-55DC-63C669D8C33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3" creationId="{A207663B-0A60-AA46-87A0-C197BC3F510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4" creationId="{2ED9CE21-D1B4-3E64-BA54-971C14B72E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5" creationId="{CC515143-E3F6-21FD-9838-9BF5C9C0504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6" creationId="{8DD58E47-969A-9A12-9154-4E5C689EFEC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7" creationId="{2AC0D541-2EFA-4514-BF20-ACDE0F26708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8" creationId="{6557FAF6-9E0A-367E-103B-7146651292F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79" creationId="{80F46095-7739-67A5-9989-6B10967AE7A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0" creationId="{8ED267BD-EE10-80AF-56C0-FFB8B7B42E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1" creationId="{A643EEE3-2D22-2D9E-DB97-23D2EF6E942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2" creationId="{D24C42DA-CD90-4567-74AC-ADA8AEBD02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3" creationId="{D6D6CA88-F043-F943-A157-A320F2FE59A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4" creationId="{0383EE82-2313-70BB-4279-0143DB5FBA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5" creationId="{DAE38BE9-C423-6E70-5BEF-150AA05217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6" creationId="{C0B11895-A72F-3E1E-DD7B-AB1602A5DB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7" creationId="{092D19F8-8B60-58A1-185D-859488F4114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8" creationId="{DD7500DD-98A5-2964-16A3-09CF35F6E11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89" creationId="{199EFF53-B64A-BC3B-C951-A29D70A155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0" creationId="{999B94CE-8E85-6DF6-D10E-F582148851A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1" creationId="{F8767CFB-D98D-B3CF-5675-06C3293661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2" creationId="{7DD1409D-91BB-067F-A10F-EE86778BA4F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3" creationId="{9DFEC71B-700B-0359-9822-CE28A820801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4" creationId="{45AA9F5B-71C6-CFDA-4788-694C5567D1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5" creationId="{EF5DA1AE-ABBC-35F4-1F9D-E359E2A3DB5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6" creationId="{97F42BFA-A3D7-D4C0-9E31-BE2F5A979BE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7" creationId="{12A7FAA0-9C33-80DE-399B-4A388D40DF2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8" creationId="{2EE039D9-514F-9A41-61D2-D5AA4DA8F8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299" creationId="{D03EBF5C-0FD0-6F11-E200-382ED659CE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0" creationId="{F0ADEEC7-DD40-31EA-A703-26FE51A1FAA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1" creationId="{15CA6FD8-3EAB-2FA8-3005-8BFCA01591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2" creationId="{58D81D97-4983-6CFD-532B-A13C1A001B5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3" creationId="{AF729A7E-AAD8-2C52-7E75-A84C7621546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4" creationId="{03EA0951-39AC-17ED-1867-F052D5A7E2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5" creationId="{4872FA0A-F49F-F7A3-4E4C-8A5D327371D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6" creationId="{64733C5D-073A-8B33-1A21-C7B307E6D33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7" creationId="{BE03E58C-9D4A-887C-4D81-C266A2EB33A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8" creationId="{CF960090-0C8A-63F2-292C-541742CE733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09" creationId="{359EC648-D710-67EA-924E-89CFFA080F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0" creationId="{E693048C-FD7E-3916-636C-E54393BAEFA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1" creationId="{A373993D-FBA3-9E81-F0F8-3AE0018CDA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2" creationId="{BCF6885E-F356-C258-36FA-4C942282B78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3" creationId="{C05F0C4A-9149-F81B-2CB0-DDF823EAB31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4" creationId="{0DB636BE-101D-123A-3B55-B0BF40C54D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5" creationId="{73901AA9-6352-FFA1-7FFE-8D51DD99D6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6" creationId="{B13CD629-1724-58C6-59DA-7C140E69114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7" creationId="{5A9095B9-EFF4-09B9-46D8-50B6BF457B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8" creationId="{FFF14335-BAD5-D9C2-9915-660A50565F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19" creationId="{81087FD2-9F27-F5A6-9D4C-0BBB2699236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0" creationId="{C15D965C-D7C9-3D7F-E920-3EB07C131C9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1" creationId="{4E1C500E-F5B6-F951-A553-B28A23E39E3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2" creationId="{B6CB5853-02B8-9499-6BBD-D22DD0B35D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3" creationId="{B25FDC39-40A7-FACD-6BBB-1705E35F44B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4" creationId="{B8B490CB-5E54-DE22-346D-B5689C38F20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5" creationId="{9B2B841D-AAD0-9A55-3314-AB299960E9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6" creationId="{04582C5E-040C-D64B-CCB9-5ACBA9F376D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7" creationId="{EF107E71-1118-394C-C64F-9FE32AD6CA2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8" creationId="{79FD93CE-8F59-268C-13BA-CF0EF4964A5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29" creationId="{36521BA9-0383-0C62-FC10-3111A9DD73F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0" creationId="{97A2F7AB-ED79-1ED0-9E2A-EAB8F0B1123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1" creationId="{0FE1827B-1365-9BE0-C6B4-050B861839E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2" creationId="{78846951-4E8F-5299-1645-8DBA6ED4C6F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3" creationId="{4116BAD2-4407-CC10-30A4-EFE2EB3E90F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4" creationId="{F6101AB1-D913-DA8D-9E3D-7512B761A1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5" creationId="{6954C4DB-7137-975A-2E75-FA6241D2AA1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6" creationId="{C3523E93-7B5F-1BFF-B733-426E35CE6A0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7" creationId="{A0B3FDE5-5973-7823-DB99-1A0581E1AD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8" creationId="{676A1A79-56CD-1684-5499-A6E94F76454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39" creationId="{310A07D7-4909-FA5C-0836-94FA7755A7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0" creationId="{13D24CFA-5568-77C3-0A24-3FC6A7D59D8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1" creationId="{43E90EC3-DB1C-BAEF-050C-3D5DB4E3B16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2" creationId="{DBB46639-5E13-19B5-DDBA-C2E35AF5F9D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3" creationId="{531804D9-23FC-0032-D347-26B6A8554D8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4" creationId="{7FEDFF65-1851-3436-287E-3C1C508890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5" creationId="{F891FAC5-9D7C-93CE-BEED-8B1BA8D4BF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6" creationId="{51038B5D-8FDD-9FA1-DE49-7A3242EB017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7" creationId="{12E64181-352A-AF88-2879-58F67478CF1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8" creationId="{2822D3E0-B16D-0BBE-5870-915E1E967E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49" creationId="{1709A3F8-1A68-7F0A-59D5-70BD260146A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0" creationId="{597361D1-F5A0-ED61-E5C8-B78DDF1815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1" creationId="{0843C7DB-E12A-3A27-B413-554421E5577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2" creationId="{C25AD850-DFA6-4F05-E234-15B8B6AA09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3" creationId="{CB78D300-B476-F8DD-118F-B35D4060D80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4" creationId="{464666B2-3DF3-8147-8C4D-8645FE9636D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5" creationId="{551E796E-A415-CC78-703F-82C6F024ADC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6" creationId="{8C9CC6C0-1290-CE5A-1945-F4FDC79543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7" creationId="{9878A36C-D996-1ECE-6262-D96A5D3B425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8" creationId="{D3AFC247-8341-3918-14BE-C0553C61D82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59" creationId="{6FE4ACD7-9BD1-0F5C-6016-E509626AF91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0" creationId="{3E82C887-A8E0-9EBD-6785-3D41402A1DC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1" creationId="{FFE77FF9-F4A9-7AB7-E945-8652986AF9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2" creationId="{4A8B92E8-EB05-30B0-7323-A8462AD584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3" creationId="{A7E6710C-78DE-D273-753C-B9ED0C4AB5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4" creationId="{11E963F6-2FED-7DE9-117A-A055FF8152A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5" creationId="{9321303F-824B-B696-A727-C28DC553E51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6" creationId="{54ACB462-4498-8570-4F5D-40FE5ACF12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7" creationId="{AD571AD7-76F5-AF2D-389B-D8A78C569F4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8" creationId="{BAEAA40B-84B9-C63F-04A9-F7963B22963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69" creationId="{D3D8350E-8506-87D8-78DB-69849D9D283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0" creationId="{9CF5A7F1-EBA6-7592-A5D8-D3C01B60FBE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1" creationId="{05336BE7-97AD-D38E-3919-D4CED1ABE34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2" creationId="{66037160-0595-86FD-485F-E4234804307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3" creationId="{D80E5972-FBC2-E14A-77C9-BD332286DB9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4" creationId="{56DCFB84-C3EB-4B13-E826-21A247D9BEC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5" creationId="{CBEB4233-09E7-C8B4-A248-01BA531F2AC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6" creationId="{F12705C9-55D0-4F84-8EAB-431DD88318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7" creationId="{2196ECBA-0AE7-83C8-23C8-CED61DFCB67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8" creationId="{2D335FE4-9FDB-2F88-925B-B3FAF36086E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79" creationId="{1BA56D7E-A9BB-2ED9-1380-C82D2E8666D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0" creationId="{7EF6D11C-3087-D4AB-ABEF-2278C8D52DF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1" creationId="{3D78164B-7B36-14A8-0639-4AE30B97DB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2" creationId="{FC927912-AE86-A786-D764-A489BACED18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3" creationId="{59D2C726-6379-D09F-5564-5AD06C84C9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4" creationId="{FEB937F1-9DD9-0313-6DBC-2F56D8C97F8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5" creationId="{6BE15EB0-91DF-0C38-A047-182AF4AD97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6" creationId="{73072F26-FD12-9786-85FB-6FEAFCEFC52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7" creationId="{169A48BF-5067-C4AF-FE73-6D1C6F9DF1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8" creationId="{689ED1F5-C925-48B1-E14F-A4244707500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89" creationId="{9E188E1B-194E-8024-CA9B-D19AB3B1902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0" creationId="{2D66D40B-FA6E-4CC9-7DC9-8B0AC55F31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1" creationId="{BE5DE1A5-606A-F4F8-3730-EED56DC9A1C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2" creationId="{2C0A3B26-C85B-5011-54C2-036F5CA3E3C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3" creationId="{5782DD8D-9943-F660-F217-7AECDB673AF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4" creationId="{46154A23-2FA9-0EA1-0306-1CE479D765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5" creationId="{BE924084-E4BB-75F0-02A4-C5187F08EB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6" creationId="{730B7DA7-C6DB-D187-F43C-E3F066ECA01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7" creationId="{EA4C2D33-2D30-57F2-F117-017A71A831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8" creationId="{DF6E659C-E248-1D36-A428-1B179A2FAE6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399" creationId="{AF25BB5E-B45A-CCD0-285C-3577E1CA9C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0" creationId="{48D4A999-1DDC-79E5-56AA-536D942E9E6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1" creationId="{CFFCDEFA-8F6E-496A-494A-91814736E3D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2" creationId="{24EAF180-3979-83D5-5B11-AB8945ADF4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3" creationId="{A935E7DA-F6D8-2655-4006-5E2AFF51C7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4" creationId="{07A02FB2-2BDA-E169-F903-250EDCD8868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5" creationId="{B5C75D9E-8608-8A40-FAA1-77AEC479E5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6" creationId="{E43424D9-5261-8022-CD64-71ADBA1DABB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7" creationId="{9961F8B6-C572-8C65-DD93-4317F29873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8" creationId="{FD7D251C-DDDE-57DE-E09B-BC372C3094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09" creationId="{4DCB3E3A-7B3E-0306-1388-E1F7FA23CC1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0" creationId="{CBB97209-A90C-821C-53D4-E565482CAE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1" creationId="{9CA4D5D3-A85F-9FCA-77C2-333DE3976E4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2" creationId="{8B1AA7AC-D44F-03F0-71B5-90F6D3889D6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3" creationId="{DA76F41A-724F-4AF2-B98C-1009E4CCAEA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4" creationId="{8F4631F8-5669-29C1-10B9-5AA05379A0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5" creationId="{44B798F1-3C94-BD47-14C9-2198A0CA9BC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6" creationId="{B364BE35-C354-DC96-FD68-D774AA269D2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7" creationId="{0E36E3B8-B59B-7844-D7C9-2A8D82AD8B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8" creationId="{15351488-3D7B-3757-91D0-3A64EE28B3B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19" creationId="{309B6FB9-68E1-8870-8CAC-5044ED8DCF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0" creationId="{935B933B-0D20-6C9F-87A2-78C1A4AFA49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1" creationId="{664C38A0-6D87-1E68-5C7B-9812C345DDE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2" creationId="{1DFAC09A-7732-C220-8248-04DA0764ADD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3" creationId="{FCBD4C3C-16BD-CC07-3D3E-530601624E7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4" creationId="{682FAD3E-3B87-920C-6C37-2134FD0F41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5" creationId="{ED558A66-A6EA-B790-8042-D19008CCEA6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6" creationId="{902B7B82-0C9C-4245-57CC-E5B34CC9B7C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7" creationId="{BA78F8B3-7093-ACD5-E233-95D5061940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8" creationId="{7B255D2F-B064-05F8-C64A-390BBE69951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29" creationId="{14030BFA-66B4-F9EC-9F1F-37C08CAE20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0" creationId="{0707CB83-5658-3564-ABAE-5217E3EBC39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1" creationId="{E006F895-C991-E69B-E4E4-03797EB385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2" creationId="{E8FACAE9-B07B-202B-FF3B-86B3EBDD07D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3" creationId="{85AE9ED9-F2A0-6AD7-A11E-59B35D6F305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4" creationId="{65519623-965A-E454-8AEF-2AD0B285148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5" creationId="{09C58F48-0686-B216-5608-7B2A34ECD2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6" creationId="{216BE5E3-1AB6-438E-4ACC-632FC6F3A43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7" creationId="{2886ED9A-39B2-F9CC-AF62-786C04F77BA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8" creationId="{76B8C763-4393-82B9-5BE5-ECE31BE34E2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39" creationId="{708B5C2F-EB80-C6D3-D835-FC03844C5C0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0" creationId="{A115D177-813E-48C2-B323-D1181A71AE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1" creationId="{FE572648-4427-3067-8FBF-772EF3EA0E2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2" creationId="{50EC499E-E5FB-C0BD-803A-A9D22FA7DC3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3" creationId="{DE898653-DE69-EC4F-BA4F-CC88B7B871C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4" creationId="{2E509F4B-FD8D-9ED6-7F10-E6B269EF82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5" creationId="{5C47E2BA-7BFB-784F-2AB4-9CCB910368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6" creationId="{35EBB90D-E2D8-7242-7D34-F606D96736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7" creationId="{2778C6BB-E9C4-626E-CA59-4842229B9F9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8" creationId="{98BD08E4-A21D-9514-422D-FCEF197825B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49" creationId="{D7A2333B-3718-217D-44E3-4121313A8F0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0" creationId="{175DB1EC-EA1B-5E4B-515E-8451263EA2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1" creationId="{C0023236-9A2C-841B-B47F-A004AD6F4DE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2" creationId="{B50DE761-C706-8F16-0E83-442769129F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3" creationId="{04D657DF-772D-20C4-0EB9-743D74C66B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4" creationId="{BDFE58E7-A366-82DD-4D87-CE258FFD26C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5" creationId="{DB6602CD-DF22-5A0F-F07D-A0F7D14F24E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6" creationId="{8C09917C-02B5-732F-678B-3FFE5BC6A35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7" creationId="{DEDC9B9D-5F9F-7386-E628-DA07AE2211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8" creationId="{089C4D15-D566-39B4-0384-320279C573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59" creationId="{1069FDAF-79CD-AC33-86DB-E0EB8733599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0" creationId="{584F70BB-FBFD-8565-B951-1A2463DC24C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1" creationId="{2252ABE1-FDC7-5017-A849-CC30B15F6D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2" creationId="{18EC815E-61B0-164B-9844-056671BB7AA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3" creationId="{E39D3708-A23D-A0CB-CEAA-3D8F660809B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4" creationId="{B39A0E8D-0B24-A8FE-3CB4-6105F37A6E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5" creationId="{71B7D81E-F0E6-A8BC-40E9-05E39FF5C9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6" creationId="{569A00AB-C34A-2BDA-0480-E87B05CAFD0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7" creationId="{D7E734D6-DD8A-977C-7D61-2A2B8D046AB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8" creationId="{E07622C4-DA22-4796-BC46-B47A2EA23E6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69" creationId="{35C4AED3-958F-701F-E904-285A9B02278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0" creationId="{839CDB64-A218-49F1-FEAC-017A4DE37F6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1" creationId="{1F27774A-B649-EE5F-9E52-ABF42ACC602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2" creationId="{B16AD979-C8E9-E8BD-8EC3-7EBE8488C06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3" creationId="{0E9A2E21-99A5-AC70-A22D-D9E5654D583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4" creationId="{CF17FB59-FD1F-B1D2-CCD0-594EBAA37F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5" creationId="{8312583A-9DEC-C1B4-75D4-CB7CBADBB25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6" creationId="{16AD36F5-4978-4A12-D48E-594DB0E0BBD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7" creationId="{9BD4B1B7-9C53-A75B-5479-87F54897790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8" creationId="{8EB66B5D-5E4E-CF50-91B4-883D74AB6F3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79" creationId="{0E5AD5C7-B9C2-3B81-63D3-86F7190DDC2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0" creationId="{E7354361-90A4-1A37-E125-7E1D5C3D8E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1" creationId="{7DDFAEFA-1E42-71DC-6511-DC99225C2A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2" creationId="{EC6A25CE-6B60-0589-7CF8-527BF87EB03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3" creationId="{D50BE197-4922-B8A7-8EA9-8222CF27585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4" creationId="{EA2D38E2-FDA3-99A9-C6DC-73E9B7DD9B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5" creationId="{4D445DC0-A8D7-F951-AC1B-AEAEF88C724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6" creationId="{6FCF5D6C-99A8-9470-A298-F0FDF7D6C81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7" creationId="{8F61415E-BAF5-C6EB-1503-CFFE09478F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8" creationId="{2F4D91C0-2562-4C14-7D7D-40BE94A750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89" creationId="{DA9A3A01-D24F-ADC5-91D8-23515049284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0" creationId="{07826725-4E0A-F66D-D81C-E149D90A6EC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1" creationId="{EC18A672-2932-911D-A8AC-EAD092CB701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2" creationId="{6F67F939-8F50-7761-54B8-C9B4CBA095B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3" creationId="{31CDDCD4-6CEE-9130-C423-ED3BB3EBD3A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4" creationId="{30494366-98D3-8191-59BB-DB80E57F604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5" creationId="{92302924-7AAB-1A58-454C-62BFC9BD2EC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6" creationId="{A38E973F-1CD8-500A-E5F9-7DF5260D88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7" creationId="{6B983650-9C11-C232-2546-E2161A137E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8" creationId="{151C95BB-07E9-19F3-FE53-269009799A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499" creationId="{606E80B7-F482-F83F-5480-E4BB7A2B77F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0" creationId="{420B8F39-3961-CF92-68C9-FFB4B0DF41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1" creationId="{9CE6871D-29C4-B0E8-0A5A-5F0B22F6AFC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2" creationId="{E8614B6C-77CF-2221-BD41-E3E22601CE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3" creationId="{0E3016E6-475C-D8F2-349E-210856F1354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4" creationId="{C85FE486-8A7B-B974-BA05-2FFD1BDB59D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5" creationId="{3DDC021F-59FA-4873-61D7-325515AB007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6" creationId="{027C4AB3-3697-25B2-9C0F-3E501B44936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7" creationId="{7C29EBA8-5A0B-6345-D270-6D46C6854B0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8" creationId="{4A4EE846-6D8C-41CC-883E-FC31EA06C1D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09" creationId="{98586A1A-716F-F48C-C04C-568A2041E97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0" creationId="{8BCD80D7-16D5-CBA3-4E7E-C0E1BD20920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1" creationId="{88CA4E53-9E36-1D19-FE10-6DFBFF2058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2" creationId="{2CA147CC-D87A-F46A-2F85-C9DB71016E5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3" creationId="{A7DF6291-F53D-5423-2A96-C918E7FF3DE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4" creationId="{B5C52F44-E717-6DAF-1A49-27E6068D25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5" creationId="{ADF8EF16-5103-67DF-6985-C9EA6FE43B0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6" creationId="{469E6A49-F3E0-3234-C2DB-C59CE077146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7" creationId="{1416A23D-43CD-4AF8-0901-1D521524EAD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8" creationId="{3BA45D34-AD03-5064-52DA-06DD183228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19" creationId="{8A33D2D9-1788-D8D9-9DA6-F95296D8CD1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0" creationId="{085ED69C-1FB2-C4DE-8F44-EF1EB8B0FBC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1" creationId="{8EFC4C38-17EF-22F7-A008-708341F7AC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2" creationId="{78698E84-5DEE-0ECB-4E5B-8C16CBEA90F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3" creationId="{EAB20CB1-2F33-9DA9-39E8-212AFC39934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4" creationId="{35CADE6A-D753-DE83-91AB-7A41D4D67FD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5" creationId="{128D87C5-2B1B-E4AD-F8FF-0FC832F7335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6" creationId="{7864FF1A-6ACF-CBBB-A87E-B69817DC1F9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7" creationId="{E07802A2-EC74-A716-2306-1AE82D44B8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8" creationId="{A1F8178E-CE98-235C-3DD0-4654A75B27D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29" creationId="{45EDFF23-B659-39A0-D0C8-412AB0EFC1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0" creationId="{DC89FBF7-67E2-18C6-68BD-9D8C69550A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1" creationId="{E17CDD31-3BFE-3151-CA60-A6DF666C2C8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2" creationId="{EEE4F4F6-4F5F-CD58-8AFF-5743D5F8F72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3" creationId="{399791BD-5CD1-6272-43F4-B3964D0D70C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4" creationId="{7D9C0340-FB40-C51E-D795-FBD10090E72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5" creationId="{4AA22886-30CC-5791-ED99-ACF4EC17E76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6" creationId="{4F927C01-B6E0-B770-C64C-AF2CCCB6BF3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7" creationId="{FBC8EBB5-E962-4CD7-2C83-6C11FB8387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8" creationId="{FC88BB87-3886-8EA7-4080-630ED7D5B6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39" creationId="{9973F5B8-C50A-C73F-A83E-7122B9B68A3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0" creationId="{C111597E-A656-BF0B-F6C7-6A68D40B009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1" creationId="{23DA4C01-211F-2008-7B68-B503B6E0097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2" creationId="{31AC3F13-805D-099D-1756-72A8275E1F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3" creationId="{AEDCC284-E16B-44FD-93D2-F05DE53E5DA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4" creationId="{AA7296F3-7144-7788-58F4-63D40A8A47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5" creationId="{D897E965-6315-5FFE-0411-7C7015E3DE9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6" creationId="{AF8A6762-01BC-E9CF-4098-66AC998339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7" creationId="{982B7EF2-9776-FEA1-20B9-DCAFEABAB61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8" creationId="{F80FC434-E96A-E389-95D7-999AA18C4E4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49" creationId="{BE658755-63F1-552D-74CD-F9EC3F1BD74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0" creationId="{2480D9BE-68F6-6E98-41A6-71D2101CE2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1" creationId="{059F5FE7-5933-21AE-D900-A82FC3FCAFF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2" creationId="{116908C7-D091-AE9F-8F13-35DC9525A64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3" creationId="{C476D851-454C-E782-3979-843E9FF9BD3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4" creationId="{09B831F4-B0C1-47CF-EDAE-CBE17D17C20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5" creationId="{C283BB05-C1FD-A466-FF24-8F528DBCC19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6" creationId="{A7E7E997-97FB-6FEC-952D-ADB3494D0C7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7" creationId="{92601521-3989-3072-DD6E-934B9D0C6BE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8" creationId="{43D14C1F-A4FD-6611-FB79-E676066F36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59" creationId="{C1252E4E-5734-63CF-3ADF-8C3F6705DA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0" creationId="{2A0AB9BF-E9D5-6900-BFE3-276F8386C81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1" creationId="{F1C37757-6653-668A-7489-0491149F97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2" creationId="{FEBC7A01-FCD5-5BCF-1E0C-EB3BFF3B21D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3" creationId="{F68DA9E8-54A3-4B6A-EBE9-7E547DA107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4" creationId="{2AC9ED36-153B-2AA4-6B98-150CF62D77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5" creationId="{7553B6F6-37BE-0676-4D3B-55D4D38205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6" creationId="{415B0F2B-2F49-DDE4-9186-6F792AA2852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7" creationId="{491C45A1-8102-D978-9F2F-1AD4ED91B11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8" creationId="{9C9FCDF4-2BA1-05E3-412F-768AF4E9BE9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69" creationId="{07E9C5F0-0D55-4843-F795-F2B6E27EFDF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0" creationId="{31A47127-92BF-5A97-7F3A-3C99408238F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1" creationId="{EF2D7C22-6EC3-C6E1-56CC-F239072502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2" creationId="{425DB639-5F9F-22D9-71E5-F7CAAC556C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3" creationId="{F44FB442-4D4A-A8B7-7815-9D471BAB913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4" creationId="{F008BF03-87CE-2DE6-47D0-DC543597274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5" creationId="{7D0FFC6A-133D-3817-588A-7F52E6837D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6" creationId="{B5B416ED-1AEC-F1AE-9DDF-8211D8D3041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7" creationId="{B71973B1-C601-F8F8-84D7-78D92DF68D1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8" creationId="{0DDE9769-AA8D-0066-38FE-FC0C6FFACD5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79" creationId="{EE9B66BC-CA48-67FD-9F4B-49A25278DF4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0" creationId="{470D47CC-CCD5-FD4B-6254-E1477183739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1" creationId="{FDDF764C-6C73-1B90-21FA-F11E65F044D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2" creationId="{5354079A-C301-99ED-5D79-66A9A657D79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3" creationId="{7675643A-8A90-6500-A083-5FDFA07BB7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4" creationId="{4B3E30C5-2E09-483E-15F6-FCC8066FE0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5" creationId="{8BB48F9C-797A-6E18-FDE0-8F1273CC6D0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6" creationId="{9B9D61CD-A507-7D3D-C1E9-31179136175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7" creationId="{40634C4F-86F4-824C-05D7-DA33901EFD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8" creationId="{6642D174-45E8-E328-204D-687B45F25F4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89" creationId="{ADDA35B7-3155-D0F8-91C6-A614C3BE255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0" creationId="{1F9A0AA5-4F4F-FF66-3A68-CB7D72F7DE5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1" creationId="{684295A0-51F2-EDEE-A3CF-FEBE27B5134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2" creationId="{127CBB38-B9A5-AE31-CEFC-5A11C39C01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3" creationId="{09117EFB-0DCD-9700-66A6-85954ACEB8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4" creationId="{0258CF78-1960-714B-E98E-EADD60CAFA6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5" creationId="{F3D3D105-16ED-12B3-043E-FC638B57682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6" creationId="{FAE9FCAC-5291-8CA5-8F59-F41B7A1602A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7" creationId="{B656E0F6-0B2A-AC1A-84F9-2872280E345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8" creationId="{8BD5F062-A63D-F9AA-1E86-CF970BEBD3E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599" creationId="{15D3C143-9BC3-582B-46A3-22C0F858B25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0" creationId="{9B04D9B2-BB0B-8AA3-0B73-CCDFF4A9B4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1" creationId="{B86BEF50-DF0E-33D9-0F86-EB8FC1EAF09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2" creationId="{96A108FD-DC6F-8AC2-AF40-618F1F32F9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3" creationId="{2FC12110-472E-FD6E-1BE1-E52A08B0E3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4" creationId="{89707D77-C901-A4BF-620F-F9A2B29236D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5" creationId="{31BD1A1E-6347-831A-5CFC-CBF6DD71918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6" creationId="{6B717E15-FCB8-CF9C-8798-80B23545EF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7" creationId="{6DF2B238-B916-D380-06A2-C8119204E9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8" creationId="{98510068-1713-69B9-BB58-0B3801E9F16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09" creationId="{ECA9E48F-B6D9-C4A1-60AD-2176A61F4E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0" creationId="{7CF95634-E864-B7CF-5E4F-5EF251A6965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1" creationId="{F87424C1-1077-D4FA-9343-F9C34B82403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2" creationId="{0A00E26B-A625-977E-D619-89948271C3F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3" creationId="{3AE356E9-90DC-88B2-F152-F795C91EF2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4" creationId="{748F1779-3B93-3678-38AB-F94D2E5076F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5" creationId="{2689CAB7-22B1-4A32-32B0-41B51E635B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6" creationId="{5A331FED-585C-4EDE-E62C-12804AC81E7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7" creationId="{38CAA1A7-B425-7819-6CA9-076D94C549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8" creationId="{4C5CBAD6-C5F5-AD7F-D063-B559B97B0D6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19" creationId="{526D0F35-B093-CC05-B450-747FD519EC0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0" creationId="{0017412B-16F8-E8B5-D588-1C6B511B49E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1" creationId="{FBEB7C69-0E84-6614-2D78-76A953FF22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2" creationId="{077320FD-C292-A5BC-0BC9-6322DC5DE24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3" creationId="{0B03F867-9678-B31E-E6B8-7B42B4C7F8F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4" creationId="{71435CAE-42F4-B799-6CC8-9ACF72BCD90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5" creationId="{015832A3-14F3-20A4-1691-D42DE4F47F8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6" creationId="{88953FBC-F96A-0FF1-87FA-241CF0059CD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7" creationId="{D37164BD-B9A8-729A-AEB3-6B3DB6C618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8" creationId="{F0F4FAAE-0D04-8AE5-21FB-B60EC2F755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29" creationId="{45B54432-E24D-0AAA-18D3-FB6302DD2A4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0" creationId="{23F35E85-448D-F2B7-88BD-9F03FB56FB4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1" creationId="{1B7F759C-C6E1-2F61-BCA8-D1F1961B8AC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2" creationId="{05EBCF40-718B-56E0-DECC-52399205FD9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3" creationId="{DEB285B1-FDC7-1AD6-D525-ACA943B9BC3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4" creationId="{8EE19217-44B8-7850-08F9-9AF4DA01C9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5" creationId="{8E46A118-5FD0-FBDD-6BC3-3BC344296C6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6" creationId="{05EC3A0D-19DB-198A-C8FB-A771940831F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7" creationId="{7ACDE4E3-C693-0B2F-195C-4D5A290D79E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8" creationId="{6237B3CF-D0E2-1DE3-46C8-831D0B01368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39" creationId="{23F26BAB-2B94-2365-639B-5DEF09A729F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0" creationId="{265C82D0-B264-9A4E-20AF-7B7717A01AF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1" creationId="{BE292310-C960-12A2-2E0D-13E42527B75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2" creationId="{1CD28570-93A5-B005-B505-BA0A0826A42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3" creationId="{12D9D3F8-CE54-CA63-2935-343D69F57B9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4" creationId="{86F97C35-9BFA-E10F-1056-E59BD87660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5" creationId="{EA47CB9A-5E98-A75F-0122-A230E789E2C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6" creationId="{6CFB3BBD-5C7E-4479-3F89-200675EAE1D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7" creationId="{7838636C-18A6-0837-4A3E-83CD7C55E4F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8" creationId="{9BB34DBC-2E63-FB0B-0498-2887F209C2C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49" creationId="{F2A5E6A9-F7CB-CA03-6ADF-236BB80E7B8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0" creationId="{099FB8B1-F732-B924-3EED-646A4ED0D7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1" creationId="{AB265056-85E2-10A7-3B52-1FE46A60AD6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2" creationId="{3B9E66B5-F4B2-69BC-E889-76362446491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3" creationId="{59B17C8F-983F-62BF-ABFD-CA7D3F71183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4" creationId="{206C1990-1E90-1F07-E2E1-0C0BE2C4C7D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5" creationId="{500522A2-3760-581A-B6A5-376996C849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6" creationId="{6FBF32E0-314B-C855-ADD8-6CD119A0DA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7" creationId="{855E2898-921D-1123-C888-D805D0E44E7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8" creationId="{891599C9-2163-B296-2C84-35B53A4A9E7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59" creationId="{E4D0CA65-ABB5-4A12-AF7B-11AFB3D7C65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0" creationId="{495F66EA-B786-31BA-5396-63E2F33D4A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1" creationId="{730F9EED-84DA-AB25-9E9F-D2C4D9AD43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2" creationId="{AE0131CB-037B-F037-96C7-5282331EEE6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3" creationId="{D58BBC50-34C5-7E5C-28DE-010F82CA96E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4" creationId="{5D2B6F19-3E84-3093-9607-4715B28519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5" creationId="{7EBEC352-FCA0-32DE-15A7-95FF70EC455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6" creationId="{7139B8F9-77EA-4B66-0FEF-9D45A6AB9A9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7" creationId="{1ACB3788-B7D0-96A6-7C99-17763D9B25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8" creationId="{5D32FBCF-D1F1-5E23-6536-52385C1283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69" creationId="{E12165A3-8311-4F2F-FD53-0DAF4E7D1F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0" creationId="{F8B80F3F-C18E-1B3E-F897-D81A4E6D775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1" creationId="{112BE694-7B25-5529-CEEF-DDC83DDC111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2" creationId="{14D4123C-5417-7879-9FB2-2B7922C340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3" creationId="{79F22AC3-71BE-9479-EDBE-9F0D6BE4F86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4" creationId="{8941CDEA-8184-37FB-A469-10528E8171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5" creationId="{B9DFA329-48E5-B160-F455-602F69B2E6F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6" creationId="{B3FA8061-C3D5-AFC0-16AF-18A8A1BB0A2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7" creationId="{22F1B5F3-7EA3-845B-8B29-0B2275778A6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8" creationId="{A4D00239-6921-2236-E112-27A3433C219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79" creationId="{FA1DD1D3-8114-4BD6-4E1A-858038D3883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0" creationId="{4BBF3118-4F15-825F-B268-26C8E5A491B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1" creationId="{54C486D1-E972-3D9B-4853-60167C77DF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2" creationId="{D9F66A0A-B04B-ED28-9814-F2934BEC4A6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3" creationId="{7FAD7660-8414-B769-620A-72C77B758A0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4" creationId="{5F5AF012-8323-C34B-042C-A6F151B353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5" creationId="{B4599F0C-8490-857A-5CED-29606EDF8C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6" creationId="{5394DFF9-AADF-5DC1-0BA4-2B796FC4041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7" creationId="{6AEFFAD8-B541-F4F2-1A47-21C00A6A789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8" creationId="{F3FA1E7B-76C9-3A77-A9EC-E8996FEA65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89" creationId="{6CAB1F31-B56B-6BA0-9AB6-A78CCF31DAC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0" creationId="{E09190B4-68DC-C03B-9F45-F1E0EC99577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1" creationId="{1CCD540D-EEDB-2436-0B08-6B6F86C99BB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2" creationId="{861B0D2D-84D3-B783-66B7-77CEA67F6F3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3" creationId="{4D177900-BF51-067E-8913-3BFC9DF851B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4" creationId="{7D8C12AA-590B-6FAE-F1F3-CFDF81C961F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5" creationId="{6918D684-BCFF-CF99-4F1D-7184F21E968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6" creationId="{176E4F41-555A-0E34-E643-F9AA6E35C9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7" creationId="{0F7D4C47-2F21-FC8C-C646-0A5936C3CE5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8" creationId="{D913F9D7-0D2D-5828-BE63-067CA4A08B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699" creationId="{302FDA19-5B6A-B427-BE75-4AE678DC59E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0" creationId="{E4DABBEB-480A-297C-DB09-BDAC0285B35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1" creationId="{3A98B589-26F0-E35A-40E7-F931F92E44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2" creationId="{A6C6BD00-6748-9E8E-1166-261E978845E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3" creationId="{069238B2-A322-E273-FF74-77E27DA6FC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4" creationId="{FF67D27E-275B-EF2C-84B5-47A9B69968E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5" creationId="{BD5AE40A-C99C-39CE-3C56-0B8F92B6DF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6" creationId="{0F0DE2EC-1DCA-FEAD-62A8-E1FF513AC62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7" creationId="{1A5CBFCB-DB2E-BDFF-0605-37FAB98D727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8" creationId="{7AC4D250-98B8-8BE2-788E-7AB32833424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09" creationId="{1F47DC40-4000-B6BE-A055-08A6CB2A6EB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0" creationId="{01D2B599-FCCF-CC8B-A558-C192CC9C04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1" creationId="{7E3840C8-F404-27EF-94BE-4E553F28F6C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2" creationId="{1DA87652-C7E4-DE1B-1CD0-83EADC8F57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3" creationId="{2F07D0AE-3171-9DD7-4F11-A9EC083517E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4" creationId="{FDA4320D-F727-E419-84A7-E0535CB8C92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5" creationId="{687AE7BA-E410-D211-F87B-4685B532F55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6" creationId="{4B4108FF-4354-7ECB-0CA5-77A2A18ED3C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7" creationId="{EED91362-E670-D571-1143-3D23FDE05B2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8" creationId="{3D1085EF-49D6-8A73-5ACA-A016612523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19" creationId="{B85069AD-54D9-1D91-8575-C0E6BE8FEC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0" creationId="{4F4B915A-916D-662E-8F80-4B6BD3AA97D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1" creationId="{0CDA9EBE-551B-4250-4011-D37C0701B01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2" creationId="{85161ABE-EEF6-C10C-EE7F-8E0A43D0521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3" creationId="{BDAC1E7D-A834-D1AD-F43C-07B68FCF8A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4" creationId="{5C0C6CF4-007C-14A1-C4EA-7A14D390AF3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5" creationId="{CFDF6FF6-558F-ABF6-0D9D-EA8A1C2086C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6" creationId="{0704F098-F329-FC38-0976-4B985F8E277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7" creationId="{58ECB92A-F9DF-CD80-5A75-54276B9B60E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8" creationId="{92E0B8BB-1031-903F-3299-77F8FA0F37D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29" creationId="{09A8BD9D-6891-EFFA-F37F-7A459A07965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0" creationId="{C5187BE0-DB6E-D080-D093-C4AECDE929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1" creationId="{3AFCFF7E-9DEA-2C46-7708-B2138F078D1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2" creationId="{FAF71D93-1B93-832A-EEB2-45D0BC40FA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3" creationId="{1CE2E7B0-0AD1-DD4C-903B-A977F1D1379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4" creationId="{659C1151-4BB3-1544-BD11-1BA0E6F296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5" creationId="{AAF9F013-44C8-4DEA-2CD4-D2DE883F9CE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6" creationId="{5A0D2CCF-8BF0-B6E1-8084-AF7693C419E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7" creationId="{A3FB6469-2548-6098-2B66-3C4D3BCE0A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8" creationId="{D4733FBF-1303-F6F6-3549-B306A0B7BE2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39" creationId="{AB3DB062-80BB-E38D-5191-16C19E6C236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0" creationId="{0FDAAF11-8CD4-B7DA-8503-BCA8EC81AEF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1" creationId="{B5CEB0E2-ABEB-CB2F-3851-10D641F4496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2" creationId="{0A0F9D2E-0DA2-F9AD-BDEB-66062CCA182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3" creationId="{8B00B77B-20E2-E13D-7718-F44E98058F2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4" creationId="{4F546E28-140A-243B-D5D5-6A143E0A2BB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5" creationId="{850D1927-2377-DCD0-7CF2-1BDB7DECB9C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6" creationId="{031B575B-7682-4825-E154-2EEC7363027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7" creationId="{9D840F70-CCA6-AFA9-EA3F-0A53A6BE5A6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8" creationId="{B4652870-643F-FC69-0F6B-0C89383FCD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49" creationId="{F9D7DA29-72A9-D184-A1CE-817928D80EF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0" creationId="{E0748BAA-8ADD-2358-7A0D-099DA0E8C8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1" creationId="{7B48610A-7FC5-DB9C-F177-304DC1B41E9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2" creationId="{C80B52DF-7588-F934-8918-F22BE23C4CF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3" creationId="{B7D925FC-0A24-0852-E0A7-5AD73C9EDC9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4" creationId="{EEC740E2-589E-E4C6-FA7D-9D65B3C54C2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5" creationId="{50FE3A5A-9606-4DDE-07EA-D9C1A5DAB1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6" creationId="{F494F219-7A62-ADE2-0A18-1F9697D8947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7" creationId="{502AF97B-552D-BEF0-C426-99EAC6E2DCF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8" creationId="{1176BE9D-095C-160C-C0FA-7277934528B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59" creationId="{B6389F52-AD3B-993B-EA6C-E127E1A8FC1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0" creationId="{AA709E03-378D-50EE-B5B6-95B9397A62D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1" creationId="{1FE860EB-4EEC-FD76-32E9-A381206DCC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2" creationId="{E3A8886E-EECD-1471-D286-C3C3A8DE492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3" creationId="{CEB1D816-F33C-F4E9-3F7F-871E39563F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4" creationId="{A624D214-7870-A731-FE6D-D762CE1C57A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5" creationId="{E1F1F71D-DA1C-B938-E68A-E3BC75857E7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6" creationId="{77022B21-E87B-BE29-FD54-5604012447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7" creationId="{B2B37378-1942-0D97-2469-4F43FA0D096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8" creationId="{1811512D-CCC7-1553-E56E-F908A72969F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69" creationId="{4B159DF7-3372-12CB-3F71-A27B5C8C539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0" creationId="{98B7C2EA-C7C2-6187-0E83-546CA3E630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1" creationId="{275A7721-325C-91E3-C598-936E28E130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2" creationId="{761F153C-4211-D7B2-59D3-286536EF366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3" creationId="{C7D7B99E-F3F3-E78B-B077-BF4FC6D79A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4" creationId="{EBD66E84-910D-2071-EECE-862EF7C0F65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5" creationId="{0EF346A7-976B-B41A-40BC-0C5484D7B2E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6" creationId="{01F79A93-247A-0CE8-A4DC-817D3596F94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7" creationId="{AB1995AA-BCF1-756A-48B9-C3B4FED33EF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8" creationId="{D131800F-1B91-C67D-C0C2-36EAED12F60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79" creationId="{9FB7FE97-D63E-CF4A-7FF0-21FFFA84D71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0" creationId="{70A4C037-F101-4B07-6F68-66AE410CA0A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1" creationId="{FBB04766-A7CD-B6DD-FB07-0CE3307905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2" creationId="{0FE6556A-7F1C-338F-7FDC-47BCAD893A3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3" creationId="{351D6C2E-92FB-4909-FEDA-3320DC61B1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4" creationId="{355C628E-F941-F197-6629-611E6D01A67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5" creationId="{5054D4DA-89BB-425C-794C-B5FDADCBE8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6" creationId="{449E89AD-121D-98E0-BDDB-0F060A48A3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7" creationId="{4A1D4066-DA17-4153-35D9-751921D77CF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8" creationId="{C452CF02-8BCB-F9F8-2E47-4B9DBD479CF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89" creationId="{A165B781-EEF7-1D93-D373-FB518E0D894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0" creationId="{76889D33-533E-6A4A-43E2-C93ECCC921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1" creationId="{244988E2-B6AC-0E0C-DBD0-C28B06B58E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2" creationId="{CC223A46-7ACC-891F-733C-2B821AB0879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3" creationId="{82F78599-F831-5DC2-44DA-7A5E543E23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4" creationId="{E7A9735A-6083-6C47-8D41-F63D6E7BCFB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5" creationId="{52B898CF-AF2C-A64C-7CB2-3230A8BFDF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6" creationId="{165A6208-9AE9-2A52-F4BD-3A8061A233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7" creationId="{87333FE7-6FEB-1209-9329-D8B920D4A62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8" creationId="{ED95BC5D-BF30-00B6-D8AF-E51497E766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799" creationId="{B8A246CA-A462-C459-44EE-E90E38B05F6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0" creationId="{1E002EDB-B6BD-4194-DDF5-97EAC57A47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1" creationId="{BD349A8F-BBBB-2CF7-C48F-0ACE2B0C36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2" creationId="{0B2FF3A3-FF04-9C44-4ECC-71AF9A5A5ED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3" creationId="{AC5EC977-8612-6D74-D5C7-9F178966695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4" creationId="{C498DCF9-E583-9CFD-6B83-639A893FC1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5" creationId="{F8F6CE61-8675-267E-522E-C1EF093C6E8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6" creationId="{E2C2D650-FA33-2F7C-F8FD-75D47B3E78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7" creationId="{1E0BA088-C889-2727-9C1A-A36C7EF5E7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8" creationId="{2A658ED8-E4C2-8C5B-8F44-526EBD9E94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09" creationId="{D080E742-4220-3972-EA0B-EF9E5DFEF00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0" creationId="{B6404160-2FFC-9CE5-6258-330F6FD09F2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1" creationId="{B14D9434-7FFC-6AD9-D212-1A14114D26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2" creationId="{F1B9C704-8931-71EF-3435-BE6AA160EB8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3" creationId="{FC3322F3-E429-EDCA-F9ED-0B2309A071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4" creationId="{3E01A637-00C1-32AD-FA68-9AAF90B8CF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5" creationId="{BCB766EA-BB8D-597A-FD3A-0A5388C711A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6" creationId="{CE9D6928-359C-FFA3-2F25-A87BCB9ACE6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7" creationId="{39C75804-544B-D314-6047-CF244255337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8" creationId="{28F3C5A5-BAAD-D844-7036-30036B0B24D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19" creationId="{D50F0E9C-D839-236C-9D91-DA429C34046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0" creationId="{665C99D0-F08B-3EF9-D449-38A2C01B9E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1" creationId="{35D469FA-5BAD-941C-3D0C-9DAB6B8C2A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2" creationId="{7A093630-3B97-0090-4EB7-D3A28A1C7CB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3" creationId="{2FFB3D8F-4AD5-4AD7-B3B7-4F966DF67AD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4" creationId="{CAA8F76D-23B9-F5C4-1337-07A58F5C810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5" creationId="{E53676B6-B838-A415-CFE6-0285D5696B4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6" creationId="{9C7F6A22-8800-9F3C-FB17-6409519E769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7" creationId="{93E07392-1B7A-602A-E5F1-74616342457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8" creationId="{14394E20-9CC8-87F1-D308-A5FEEF34CCE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29" creationId="{E2D94A87-B51E-E916-B3C5-D76620F10C9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0" creationId="{57D7C8E9-6546-92BD-CCC7-F2150AD4C9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1" creationId="{3C178F26-F15B-1446-A2B7-1C5D8E8BA03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2" creationId="{4997BD16-242C-5B95-19B7-17125BA095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3" creationId="{1F23F625-6EE0-2C5A-345D-7BD5FA1669D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4" creationId="{9F19EBE7-89DA-A9D6-87A9-4A90C272EF4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5" creationId="{F6B15124-9029-A593-2FF6-BE67D336631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6" creationId="{8681CA28-E1CB-ADCF-E594-1EB9111E53D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7" creationId="{F3EAA3A9-1C53-B14B-A706-70F30D151E1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8" creationId="{EF4E314E-7053-4432-5C8F-17CE0056E1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39" creationId="{412A1456-0AAF-537D-6E4C-44FA419453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0" creationId="{F134D5AA-3044-FD65-61C2-64B49DB674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1" creationId="{78E1B147-BC74-22E1-318E-8AF7255D828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2" creationId="{00032846-E780-43BD-AC2B-40D52868CB5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3" creationId="{3492474B-FFFF-092D-B9E7-4D4BFA5C694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4" creationId="{C9A77E86-E7B3-C772-17CE-C5EBB7F337D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5" creationId="{1A69EF98-6959-73FA-28B3-64A98E0C61E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6" creationId="{5513B1C6-9911-EC7F-5731-E1DBD6996F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7" creationId="{F902BC93-7EBA-DB8D-0426-50A9A0ED136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8" creationId="{69E8A000-593D-64BF-BE38-E9357D152E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49" creationId="{DE1D7990-3B8B-37ED-539A-14AA11920D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0" creationId="{74BA27C2-408E-4119-EAD5-8D12C93CA58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1" creationId="{10DED129-94B1-E299-EA17-87315A64BC6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2" creationId="{7EFE2600-6AFB-9270-80FB-5A4112B2E09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3" creationId="{2302C487-0A7B-5660-4FB4-81E32D7073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4" creationId="{7C5FD02B-D6A2-BA80-4076-BA1313EE262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5" creationId="{0990908F-8D9A-6375-15E5-F5BBE2CA7A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6" creationId="{6FD6D6EF-5A56-41D7-D169-34204FB041C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7" creationId="{C4B9F33A-5803-AFD8-B0FA-FC1723306A1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8" creationId="{2FA5BEC5-0D74-201C-E05B-E1CB54ED61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59" creationId="{63184852-20E7-5557-FC59-C49628264D2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0" creationId="{DC57E492-C4C0-38E0-6BB2-C1CE90084E9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1" creationId="{DF89DE21-3C80-12A6-9A3D-BC737B38FF3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2" creationId="{DB02C7E2-E745-A8E9-5630-BC7B9C74A63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3" creationId="{F220AB6A-F765-9592-9353-C8EEB71F25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4" creationId="{29EF59F3-4409-32C1-821B-4E743FE550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5" creationId="{7A3479F1-E435-36DB-13C2-97896BEE33C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6" creationId="{C9728ACA-4629-C2AB-CF7F-A2FCD25836D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7" creationId="{6F2C3F92-8433-1CBD-D262-C4BFF8A27F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8" creationId="{65AD68DB-B998-88CE-32B4-7EA6F09441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69" creationId="{0169E561-854F-A0C9-EFD7-52ECF9F81CE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0" creationId="{2A530706-9517-0660-BE2F-1BE0FE20EB7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1" creationId="{F4FD33DD-9BFF-F6D0-6090-390023076A0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2" creationId="{A784B5BE-FFD1-3935-4A2A-5503E8A9F42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3" creationId="{413C347F-2C24-3701-CB45-2B8B7FD365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4" creationId="{A1600373-872D-7804-52D3-B9B2A3CDE6D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5" creationId="{6590683E-838A-EA20-FBCB-DBF3E596001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6" creationId="{2F32D9FC-0625-1097-F928-B5119664305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7" creationId="{40E716C2-0B43-0A9E-BEB8-010CC0FCB34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8" creationId="{2C31D7E9-3BA1-0D67-E52A-E0DB597492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79" creationId="{BFEFDC3C-105D-4ADC-A808-0808A7FA70C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0" creationId="{446DCF06-5632-C151-46C8-06206B86219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1" creationId="{9252C64C-EBF3-04F3-D41B-A1D27C876CD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2" creationId="{F6A7D663-7A67-F022-94FA-EFDEA04EFA5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3" creationId="{C24106AB-B23B-E5D7-01F9-F3193EACE6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4" creationId="{71A75CAE-9F35-33CF-38B0-3051F67102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5" creationId="{5270D771-CC44-4504-90C4-FFD3A4E2A27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6" creationId="{0CE10950-B72C-5454-CD64-386B2542494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7" creationId="{D0A58A51-6438-620C-95E3-DF674D39736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8" creationId="{EF3BD45E-7959-2D01-3CC2-6B913AE6A7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89" creationId="{6BDFDCA4-BF88-B848-C804-7790CAD5DE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0" creationId="{D387EAE9-5513-D99D-4015-C59A1EC90A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1" creationId="{F93F6629-51F0-E49D-96FA-44604FF30F4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2" creationId="{F65C0856-1DF9-BAC9-CE1A-AD10CA85371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3" creationId="{592F3E7E-C09E-ABF6-1521-AF0C59B257D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4" creationId="{04553923-E24F-8C5D-354A-AEDED1EE866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5" creationId="{849E09C7-310C-F73F-4898-6028E3C03D1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6" creationId="{4CA04771-6BF0-18E3-9F82-7ECF6BAF4A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7" creationId="{F94FD7E5-5D6F-7CED-713C-B15D4E244FE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8" creationId="{DAD2A482-404C-49E1-032F-2BA41999D7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899" creationId="{028252C9-B879-1CAE-C892-24B4D1EA783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0" creationId="{8F4E8FD8-A8C6-91EA-5DD3-CD276F1F5E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1" creationId="{123272FB-7A61-D183-5E29-4C4D1296B5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2" creationId="{1BBCE6A1-31CA-89DE-25DA-71296005528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3" creationId="{2BCB1B85-8E3E-0613-EC47-AA63B930A9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4" creationId="{932164C4-F502-4B0A-7C9A-310ADC0AA1D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5" creationId="{6B8C54E6-2BE4-54AA-0AA4-CC0F93CE54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6" creationId="{02FEC97A-BC43-1BFF-2531-7B84A1F0B17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7" creationId="{12198339-8B4A-28B5-6A50-4BAB2E2D450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8" creationId="{7047C315-E3E6-D2E9-4CD9-E295971A216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09" creationId="{7F0BEEC2-0EFE-C57E-B4A0-A80684F1CF4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0" creationId="{8EFFA06C-E828-891F-E7F5-7631C40CD2E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1" creationId="{FC796A0B-3601-442E-004D-DAC7B25EC21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2" creationId="{24963C49-7586-1BE8-5936-4D3F4069B1C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3" creationId="{6923E0C6-D710-3F55-CAEE-777D3A4593B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4" creationId="{64AE1DE8-CFD3-5939-13AD-5AE9FFB40D9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5" creationId="{309FDDF6-D0D9-DDCA-4A46-ADB18857CA5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6" creationId="{8155AD49-39F4-7E18-4239-5A400CD17D4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7" creationId="{5A2AEF8D-96F6-19AC-1B7D-B8FBFF95AE6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8" creationId="{857C24EA-C23B-6AAB-806A-771FB14C480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19" creationId="{97A19499-35FB-5B8C-75DF-854DA85DE8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0" creationId="{DF7F04D2-ABD1-0B3C-0F8C-DF794BB5A0C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1" creationId="{112AC5A6-B2CB-18A2-4EF8-F8AD87EB49F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2" creationId="{750D1B95-A2AB-57BA-3224-74B307E9966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3" creationId="{21FA9F1E-BDB6-97AE-6B41-CB11F6BC862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4" creationId="{22EEC2E6-B956-D178-4ABB-6216E248953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5" creationId="{2DCAC926-58EE-296A-78B2-0091585614E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6" creationId="{D8C9F964-6C6B-6765-8073-C97A3E8E832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7" creationId="{31BFE454-4AB3-8D77-E12A-5129A51288E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8" creationId="{5B55F5D3-A930-281C-BD93-7F3B9044D08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29" creationId="{9FAD4240-637B-2800-E0FC-9782E38741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0" creationId="{2EF2E29D-1D33-06A9-557E-FA0A304EB4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1" creationId="{0D07C680-C06B-2C47-057A-69E31A0F12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2" creationId="{8DCEDB1C-5AE2-6020-5AA5-BB95E8A5549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3" creationId="{21C80272-1DE8-6870-F88F-A4B0D3BD8A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4" creationId="{32D22340-98C4-9A89-5125-ECEE236514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5" creationId="{12339663-0EEB-4F62-89D9-D1AADB23A93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6" creationId="{20C4333E-4613-0951-A7B8-23F656DD0E4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7" creationId="{DBFB2172-5080-167D-2ECC-7A79A7FFCD3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8" creationId="{B7BC04F4-874C-FF7D-AF4E-4FEA055DAC8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39" creationId="{932AFC63-D313-8ADB-D504-B86600503AB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0" creationId="{060E6BFE-759B-F8BD-453D-35BFDDC2F5C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1" creationId="{8E671E01-487D-1DEF-61DD-6B2B5BE0A37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2" creationId="{AF8DC030-0EE4-1CDE-2451-1A64B938E6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3" creationId="{019D0A9F-2B9D-EED1-E4D3-6D4F8B3E69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4" creationId="{AF2BA6EB-7F92-3626-BBFF-9193A5A978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5" creationId="{479A5A1E-C9E0-C45B-92C2-EAB2943F114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6" creationId="{A8C7314E-3B56-5C5D-348F-24764298F49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7" creationId="{27DBDAD1-153D-4326-706D-EC1525562D8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8" creationId="{17106627-90B8-1F0C-282D-A64A8515908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49" creationId="{D0B3C24F-E9FF-6E6C-FFAC-07F53081B7C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0" creationId="{FA816813-5EC3-9266-A49A-71D069A96CE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1" creationId="{A1D01D67-5D7D-CF74-389D-07AE00F79BE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2" creationId="{EDD1927A-8067-2317-7642-430FA3A1C0C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3" creationId="{33C8E037-E4E0-EE33-7B20-9B7A1A48EDB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4" creationId="{0FC9E3A3-FEC3-1E8D-DEB1-6073E1DC9BE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5" creationId="{FFD9C763-A110-FB75-7F85-EE9019698A0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6" creationId="{426F7024-B9DE-3789-D073-DE715D680B8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7" creationId="{687F842F-22AF-0528-23A9-0B4718145B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8" creationId="{849C4697-4632-574F-E982-670F6A1470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59" creationId="{8164CCBF-0BEA-97D6-049D-72177AA2E4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0" creationId="{851D4049-10F8-AFD1-90CB-F4B6E2A2BFC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1" creationId="{2231C318-1846-BE5F-AAE0-3E63720AD62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2" creationId="{A6063994-544F-D236-5D76-1B85873EC94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3" creationId="{BE26D8F4-278D-47FF-9B13-53B3EACE386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4" creationId="{786BD1A9-9C13-CF2D-A72D-8A62851B03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5" creationId="{37700ECF-72E4-516A-E0BE-CE567C716A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6" creationId="{A32428EF-BC14-ACE5-E22F-02C09D2131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7" creationId="{6648EA40-47FF-92F1-E0A3-013485EB2F4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8" creationId="{E7D582E8-6463-486A-0C2D-041323B9EDC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69" creationId="{60A44800-68CA-DFB9-51F0-683D115ABA1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0" creationId="{39501A28-DBAE-723B-8B93-19C7F4A829D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1" creationId="{CBC455F3-C267-8533-2B39-C40EB7CC52E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2" creationId="{8BC17037-5CB6-4400-578C-380FB2ABB70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3" creationId="{A0BACB76-D6D5-A516-378C-07A790E025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4" creationId="{4BF3B564-63D6-E850-33F0-BD802B1FDB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5" creationId="{B0F3F2C3-5B13-536B-08FF-1B0F3A03CA5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6" creationId="{0DF793D0-764B-C0C1-F46E-6FF21BA7874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7" creationId="{E24ECBFC-FFF8-6057-06C2-92C9F0AF492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8" creationId="{0E5EC03D-B44E-F3E7-D82D-08510261BA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79" creationId="{670B807A-93F4-E4FF-3240-CA1FB546CF0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0" creationId="{05249023-E8DE-6C4F-1369-7C602F3E5F3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1" creationId="{18FEAC38-C016-CD7A-3162-DED39D02A49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2" creationId="{ECDF8202-7132-5B2D-461E-60D7DD17A0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3" creationId="{7AC790CE-1504-5C12-662B-FF5A657BBDB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4" creationId="{61D0A76F-7869-B860-7BF0-B2C1E13EC5C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5" creationId="{325B9568-B27D-D9D3-7302-59433ADA3AA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6" creationId="{66119BFE-D1B0-02C8-A9E2-56AA6181FC9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7" creationId="{8E48903A-C19E-2489-791F-E8430BAFE96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8" creationId="{3B1E8E76-AD8A-70F0-5196-6C36E8ECA5D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89" creationId="{00289E26-1458-6E09-6825-313132ABF5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0" creationId="{F7CC4E05-983B-FCFE-69B1-4A78EECA2A5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1" creationId="{1530A531-251A-FE51-C44E-E9EFF4E055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2" creationId="{EA754605-7895-408E-FD6C-5BBBC77545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3" creationId="{B61CAF41-3BD7-F3E3-D712-C1522D84A3A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4" creationId="{F9A45343-E4CE-4BB8-DBC4-EF3791D82CF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5" creationId="{DEB8A12C-659D-8A6A-F140-E04387255E5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6" creationId="{DBDA160E-64C9-67F5-067B-457E7B9F860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7" creationId="{9AA36616-5927-1ED6-C709-488BF262947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8" creationId="{FA801BA1-5977-474D-B476-4B700420E9E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999" creationId="{0EF1D078-EEBD-9E37-096D-AEF3ECD2296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0" creationId="{9822B6CF-33ED-FFD3-8DE2-2A8A3B3728D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1" creationId="{9D87D997-6750-862C-43B7-CA955D65D31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2" creationId="{FF796886-5020-71AE-3BFF-BC39F7AAA2A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3" creationId="{DD5369ED-D4CE-D833-982A-46F5A0135FE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4" creationId="{B20B3897-CBE5-123A-E81F-8CCBED35FA3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5" creationId="{F6980611-D734-E7EA-B2A2-548E250A157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6" creationId="{01FA1E28-67FA-F9B4-FDBD-FC50A8D5990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7" creationId="{B05F7CE1-EE87-F089-17C5-C0016B72856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8" creationId="{163CB0B2-675B-1ECC-CBCB-98DA236CF87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09" creationId="{F673C45A-1441-A135-5901-53B7B21643F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0" creationId="{092987D1-C840-C269-381E-BEB7A516E56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1" creationId="{E6834B1F-3BB8-2C9B-B31D-3341B53A32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2" creationId="{F90C2918-DC99-EBE2-D788-E32F4073BE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3" creationId="{45FB0911-F488-F3B7-AFB8-7E621EB35D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4" creationId="{F34633AC-BCAF-C0CC-4713-35EC99CF62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5" creationId="{3A8E392E-7ABD-DF1A-A1E2-0904A3A25C3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6" creationId="{63693845-A772-18F4-CA82-8AF8CE90C1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7" creationId="{5BB64792-A3BF-CA7A-0131-626203A90FB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8" creationId="{40CC0B02-C843-913D-5549-4486E8FCC2E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19" creationId="{455A736B-349F-FF2E-7E22-200A31A960B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0" creationId="{C5E9BBF6-EB61-B339-6690-7C74D099556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1" creationId="{83D4174E-6529-B6F8-DD9E-AF62514F81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2" creationId="{48837E2C-6E88-6480-8ACE-170223D1025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3" creationId="{309DE06D-6583-07E9-96C3-D30F226A397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4" creationId="{ABC3B56A-4D5A-FDFA-E402-38288D78C53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5" creationId="{E1C40251-BCD3-0EC8-6635-FA56DA55BFA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6" creationId="{45AA49D6-3051-7F9E-8468-034A2F14962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7" creationId="{BDB947F7-EB01-821B-7AB1-5FF01EFD756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8" creationId="{58A42FD0-17B0-F7C6-3AA2-C73093B8E18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29" creationId="{E2B17CB5-16B7-0D9B-7C91-7071EC8B32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0" creationId="{D96F90DB-216D-7A88-C70B-666C487252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1" creationId="{8293882A-2A10-48BF-89B6-E603DEBDDD2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2" creationId="{118ACD2F-639E-72FD-577D-A26FB3459E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3" creationId="{6744F50A-74D3-192A-9F95-EFE9E9814B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4" creationId="{F5177D84-55B0-8E3A-6D07-F6321128687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5" creationId="{288C0C6B-A9B6-4666-8DFA-DB1CDEE029C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6" creationId="{17C4D097-6F53-A353-49BD-5F3872A6C4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7" creationId="{6077E0ED-57D8-6100-B923-3A9BCEA4307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8" creationId="{50D118A2-FE0C-A107-A458-42210C24EF0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39" creationId="{868D26CF-A726-47B2-35E9-319782E4118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0" creationId="{3C6E1832-64C3-7CBC-9366-C53C18A39A2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1" creationId="{E8C6C252-AD07-9714-302D-BF1AEEA0BC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2" creationId="{1F21A4D8-3640-55EF-5EFF-6879DF9FD06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3" creationId="{088608D8-3284-F190-1D29-C45033B943B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4" creationId="{A07795C7-EDB7-2E64-629B-F668DDFB743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5" creationId="{EC6BF27B-4933-A0E9-CCB3-21B6011052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6" creationId="{77360E9A-C5AC-9BED-086C-B57EB5D0A7B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7" creationId="{B1F25EDB-48DA-EB06-B1C7-5EDA62DF6D6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8" creationId="{AA48429A-110B-266F-0456-5EB6648040C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49" creationId="{FE56AF14-D62C-602E-041B-9DA166DCF50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0" creationId="{AC1DE945-B54D-0CA3-1827-20CA69F48F5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1" creationId="{FDFDCDDD-7E64-37C6-CFF1-90C5FC79F8D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2" creationId="{72BE4031-CCD2-EEF0-FF40-27BAA995E8D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3" creationId="{9D4B6AEF-324A-959E-B7C3-D883FB0DDB7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4" creationId="{E11C2508-9C4D-6988-A3B3-3F87C293A7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5" creationId="{712B2FAD-FCE9-6D48-4DA0-22790A99D1E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6" creationId="{30059A44-98DF-DEBD-D584-FAB9AB13CA5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7" creationId="{EBCB4F11-76A7-04BE-7A31-0AD2C3EEC0A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8" creationId="{9B8D5023-BB40-D4C4-7D44-CBA7653E95E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59" creationId="{B7A679F3-2EF7-6030-9873-FCD3EED9777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0" creationId="{15A1DAF8-41E1-8679-3C41-A81C3DC72A4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1" creationId="{7984FE9D-1A76-CF1C-A5EF-9F14F12C97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2" creationId="{A1A3F79C-7006-D92E-E34A-3F8A50CDDA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3" creationId="{391C06B3-076D-02B9-6B57-D1D5F02E46A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4" creationId="{3EE4EA84-17E5-1CBB-AC68-4B672DB0B9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5" creationId="{2E5D482B-C04B-2D3D-A14C-A6F623A1C80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6" creationId="{E56D4291-F6B4-775B-F781-7AC91F4BB1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7" creationId="{97D4A0E3-7D20-6849-4F1B-6B7A368A768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8" creationId="{B8132502-C212-6B2F-8A48-0DEF93DC864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69" creationId="{990ACF79-06A1-76D8-7735-2F5CC9F66BD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0" creationId="{F2A60220-FD39-1A63-38BD-D39C3A6C47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1" creationId="{5F367E7A-FE47-4092-E44E-8AE6F61BD50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2" creationId="{B1F308CA-D288-A83C-A32A-0C4F61BC4C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3" creationId="{63A382D9-A161-8CFF-89BB-92A77A9B072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4" creationId="{E2125690-3695-8BBE-001F-2A82C3D1225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5" creationId="{80A413C8-0903-B6F9-4B52-37FF5982679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6" creationId="{E893A696-C72C-BC7D-F830-59FFC0F1ABD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7" creationId="{2D48697D-FC84-4945-7913-AC624EC7D87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8" creationId="{DDA44470-C5A4-A8B2-0015-2BBB8EBB56B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79" creationId="{87D76E58-7ADF-5D81-1117-FB60EF8C67D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0" creationId="{14879D3C-CF28-09E5-2C5C-890FA3B5778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1" creationId="{A7E3327C-9F80-67CD-36D1-EB2A904F280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2" creationId="{221352C5-107F-0B95-A5BA-53CB490A9B8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3" creationId="{31325F0F-0914-EB31-AC6F-4400FF9262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4" creationId="{7D37F5CB-7D6A-7692-D7E5-8F1FFEAE90A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5" creationId="{7AA7AAB7-E6C6-6F76-4EC2-0DC840F8ECD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6" creationId="{718E9359-F9B4-4C95-424F-122916BC8F6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7" creationId="{2177808A-F55E-D8FF-7A83-27D01430D26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8" creationId="{F421F80A-DAD7-F88D-1635-DF3F88A1A0C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89" creationId="{A0139341-7EAE-BC58-E9CE-130D8473C51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0" creationId="{74264F2E-6B38-8714-CAC1-B1A0CC3EE1D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1" creationId="{3F7DE4FD-B0F1-A1FA-3B39-020C02BF9DE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2" creationId="{1A931406-4F8E-7E90-F457-C934C41CA97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3" creationId="{5CEF0F13-526C-64FD-6D78-1B2B7E0541A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4" creationId="{E0686AF6-2CE7-7193-3451-C93CFD360E8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5" creationId="{7DED629B-2428-0461-546E-C12B0F69AF3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6" creationId="{9594635F-C839-B3B3-4BA4-33A71B23A80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7" creationId="{35DC3E0F-8CAA-93BD-85F6-63ADFE9C490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8" creationId="{64EEB893-E4FC-2301-BD93-D5099514D05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099" creationId="{C9FAF1B2-ED94-D73D-1CA9-75EFA61BD45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0" creationId="{51D7F9BE-A79F-FBE2-6C58-7D20C5437D2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1" creationId="{97620C5A-4538-9015-D997-478F27E640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2" creationId="{9F5D115B-A718-9D7C-1EC4-2B869A2DF79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3" creationId="{D463A194-9942-913E-1143-6872BE57079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4" creationId="{3A6D27BE-F197-22B1-CEAB-4B741005619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5" creationId="{C81C9633-3C36-F8F1-DDB3-5B8B439A7D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6" creationId="{1D550810-E52A-D98F-20F3-5BA24A70342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7" creationId="{2A0EA3A0-A623-F642-B6E3-C1EE61EFE9F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8" creationId="{54204ED9-6342-F029-343B-3631B041830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09" creationId="{869E1B27-F297-F2FA-CA27-CE5C8F3562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0" creationId="{F1BDE715-A507-5E5D-46A1-E38229EDB5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1" creationId="{A4541739-F194-520B-F87F-00B762630E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2" creationId="{4D5347A9-1BDC-2D5D-68C1-41D6958C429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3" creationId="{C4AAC2BF-1C97-A788-5820-D7640873082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4" creationId="{8B3117DC-0FAA-F028-B303-436F45B80C1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5" creationId="{ED8E541B-E9D9-8E4B-352D-799283186FF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6" creationId="{65A65FBB-DE24-9CAE-3971-0431C70FEC0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7" creationId="{23F6E3E7-7F1C-64F0-69E2-3D4E43A9EA2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8" creationId="{CACDA901-C316-6252-A41D-10523BA1FC3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19" creationId="{9A82B72F-CA34-2344-D940-4C6CB9FA81B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0" creationId="{6BC09742-8DC4-3D17-1A1F-1A4BC23FCCC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1" creationId="{BF7DEF64-4EDF-5A0E-22B9-2E30148AD1B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2" creationId="{E90922B9-E3DE-E2FA-A485-B7B2444D9E5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3" creationId="{9D80A0F9-7B23-998B-9A4D-F0252F05CB5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4" creationId="{38872161-7507-E564-3D1C-A8D99D3E85A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5" creationId="{0F819E69-3AEC-F217-6F11-47548EEEA0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6" creationId="{D1A7E472-0D5A-FF1F-ED75-125CE7041E4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7" creationId="{4B0A6D34-5AFE-7822-079E-83D4BDE964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8" creationId="{9294B433-F932-2CC0-12BB-77D8926C20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29" creationId="{7D5BC3EC-CFAA-42EB-9DDC-107B2E0F8E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0" creationId="{229BACF8-15BA-00DA-7527-3C3867B14E0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1" creationId="{4E80C2F7-82FB-127C-AE37-528BEBCFCBD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2" creationId="{775F8F0A-2A5F-0362-843F-A417EB63548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3" creationId="{1FE533A2-9803-6F0D-5136-74DC46317E7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4" creationId="{64153755-D096-E7CA-2AC7-BB3F2A016DE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5" creationId="{FDA0FBCA-D3BC-B1F8-159C-FCA84D148C9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6" creationId="{8880B933-7821-1C3D-11C5-4A03B161DB9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7" creationId="{3A61D33F-C8FD-0662-BAA7-4788BB4E4C5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8" creationId="{B654EE71-06EC-A6F2-F342-643141F8F74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39" creationId="{D8C51208-33D0-8E6D-96FA-A3FCA63D823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0" creationId="{D9E5C406-D0B1-26E9-EA32-D41F9E2C297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1" creationId="{E17E1D8D-B29D-19F5-4B82-F7A133A9D9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2" creationId="{6D5E28FC-4578-6330-A69D-31F3729DCAE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3" creationId="{CED94F79-90E5-E5D9-29A0-A15C3944043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4" creationId="{350E9B25-5B99-3D76-94A9-F1EF8A718F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5" creationId="{89F7C715-6D3F-F2B8-769B-F9E7A7B9E1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6" creationId="{CBF04982-BE1E-C20A-2D7C-3EF84BECDC8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7" creationId="{91DCE06D-17F7-B47A-8E9A-D3404B681E9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8" creationId="{84EC6B7F-BEC0-C783-E885-A0AB2654ED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49" creationId="{DC8DAAA8-2C9A-6F59-3A23-1D9DE774F0D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0" creationId="{42560B14-C11D-9141-8744-67AF46EE281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1" creationId="{807290CF-472B-8C5D-BA6F-2BD171FCBA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2" creationId="{CE125A9C-A918-EBA9-0A94-BAD47A11345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3" creationId="{4736B8DF-9E49-0DAC-D2FF-BA756BE3876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4" creationId="{72E82539-ECBB-A2D0-23A3-711F398CB80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5" creationId="{B9F0BAC8-0F7B-C3B8-24CA-022AD6BFAF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6" creationId="{18456D0E-0626-352C-C882-DBF3713BF02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7" creationId="{851AF6E2-D293-7511-E69B-F8B12C129E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8" creationId="{4283E5A0-6751-61B0-368B-25109CE9B8C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59" creationId="{7143A927-E81E-C1B7-B497-7FA0D888720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0" creationId="{EACEA4E7-B894-7C35-5C26-AC6A27122AD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1" creationId="{C7C83212-A291-2B4F-8D54-866D2CAB66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2" creationId="{C676F846-78AE-21F1-C441-4AB9ACC382D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3" creationId="{9FA800E8-9A37-635E-79C5-90325C58128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4" creationId="{58616C68-E5E0-5197-4B2D-DC213C9ECB4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5" creationId="{7CB14997-951A-9512-D801-47A2FABE9A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6" creationId="{28C595C3-07DB-B79E-3B10-7381A8C1F65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7" creationId="{2DE6279E-CF53-126F-C11C-D8DC956367F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8" creationId="{0CE65830-B925-68A1-D6A4-91991445461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69" creationId="{ED7E97AC-3E25-3063-C50E-BD68229A06C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0" creationId="{93C51D9E-7AE0-BEF2-3669-062B40A862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1" creationId="{4C563AA3-44D9-6BB1-8A00-911D133F555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2" creationId="{967AD095-A1FE-4438-755F-5B0F1616203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3" creationId="{7D577E47-8DF3-2AEE-A64F-69FCD5C4626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4" creationId="{033BAFA3-ABC4-91CB-B531-6ED15B6786B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5" creationId="{74B2A0DE-5ADD-0838-C553-56F975650E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6" creationId="{A313AFEE-65FB-0B35-7353-D11A0DCB4A0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7" creationId="{A123258A-F337-4487-7D2B-1A1E5940361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8" creationId="{0B0C2864-E6D0-B2BE-D8A1-039E420A369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79" creationId="{3EC19DCF-32FE-8521-13F6-79729C4C83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0" creationId="{47929A17-B644-3415-8DC3-27D8A89ED6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1" creationId="{CB4A638B-072B-4B6A-3E01-D06D846789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2" creationId="{FFCD1C40-C231-2F38-6FBA-5E097AC6D8D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3" creationId="{7D672F66-9DAB-1728-4168-932A63CC38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4" creationId="{311699D3-A8B7-0349-FB9F-71BD91DADD1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5" creationId="{91862A91-FA0C-6106-FF9B-54A5CD96459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6" creationId="{594FAA1C-A3C1-80C8-9F73-F58A91B19B6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7" creationId="{3DEEBB7C-2DC7-08DC-4A60-B39AD03147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8" creationId="{554578DC-D1FC-A687-55DC-296824EFFB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89" creationId="{8E4D8772-8F64-6F3B-8BB7-16BE462C6A1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0" creationId="{BD1C7E2F-A405-D47D-44FC-0A30CA6971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1" creationId="{84FE6EC9-02AB-E491-9887-D0AD88A0F9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2" creationId="{03F17EB4-7B53-BE2A-4A3E-FDA04403BBC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3" creationId="{D72251AC-76CE-C545-048C-E567F573FBC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4" creationId="{8F7DAAC8-E772-1EC6-49BA-4544F7135F3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5" creationId="{DA797DA5-9606-16A5-FCFA-68B1CFAF2B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6" creationId="{111EE2A5-48C6-98F0-7B64-6A36C8BBFAE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7" creationId="{BDFF8478-1887-47C2-854E-B35CB039A6C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8" creationId="{7582F171-00A2-7D31-53FF-9A09AB121DF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199" creationId="{CC63863B-5E3A-3C7F-70F5-1D259898BC9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0" creationId="{15F01961-489D-7C0F-0132-F96E3BADA18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1" creationId="{22FA9474-08AF-796F-5BFA-902EE1223B7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2" creationId="{5DCDE822-5F3B-5B4F-FAD1-3379D6DE47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3" creationId="{7D0908B7-52D5-D99C-1D73-F153836612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4" creationId="{1771FEC9-270C-A2BB-AF71-8E651F0E550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5" creationId="{50B24DFC-D186-9840-3E6D-435633618E7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6" creationId="{CD2CF6A2-8E42-2667-10E7-ACAC08B6E7B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7" creationId="{CE0235A1-2B12-8C11-7C26-ED62C4161DA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8" creationId="{251D495F-A407-2AFE-EC7A-BE72236A585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09" creationId="{C1474ADE-DE63-73CE-8793-120ACF7D3B1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0" creationId="{7A52BF5B-2E49-928C-7B32-411F36446A0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1" creationId="{14210D64-33E4-A60A-0020-A94E6EFE97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2" creationId="{683E3C2A-55FD-C68D-9BC0-A6CA5777085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3" creationId="{D3E87376-AC85-74D8-FDEC-493879F4067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4" creationId="{CAD9258C-E4C3-1F14-0BD0-4DB19454E06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5" creationId="{8F018585-307B-EE1B-F9F2-34AA9928281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6" creationId="{A1C87619-BE26-34B4-7F30-058544A35E8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7" creationId="{13647774-159D-22C2-602D-FF030AC8C94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8" creationId="{C0932BDA-6AAB-7865-B2D6-DFBEFB02DD6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19" creationId="{9CDCC726-6290-463C-C777-63598F942C9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0" creationId="{5E2D4A1E-1A0B-BDCF-29CE-2C7BDCFF42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1" creationId="{73C65F78-00EE-9317-7480-0F721B6CC38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2" creationId="{AF49A87B-78B8-259B-4BEC-4A8CC56A6C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3" creationId="{4898D14F-F6F4-8B68-BB07-D9C49AD4B7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4" creationId="{CD48CDBF-282F-DFE6-8F0C-059A4CB0616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5" creationId="{5AF4A7E8-6CC8-F425-6E8A-2E99E989DD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6" creationId="{74FE251D-805D-6A91-6E49-9116F2943C7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7" creationId="{3BC83C4C-AFEA-12FF-3FB3-3D4F0A3E55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8" creationId="{4628137A-DC43-820E-0148-9A07BE7FEA7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29" creationId="{0AB16302-5E0E-888E-9F85-6585AFFE3B2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0" creationId="{FC12FFCB-7438-5A0E-19F7-80FCDEE41E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1" creationId="{3BFD0FB4-EEE0-EFF4-D5E4-3BFD1470D73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2" creationId="{E324E642-FCBC-4EBD-3AE5-B0F26CC4056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3" creationId="{2FF34A98-B3B4-FD1A-97AD-E86CC1D815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4" creationId="{DE623406-CC57-7CF9-82BF-F1B10E7A4A5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5" creationId="{B212B30A-F358-1358-98F0-E6F7578671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6" creationId="{A3896421-2F1C-119C-692B-FF44317D63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7" creationId="{A654CD21-BB23-2A06-ADC6-7766602D8E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8" creationId="{2B90E83E-2D9D-CF26-8E1E-321E07B7E9E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39" creationId="{806F5FA5-F147-D87E-377B-1841E153675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0" creationId="{CC0EFAC3-8258-3038-88DA-86AD1F4E2C0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1" creationId="{B1893DA4-589E-0694-A226-BC68F75EF4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2" creationId="{8B916195-D610-A046-1741-8007CAB567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3" creationId="{80116EE9-DA04-06AD-267C-F54DFD533AD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4" creationId="{146FE60C-B91E-F204-9B19-AC584C9DFD5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5" creationId="{C420994C-2E75-6D83-F2CF-EEDADE81A3C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6" creationId="{8ABB6F0E-5609-9D70-B7F6-414BEB1356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7" creationId="{B8563A52-DB18-2230-6DA6-110CCD728A8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8" creationId="{E52D33F7-230E-F220-4B89-FABAABA8FB4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49" creationId="{AF4094D1-C779-9C2B-A59F-ED0869C3EC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0" creationId="{EEBD7B4A-C092-B96A-81D5-0EFA4987F3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1" creationId="{62CDB274-7C38-6576-6894-9DEF9DB042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2" creationId="{4E896CCA-CAAE-7F16-CBF2-96FB455C384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3" creationId="{D8E0E0CE-C51A-62E2-9DE2-AAB19FE0C4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4" creationId="{7FCF0E08-1349-924D-C250-41F0C128532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5" creationId="{576C4968-6260-3513-8D5A-18549CAA1AD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6" creationId="{9857D626-A344-1973-6820-5A81DFCC38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7" creationId="{BA23A62F-029D-5E06-058F-1AEAEE10B57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8" creationId="{143ED696-C9B5-396F-015B-2931EC5C7BF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59" creationId="{1735DC07-C2B7-D195-8352-A56BD247711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0" creationId="{1203E117-7358-1E0D-744B-1511413FC0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1" creationId="{4245AAA1-F0CE-5B05-90B1-A27E2AF9CE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2" creationId="{57D036DB-F3AE-AF6C-119D-359A772ECF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3" creationId="{9FB6F8A8-1CB6-EA89-5065-A7B47A2180D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4" creationId="{4463AB6D-270E-8611-6CD2-CCCF4854978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5" creationId="{1AAADEAC-3DBA-695F-2246-F9C73228555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6" creationId="{6B907AA2-5B3A-6858-0226-83AD982B6E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7" creationId="{6053E0A2-C944-6A0F-E5C8-FD216F79A8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8" creationId="{2921C748-3713-E7DD-BD51-88EFEE4D7A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69" creationId="{FE3E5709-885F-BD37-755F-2D80409A23B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0" creationId="{1F762E0A-0C8E-0DFB-1337-C7B27B65416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1" creationId="{1FF3D8A7-FC2C-7181-716D-DDF759BAC40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2" creationId="{30FD53A8-4797-66C7-7F2C-DBC24ACD2D0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3" creationId="{6F6A244E-292A-AFB6-324D-C2FFCA8FD00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4" creationId="{3E195BA2-5B8B-8133-8A05-F18D2EBAD97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5" creationId="{7DC8C5D1-47BD-D6CF-2AD8-663DCE7A76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6" creationId="{DCEA9D50-4682-38A5-3995-E95F1F080D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7" creationId="{0033D95D-0FC6-060F-DA21-A8C92E16673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8" creationId="{32879412-E641-AAD1-D411-2825AB1537A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79" creationId="{9134EC80-51EA-F987-6FCE-90B2AF29872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0" creationId="{B49CA63E-C7C9-4395-0134-BCE08372D91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1" creationId="{BAB16F30-3BDB-87CE-D37D-1FB6286141C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2" creationId="{7572778F-5608-8D1F-5D78-E39662764C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3" creationId="{EAC879FE-7BDB-5ADE-09C9-455EB25FD7D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4" creationId="{EFE48423-B935-A0F4-8366-876312291E2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5" creationId="{1A1B09FD-6B3C-40D2-ED9B-012D9AFCE8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6" creationId="{A5D2413F-9905-B715-AFC0-8F797F295F8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7" creationId="{F56FBEE6-4E45-3B3B-6754-BB6CDAADA3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8" creationId="{AB2CF8A1-6882-B8D8-5649-18118D793CB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89" creationId="{EEFBC944-26F7-D00C-F60D-8A4BA82B72A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0" creationId="{C6922EF9-038E-5185-55E8-EB8EA710DF1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1" creationId="{2B391BEC-1F23-7AF0-9E58-0E64D6A057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2" creationId="{9A3DC602-BBA8-45D2-D306-03F655E9971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3" creationId="{CF866A98-EB2D-2EA2-75C5-23B83038AB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4" creationId="{BCD2A59C-03C4-3405-F590-90A5915F04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5" creationId="{92569869-F173-1D6C-7375-C826ED32E6C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6" creationId="{23B81A89-0512-7D16-1386-4D810CC689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7" creationId="{AA7874C7-5305-C331-D7F8-454F7ED752C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8" creationId="{ACD76B12-1906-A7EC-181D-9D8CFE9BF1B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299" creationId="{4DA0581D-5C9C-66FF-A0E2-500902454B8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0" creationId="{545D7FBB-F3BF-E547-8763-FC6DD330B23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1" creationId="{A2F0DBAC-762E-FBFE-B7A3-9EAA04EF4E6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2" creationId="{646FC6DF-B201-2ECC-7A9B-F7163F0F5DE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3" creationId="{5323065A-D80A-A952-9925-69E626E1BDC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4" creationId="{2C610154-4A33-F989-3F93-C2A6F057427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5" creationId="{22D88C82-EDAE-3663-529E-9C936673432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6" creationId="{FD547947-D02B-8537-9323-1A24EAA85FB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7" creationId="{273ED00D-879B-AF96-F6EF-03C4C09E21A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8" creationId="{A3742FFC-C87A-E605-173E-F805935381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09" creationId="{001807AF-FCB3-03B6-6365-C7E8BD4781D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0" creationId="{EF1D9633-C3D8-7628-C978-0A7FEEE6450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1" creationId="{BB1A1D7E-6E89-BEE4-6558-CC6EAA7923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2" creationId="{180A7FCF-A0E3-90E3-6BE9-494E15355D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3" creationId="{80A3D510-5D22-0440-848A-EDBE50CE8CD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4" creationId="{86E5F1ED-80BA-9BB6-4F01-0D49F260E67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5" creationId="{0D3C8A72-5B11-F7C9-EF29-B78A8990E4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6" creationId="{7E2DD177-68F6-BCCE-3398-0307311050E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7" creationId="{4C4AD68E-A9E6-27E0-E2ED-D79C94C4744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8" creationId="{6FF41D3B-9065-8DC1-4C11-B63BB93107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19" creationId="{A1933ECF-97D4-BC4A-3286-D8C2A56FCB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0" creationId="{14808DAB-04A3-F6A1-4D88-F26E1DFAE12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1" creationId="{A23513F5-06BF-4A97-12DB-2EF13546B2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2" creationId="{E8CFB568-6E95-7E65-68A5-F8D6EAA429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3" creationId="{0F459766-64BF-3C59-6F17-489DCC0AA3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4" creationId="{D393438E-A835-AE65-8E3D-E9A4DEA8286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5" creationId="{D329B028-B03F-C90C-5726-6623689DD1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6" creationId="{01E7D192-0547-5BE4-4676-5245F9B3D1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7" creationId="{DD074F22-9476-5126-0819-5B5BE2FDD38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8" creationId="{9DD02AFC-E70D-F61D-2B98-DFD0433348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29" creationId="{15DF38B4-FFDC-D327-279F-90E4C43A290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0" creationId="{32983E22-A0CC-8940-1402-6014F91561D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1" creationId="{49B67E1C-D069-0979-D567-CBC041017E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2" creationId="{51594C5C-6706-DAA9-A52E-F2A136ED19A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3" creationId="{824B6890-91B7-5C20-FFE5-0D0D4F790F1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4" creationId="{91926174-6F42-DB6F-B878-2885EA5EFE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5" creationId="{EEC4ADBF-43E2-5E0B-F592-1F42FD9DBA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6" creationId="{481FE32A-EAB7-409D-9541-DF0E215D90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7" creationId="{5F471F64-8A57-D01E-ED06-6B3702F02A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8" creationId="{4C0119AA-C2A1-4248-4C77-AF8A8DEBFCB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39" creationId="{CC615256-6A57-5D0D-23B2-E81B3288754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0" creationId="{0FC92944-E748-D13E-84A8-CDF3D6D0232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1" creationId="{FEFE5E57-BE4A-3459-3BBE-A2C268FF6C2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2" creationId="{DDDBDD10-8EE6-842B-D4FF-484B26C5C65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3" creationId="{4D2179C9-2D67-709D-A0C0-DA2F8C9E3AF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4" creationId="{7C2D3F86-AAE2-3BCA-2A32-5D0EEC55224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5" creationId="{B41A72B8-8066-4245-3337-2FCC9459F92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6" creationId="{E7E49ED7-7D8C-9D27-A8E1-66EC6B15D95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7" creationId="{225475C8-B218-CE59-C178-EF735D6C182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8" creationId="{831DE7CF-3271-C763-F6FD-D5E2EF4299D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49" creationId="{BB56F46C-5EAE-0A92-3238-95BEDFC84FD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0" creationId="{051DFD4C-4ED8-C074-9415-8047D66EB34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1" creationId="{0B91B75C-5573-2592-66E9-9FA27A6EAC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2" creationId="{DE6D8779-5702-C259-791C-680E23C7E48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3" creationId="{02BB5E5E-52F6-7231-E0EC-A9BB8168746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4" creationId="{03B7E61A-5780-3DB9-3A3B-4E4D3E90B25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5" creationId="{DC2D6F3A-F12C-46BD-C3FB-BB02C7AD827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6" creationId="{ABB66694-C307-5676-0DC1-350AFD9522D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7" creationId="{12E041E2-0905-6250-DF20-568933D38D1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8" creationId="{2D11D510-EE1B-EA5F-CFCD-E621CEAD439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59" creationId="{A011E753-C9B0-BD27-9373-26A249F225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0" creationId="{02D1F48D-842E-F11E-CAA2-6FEEE85ED72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1" creationId="{978AC54C-803F-A867-BD17-BB7F3989F87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2" creationId="{B44ADD5F-D6EE-242F-5D14-AC1D2529808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3" creationId="{1E2449EB-E358-633D-8C20-740A854A244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4" creationId="{CF426536-C429-9FC3-3A5C-B7460E1A93F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5" creationId="{F7394FBE-CF99-4B89-4886-5EC218D736D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6" creationId="{69678D40-F735-C3A6-F602-74AB31BD5F2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7" creationId="{F8D553EB-DB53-45CB-DDE0-5684E34B2BC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8" creationId="{D142B975-A947-6A86-9156-10C28DE904A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69" creationId="{B960FC91-80DE-3CED-E6DF-715A73737A3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0" creationId="{0DA2EADC-2ED3-F8B3-E843-8EE9B23CFD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1" creationId="{7269F01C-E3BB-7E08-CFA3-45EF3A1A6A6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2" creationId="{124AD8AB-B8FD-76A7-7AC2-3D82E42551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3" creationId="{4AFF72EC-7E92-F488-CEC1-0A68A4CCE17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4" creationId="{F59BCF70-18FE-E7A2-665B-9C62B150BB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5" creationId="{3CBBD09A-2F3C-F932-4A31-57C3A37331D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6" creationId="{CF33A665-6222-4765-0298-3243BDEC06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7" creationId="{3BD6C599-761F-054F-FAE1-EDBBF4F2A17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8" creationId="{18776BB2-933B-A518-B690-AF4F729B4A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79" creationId="{A4AC28CC-320C-E9E7-A314-87EAF666EB6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0" creationId="{C3437B55-07F5-67A5-22DF-5192A6CAB63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1" creationId="{41DF03B0-F3C2-7F02-80C5-802812C7502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2" creationId="{E8FF1CD6-0C22-8E28-C778-C4CC9E816A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3" creationId="{DF07CEEB-9FE7-472E-2B88-B875DE424D6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4" creationId="{C7382DC1-AC02-3B35-5471-9C580D42412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5" creationId="{A0BB5883-DC23-6DB7-F400-4FF3CA74321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6" creationId="{8161E942-1951-F498-92B5-AB4DDEBC6D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7" creationId="{59C9BDB9-173F-339A-825A-839327B89C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8" creationId="{5F5BE4BB-CD4A-F79A-17F0-7C1DB7A77D7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89" creationId="{055DF753-39D9-34AD-31FA-2263FE017E6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0" creationId="{B6B68DFB-08A1-2FBC-B7E9-5B13D399C23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1" creationId="{62132083-CA09-410F-BAC5-4C7F5E295E2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2" creationId="{149492A8-4147-7FE4-7A7E-F9AE851611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3" creationId="{6565824D-58D4-EB71-2AB0-E3F2BF6CDC4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4" creationId="{88E20FE1-A2F2-ACCA-5E03-D14A8FC538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5" creationId="{220BC2CD-EA9C-5FCC-A906-6064B67B36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6" creationId="{CBEA6DE7-C7AB-187D-E825-7B5B1D4D932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7" creationId="{D01AFF22-39CF-D6E5-E01A-39C2BCCB4B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8" creationId="{E07CA10C-2B89-8875-32DF-B98DC9B83CE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399" creationId="{661C928E-B37E-B7C7-4FE6-05A219F385B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0" creationId="{0A65CE8C-730C-9904-6679-91BCDCBCD4C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1" creationId="{4AB87D61-1553-BF83-94BB-9120FE647D3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2" creationId="{55FB985D-7A85-7405-5AF2-1D1A2A29A56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3" creationId="{C1C20A05-CB8F-B33D-91C7-FED8026AC5A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4" creationId="{559ED79E-E22A-E782-313E-16100DC102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5" creationId="{97EE0674-C0CF-D89C-A756-4B9EBEFCC7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6" creationId="{EF9799D0-DDBA-F107-3ED4-2C4E843E3E9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7" creationId="{622E21D5-CA7D-2F1C-E271-FE6DE9C258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8" creationId="{C3617C02-E0E8-CB39-7D11-016BA854CF2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09" creationId="{63BDDCCE-BB81-5881-4EB3-5C338E124E1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0" creationId="{3AFA14E3-5119-0EF3-8455-0BE55DC3CF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1" creationId="{64EF931A-9B22-FAF2-3E79-E0D19181490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2" creationId="{78D18805-EA4F-C57E-F6BA-F0EBD140CE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3" creationId="{C7BBB7F6-B8FA-B145-A07E-DEF78205956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4" creationId="{06C2A0BF-56F2-AB09-3B29-C6F128D5599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5" creationId="{44BC1248-53DB-B3ED-9730-E4DA9A26D3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6" creationId="{17878F9D-154E-80F6-0B0E-4005CA4BA80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7" creationId="{56AE788C-9BDD-8A65-A76B-244F6181A0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8" creationId="{E27B9B99-C5A7-7FA4-187B-08979AA64B9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19" creationId="{D04EED74-D5CD-09DE-F6EE-3591D58018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0" creationId="{A7A48815-8183-333F-5C0E-711533F3B8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1" creationId="{B17EC9EE-9F38-77B6-18DF-24A7B84A9CB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2" creationId="{A6C08975-1046-8E31-E3FA-9602377A053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3" creationId="{068C4920-F247-F54A-1458-9FBEE80C6A1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4" creationId="{509F4062-706B-3B47-CB00-312ECBD2F65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5" creationId="{74DC90D6-BD31-3C84-B88F-824CA897B0D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6" creationId="{FB5B9612-A8E6-CF66-3DBF-4952ECE541F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7" creationId="{0F7752FC-6D15-03A6-F66D-2CBB5D3CC05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8" creationId="{B3023C3E-D603-3A4C-EA91-017209955F4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29" creationId="{1BED4788-1942-ED58-9970-42B49A7146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0" creationId="{6F4E5969-481C-7B6D-C0B1-31BB86DE9E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1" creationId="{B549ED5E-D3AF-3408-6A98-539066629F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2" creationId="{5E87EF1F-1408-1E4E-55B2-91EF1BD480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3" creationId="{0BA07520-E8DB-238B-1E40-938038987E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4" creationId="{934A1A77-224C-03DE-0D6A-3ED1E7CB52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5" creationId="{05209312-60A6-75D3-EFFF-B54B5B1B59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6" creationId="{B11D7B74-AD5A-6071-0D09-DFFAB82ABCE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7" creationId="{863F5BEA-319A-9677-C9F8-6B03167F0A9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8" creationId="{0B7C4234-F0AE-9D05-728A-C7FB34C922E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39" creationId="{2658793C-098D-0BEE-F105-0AC425026E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0" creationId="{01DE3DCE-1DF0-373F-27AE-8AE371DEA3B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1" creationId="{ACD7C7A9-6F3A-E9F2-FF7D-EB5B453B3A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2" creationId="{FB536B36-E13A-F48A-644D-394805FDBA2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3" creationId="{D0083EEC-1910-F8F1-E743-AF7C8A94F5A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4" creationId="{7BCF7729-92E5-DFE3-C6CA-B6851D784EC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5" creationId="{C1CFD4AC-CB32-4C94-82E2-5A132AD715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6" creationId="{E5675B26-0CC3-6D87-792C-9A385731964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7" creationId="{CA5D595B-9238-A166-8951-883319BCBCC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8" creationId="{055530F0-6A7E-AF56-36D9-39D2F92A30C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49" creationId="{868BF14C-DB6B-C461-50A6-7022AC9B95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0" creationId="{1AF4AD24-3F91-5A87-9152-9C6BEF1F268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1" creationId="{E7948C0C-4E30-740C-E82F-A039597F2AC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2" creationId="{2DF860EE-5D52-56DB-627C-6AFB5507B5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3" creationId="{AEF4AE66-80C8-E733-6C51-A4C425524C4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4" creationId="{BD4DDC32-11E2-F4F4-D617-21D822CACA3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5" creationId="{B06A37F1-A4DD-38A6-7681-F139875715C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6" creationId="{42AE47F8-CF56-C75E-208F-DB42004BF4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7" creationId="{FABAC54A-66A5-B62B-A687-25BAADECF9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8" creationId="{A233082A-032D-7D00-01A8-E0987D86D3C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59" creationId="{888D062B-B09E-00B0-1579-73D661B7994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0" creationId="{78D12FC6-8E25-7EB0-008E-44ABF4F04B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1" creationId="{89C61849-2D7C-BC9B-71D9-06CF1E64B38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2" creationId="{EB26F514-C6E7-8D96-6D5D-2F9D27AEF09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3" creationId="{6AA76838-9A24-3FFD-9BD2-F9B5895CBB3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4" creationId="{A9569174-32F6-8414-AC84-EFE9A7D6E07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5" creationId="{948B06A8-5360-E5F5-B8C5-B8CBBCC3C4B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6" creationId="{7DFE0EE1-7F86-B50A-5458-680A88A9292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7" creationId="{71F98849-2D69-CF70-A08D-515A9A6819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8" creationId="{25C55260-CFAA-6287-4276-1B4FB4B995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69" creationId="{5DAF1E26-EDFA-5A13-68B8-44463097D5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0" creationId="{48A98A5F-B81D-5000-07AB-E200CAC0B25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1" creationId="{3138232C-8BF5-1652-91DF-132C1469B0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2" creationId="{881940CD-A35B-C7D4-CF9B-53C183A461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3" creationId="{648FE78E-2B73-F743-C149-2CC400606D6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4" creationId="{9CAB2D3E-C2D1-567D-59BC-8006EEEE16B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5" creationId="{E45D2562-EC3E-BCDA-A643-DA8792DA04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6" creationId="{8692C224-005B-6FE8-23BD-CFE172416D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7" creationId="{E83AAA7A-0721-96E2-E2CE-D83E398FFAB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8" creationId="{A9EEB6C1-9894-5597-4E9B-14D86603132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79" creationId="{DC6EE8DC-13C5-96BB-916A-A64AE110A3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0" creationId="{D7B24520-C955-14E3-81BA-5ABAE75D8A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1" creationId="{80F524EB-9EB8-7586-55D9-A1D93889CA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2" creationId="{9CB4F65A-5837-8FE3-B881-F132B2D1D25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3" creationId="{FBC6CC56-AD18-3797-A5A8-17AAF5CC07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4" creationId="{0A11DE0A-9870-804A-5244-7B51C6B6CE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5" creationId="{EE1DEB66-86E9-50F3-7B4A-5B254B962B7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6" creationId="{B2A659AE-268D-5600-3DC4-FAAC6D15621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7" creationId="{17D6CAF4-6418-68CC-C49D-78FE2A90917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8" creationId="{CC390899-8E87-014A-CC22-88EF8482A6C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89" creationId="{4C85FDE2-2624-2E57-E3B0-AABB77CC12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0" creationId="{61E3255F-DF44-B872-84E4-6EB0A78C23B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1" creationId="{BA552489-34EF-687A-F4D3-FFE50114EE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2" creationId="{EDFFC43F-C37A-8108-313C-068D103F2D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3" creationId="{476C1E65-8C07-733F-316F-BA3F805C1DF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4" creationId="{F64DA344-0A41-FD1B-2207-7E4C5E80E2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5" creationId="{0203275B-F897-31A5-4707-101142BDE6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6" creationId="{34B2DCDB-3668-1629-1A01-31F2E179EB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7" creationId="{53A14741-C985-E434-EA81-879C786A9D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8" creationId="{204DB146-638E-A0FD-65E9-D43F3FEC2B5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499" creationId="{0826F13E-3893-CF1D-089E-8FEBB1DFB22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0" creationId="{ED67338A-FB1C-B168-14B2-06BF110E972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1" creationId="{04D02A7D-568F-C8FF-02F2-79EC74FC3C7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2" creationId="{2FCEA864-F051-1AA1-BBBD-16ED3A247F6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3" creationId="{5AF1AF04-4585-BE2B-CDDD-95886B75F9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4" creationId="{14A98609-2E39-537A-E742-C3E4DD6E1F3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5" creationId="{08E351C5-45F9-E5C8-9CEB-72FFD081184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6" creationId="{EA384FFB-F47A-5E4E-AD38-B8B43873153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7" creationId="{CFD5A661-CDD3-046B-7235-899DE6F4243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8" creationId="{5D35DEAC-7262-8E21-92DD-5D0E623935D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09" creationId="{2C518822-B65E-8792-1E98-FA0DDA9470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0" creationId="{74DE4016-8DAF-69AE-3E66-A72D7BE4828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1" creationId="{0C0CE5A7-1576-B2D7-F2BA-769ECC89ACF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2" creationId="{C8A1330D-0B7D-A511-EFB8-6E4448DAC7D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3" creationId="{690EB196-B64E-91C9-4C66-9B45D728336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4" creationId="{E5BDFA9B-D41C-8716-F94F-DA258894AB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5" creationId="{A89C89D0-1F92-4482-C406-BA31A226415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6" creationId="{799F0FFE-DC5B-8FC8-185E-A5633F97272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7" creationId="{C0324520-F44A-E86B-3BA2-701C7B56133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8" creationId="{70A26974-40D2-4567-E759-9D2FE99BCB2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19" creationId="{F5E6D927-1DBB-880A-CECB-D6748191894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0" creationId="{11287CF2-0346-B2DA-388E-2FEEE714ECB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1" creationId="{E4C09B39-32B9-C4FB-A078-254BA8AA8F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2" creationId="{84AB2263-E9CA-37B9-0E0B-5BE2D6FE476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3" creationId="{1F262466-CA1A-4674-ADE7-DD20ADB16A5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4" creationId="{ADE54047-26E5-F1A5-D274-FD69DC5E1C4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5" creationId="{D0F7AF25-26F9-FFC1-CFF2-173A814011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6" creationId="{8595BD20-DF16-B6F6-47F9-475345C0DA3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7" creationId="{B87E70A5-AD4F-1E91-F5C5-EAE2E605C1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8" creationId="{DB8739A2-3DC8-7E3C-73DE-060229BD8D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29" creationId="{449DFAE8-C630-8FFD-8457-52855925D65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0" creationId="{3A0D6443-0BD7-837B-47F8-AB7D229A821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1" creationId="{38E55F83-9858-9153-2DA9-2FBC4034C8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2" creationId="{DF9679EC-4B2D-8D67-F791-1AEAD797FC1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3" creationId="{679A2E54-614A-4336-1BC4-281A1692EC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4" creationId="{EF194CCD-6B90-70AC-5610-DC7560F5B87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5" creationId="{3CE866CA-05A1-8EB2-31F9-1B27877D7F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6" creationId="{6CBFFDA0-B535-DA07-15A3-AB89FBFB5E6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7" creationId="{D0E55619-412F-C6A8-3374-47CAB3DC2E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8" creationId="{5F1D5458-6F8B-3791-08D6-3EE79EEFD52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39" creationId="{F43839AA-A35A-974C-7F4C-F8BB049B721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0" creationId="{07A03DCD-FDE1-0B1C-A516-126E53D7D7A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1" creationId="{6D2866C5-30B4-4FE4-21A6-0E010EB8C2B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2" creationId="{6B63B584-3346-13DC-9734-9FE5C5B3E07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3" creationId="{0A4CA381-CFF8-218F-0055-4CB9E3418A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4" creationId="{E70B67CA-83EB-3069-5F66-9628037200B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5" creationId="{A76C3D1E-0971-ACC6-2BD3-38C4CEF0BD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6" creationId="{C3AC5BFD-32ED-83BA-EE45-282E7F4CA59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7" creationId="{5C0FAC93-A72C-ED0F-FB54-6F853D2348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8" creationId="{7E2899BB-8F99-8C6D-6627-E76DD2CB753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49" creationId="{B66E1DC8-E719-370D-40D9-9199FE4AD86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0" creationId="{A71E2D6A-5DAD-E7A6-3022-CCC325DD714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1" creationId="{7994A404-EE5F-F928-F36C-D8C87CBD165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2" creationId="{DDFA390D-F1FF-B554-910E-F544112C99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3" creationId="{CFA765A2-3886-B5BF-5236-CE374489FE4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4" creationId="{F1B48444-FCBE-7E5B-6328-1B142D9C008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5" creationId="{13835E92-3FB7-A187-EB21-D4ED7A61A9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6" creationId="{B9A87256-5BE0-48ED-9D61-ABD43004CF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7" creationId="{EFD01BDB-861C-99EE-71E3-FD69B405D9C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8" creationId="{5AC61B0D-1C18-D342-F506-6C91FE74AF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59" creationId="{F7E71D78-EAEE-91A3-6094-D52BFD1EBD8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0" creationId="{C2890D14-C2ED-F8B4-63B0-9A8CA7D4237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1" creationId="{79F90A90-AEE8-54AD-F7CF-362C703819F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2" creationId="{1CB8E993-8B4B-C0A6-D30E-0A9119B181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3" creationId="{0AC60503-D098-8DCE-7FBA-610715B4725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4" creationId="{E289D94E-1F82-6474-A961-5B86EEEE76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5" creationId="{CBDFC75E-F489-F7A9-5F1B-DDA9634259C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6" creationId="{B17F9D00-1296-F01D-343D-A69C732F32E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7" creationId="{C7995D98-D4EE-1004-6687-3C0C5BB017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8" creationId="{F384600D-8B53-D3B5-A47C-9D702737BD5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69" creationId="{43495D44-4E5A-7D92-7724-BB105FCE192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0" creationId="{8AD02490-4273-502D-5811-053B2DA8C55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1" creationId="{CD371FD5-3A97-7E83-8ED6-06AE0C707C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2" creationId="{DB2DDCFA-1D92-9F7E-5044-4149646605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3" creationId="{7D191966-CEDB-DC96-6A17-AA93085D56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4" creationId="{56435D0A-D5DF-0584-BAD7-8ABD487BAF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5" creationId="{8C1E51D8-AE5B-F469-F40C-62D6649892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6" creationId="{484849AE-E5B5-AF91-A925-4DFF5C673C6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7" creationId="{35D40802-639D-F72A-063C-05CEC129988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8" creationId="{1683A4ED-702B-E516-C8C8-3591790394A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79" creationId="{74D0C72A-7374-D8ED-BB61-2CDF786DF8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0" creationId="{5F77129A-0601-CBB8-93DA-C750AB1956C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1" creationId="{D32A43EE-9A01-A92B-C2C3-6FBB61B22F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2" creationId="{6CFE72E5-0537-9129-D192-D8B9FBCF619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3" creationId="{3703DA02-D136-1BEC-8CAA-CFAD8DA99E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4" creationId="{D1424D85-D59C-265D-B71B-E9906BAEC7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5" creationId="{825868C7-937A-2D8D-2D17-652699CDF4B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6" creationId="{ECF9CFB4-05E6-AAFE-7C41-25B40C78F4E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7" creationId="{4CB8BB34-4F05-03B8-9218-9138C406947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8" creationId="{86384E51-AB1B-FFB0-0D19-1FC869349B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89" creationId="{78797F5A-1D7D-E4F0-003C-DD6DFBFA47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0" creationId="{C817447E-53B5-7D2E-754F-FF990E5CE9E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1" creationId="{BE916728-0D41-64C0-2E0A-46C0B02EED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2" creationId="{3B911F1F-7290-8011-A2CD-5FEC309B359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3" creationId="{B381FDAF-4494-F663-B476-5211DBFC59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4" creationId="{A6804092-00BE-8551-454D-511FA44C9F1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5" creationId="{4E224FBF-EFE4-1449-C32B-AC30B3F5107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6" creationId="{4844BD55-920D-4A9E-3F2F-4D24BBC5A5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7" creationId="{FFC70BCE-2F60-7ADF-765A-394CA5F330A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8" creationId="{E9FBFB03-AEF7-20B5-3BA1-D21183A225C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599" creationId="{C6F74C81-F21E-98CF-6828-0E1D3F448AE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0" creationId="{61593C48-FDB8-9A50-5F50-5E44EA22F90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1" creationId="{10DD8560-E4DF-051A-263F-32AA54E09E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2" creationId="{593640FD-9E78-53D5-986A-38476C588C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3" creationId="{C5278D31-603B-CD68-F26E-6AA4502748F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4" creationId="{25D4FC00-BDE3-7E9D-6198-2C13D3C0F1E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5" creationId="{FC4DDE31-6929-F8AF-6C49-75A2B790C1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6" creationId="{F172EF35-580F-8B57-7826-98358CB8CBE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7" creationId="{B3367D76-6169-E29C-15FB-FF17BEF71E5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8" creationId="{C175C2B7-40CB-402E-F6A8-E64F246EB17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09" creationId="{83AA0DEA-118F-2F44-1EB3-802AE5C46DB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0" creationId="{8BD931E6-975F-D9AF-16D9-A2023DC8001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1" creationId="{05602F37-16DB-AFC9-4C03-8539013467B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2" creationId="{1A3322C1-54EA-B02E-D32C-A440C35560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3" creationId="{96869C54-CA69-39C5-66F6-C35596A3CB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4" creationId="{3AD5A2D6-2DE7-CC83-C58C-F2AA03C5181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5" creationId="{A1D4B11E-5345-7C75-A745-80AAE3FFE9A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6" creationId="{A9D9040A-8A4F-923C-3A97-C0778B5E624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7" creationId="{FAC24D55-A982-03E4-37C5-5CE119C29C7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8" creationId="{54114041-1A96-A965-1685-7CF0CFCCB6B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19" creationId="{1D2A03B8-D45E-DAA7-DA66-E42CAA434E3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0" creationId="{1244797F-01D8-ACF9-773C-1C4B6F7519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1" creationId="{39395600-E1EA-A37E-2AE8-0A0E55E1851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2" creationId="{DEBCF0CE-7AF7-BA3F-7A89-BCDAC6DE3D1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3" creationId="{00555BB0-8460-F477-75A5-99AA466A3CD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4" creationId="{114B04DC-D10F-A709-B62E-2FF3BB6C53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5" creationId="{7A544981-CE26-E514-2821-52DE2864A7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6" creationId="{11486DA1-F517-1971-13CC-80BFB5F04E9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7" creationId="{0076C8F6-A419-123B-CC59-42C83EDCBDC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8" creationId="{48FE6D09-A23A-E94B-CDBC-E5751D6C067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29" creationId="{50E5F283-6173-DE7C-DDEC-1875B5AAB24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0" creationId="{BB0A26F4-A123-A10E-64AE-B65ECED9DE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1" creationId="{537EC318-188F-D0A5-A349-0018E22CFC3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2" creationId="{23A133E8-EBF7-B990-488B-6B8482A582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3" creationId="{DEAFB1B6-D464-6E18-9E9B-83297ECE3EE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4" creationId="{32475F7D-851E-417E-FBAB-14954B16A00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5" creationId="{A83458D1-0502-726F-571A-8B21F857EA0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6" creationId="{6990F824-461D-CA2E-A8D0-0D31285CFF3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7" creationId="{F342C9FD-1507-7119-79E6-8ADB8A28E74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8" creationId="{F84BC0C0-0EE6-E7AB-661C-2A2C51F2BDB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39" creationId="{DF8D2551-13AB-6576-66FB-AC4FF453C9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0" creationId="{9803C2DE-5A94-8F85-9A7F-634E6C289F1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1" creationId="{13DC4E8C-3D7E-3672-0EE2-AF560CE15B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2" creationId="{5724F9E0-597A-8B36-1F94-1D8403708A3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3" creationId="{3D011B5C-EC3E-94A7-3B46-653B8D4116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4" creationId="{213F8B08-A02E-5205-933B-208916F3DD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5" creationId="{3C10FBFE-F7FC-19DF-7219-260E5F9211F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6" creationId="{48F618EA-2C81-C376-DB08-C373CA25EF9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7" creationId="{F53CC656-7D9D-1A7B-46D1-2C85542D66A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8" creationId="{76C3CE62-732D-FE41-A6C6-AD7382649A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49" creationId="{5278A075-178F-A0B4-D718-5D205BE3B4F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0" creationId="{2F5B4EB2-F880-A1AE-87DB-CBCBCC1CAA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1" creationId="{3A5DE319-B223-AF20-765D-432CA1970ED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2" creationId="{E25B06E5-E3FC-7F03-CB0C-338D0FA7DF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3" creationId="{9AAB8757-F7FD-148B-C0FE-F7E9FD33694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4" creationId="{39CC45D2-26A4-2CFC-E93E-2C28482BBE7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5" creationId="{032B56AF-6D70-56C3-B645-715ADF5E7A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6" creationId="{B9B2EB96-EDFF-AB7F-868E-0D0D677649B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7" creationId="{9C42BA8C-FDBD-B945-4E5B-40F20CC957A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8" creationId="{D36D217C-D7A7-9DAC-7392-171E090597B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59" creationId="{F062A5DC-9072-6E9A-9B0E-E9710F003A3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0" creationId="{4719CCA4-E3A1-AB8D-BB90-F0FEA46EFF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1" creationId="{4DD1CB91-9432-E335-3A00-74E987F7D7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2" creationId="{C8377D35-C526-4530-DC56-42FAA5005B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3" creationId="{703A2D4D-68D5-4F41-7ECF-43946436CB6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4" creationId="{23CCD14D-EDF0-296C-4785-42E82EE3E4D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5" creationId="{6E6FDE13-961C-D1C4-DD9B-C7D51E37F08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6" creationId="{4D6D8B52-D3B9-9F8E-1141-AF95C526C75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7" creationId="{1086D8B4-7A03-CF7D-63AB-913BE7CD7BD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8" creationId="{5F19AA5C-D2F3-AC6B-7BC7-6B46425DEC9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69" creationId="{9C1A24D7-6303-3E3F-F4A8-9443ED3B472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0" creationId="{EE379B07-C2BB-47E4-0DD0-5D9F6FEBCD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1" creationId="{EAA84CE9-5554-29E8-0F02-1FF92C54C6A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2" creationId="{C7EB2841-C177-002A-B5AD-D38234D6302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3" creationId="{5F1F4771-1B71-CC77-B4EE-F7439112E6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4" creationId="{E8C290AA-36EE-AD87-497D-449BDC7EA44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5" creationId="{0B56372C-C6D0-9B5F-D77A-855235E7BC3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6" creationId="{601B5A10-644A-4A0A-557F-04561CB39FF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7" creationId="{6F162CC6-FD8C-4F6E-D4D5-E98191D808B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8" creationId="{6DF40707-A4B3-29EA-AB56-8316686102F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79" creationId="{01B82516-9C0E-3F72-01D2-4F578D8D37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0" creationId="{33293400-3CD3-CFAF-364C-D156B490E52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1" creationId="{9A9A54B0-0525-34B5-125D-5FD59B6DC19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2" creationId="{F8594B01-100F-BE4C-D3C1-E259D5D9EBB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3" creationId="{40A27FEF-51E9-E464-9DF7-D99DC98CBCD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4" creationId="{A9D95565-FC46-6C9E-D68D-662857D766F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5" creationId="{145AE336-61C0-465F-1BA9-5A5DF12ED13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6" creationId="{9B3F7D98-6CFB-53CA-AE36-32AFA66475B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7" creationId="{A799C78C-7DD1-5D9D-0D6D-B7A51F10F33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8" creationId="{26B6E133-485C-E620-7DF1-3674C04301F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89" creationId="{3E05A378-818B-F831-F8DD-8D287BB4DAD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0" creationId="{34E511FC-9207-1740-BF09-24686EFE66F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1" creationId="{A9570142-463D-E079-BAC2-90CFEE41C65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2" creationId="{AC95146C-BED5-A3AD-12D5-4998B908C38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3" creationId="{0EDAB4B5-DE8A-7F0B-9261-1E323A4D09B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4" creationId="{741125D9-9351-7657-AC52-C4E1869A044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5" creationId="{53F4A8F8-E38B-C50F-F8B3-D8A9EA6633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6" creationId="{EBE5771E-B1DA-B693-AB40-A8F73F0219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7" creationId="{02CE3B2A-C738-E76B-E591-97795110A5E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8" creationId="{AA938EF6-246A-7D83-F3BE-C93876022CF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699" creationId="{8EEBAE9B-BAB1-EEBB-EE12-2BE0B28F90A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0" creationId="{2E9D00F9-E5F6-4B5E-64E0-29A0B106ED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1" creationId="{B42038FC-93B9-1BB0-16CA-418E2BE07BA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2" creationId="{AD735482-3F01-0039-C4F2-FAC00E33D27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3" creationId="{7A020365-D934-4662-1255-8A6140D501B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4" creationId="{E6FCE082-EAC4-6D74-7EA9-6C62253C1E8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5" creationId="{5E567CB3-8BE4-A110-CFB6-4879838AF83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6" creationId="{BFA3C6C6-6133-04AC-6264-7EF00C08C6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7" creationId="{4DBBB289-9EC8-C47D-7918-85DBEFE830B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8" creationId="{32ECE597-6764-2BBC-EC99-C0E9D76B8F9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09" creationId="{B317586F-2F4C-1A17-15A1-0C3EB7ADB2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0" creationId="{F78C220E-6E25-7A74-EC38-571041F660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1" creationId="{2EBB0F46-A622-2B28-740F-20D07E861B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2" creationId="{E81E6542-F0CC-074B-D1DA-2FC05D3320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3" creationId="{DDA4C1F1-3F05-1693-9D6A-34A12B78FE0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4" creationId="{91002ED4-6DD2-03B2-7482-83D837D9DA4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5" creationId="{2EBB12F7-281C-3263-D763-B07452752A0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6" creationId="{5FF0C3FE-5A1E-BEB3-A56B-85CD6A8684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7" creationId="{043C5CDC-F824-4867-D805-FEA16EFC0CA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8" creationId="{44F295A1-FE30-C60A-C288-B32ABD2B28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19" creationId="{0D0F691D-2AB6-19F6-739D-0DA61611E4C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0" creationId="{5BFD52ED-D1CC-C6CB-5637-B3D5DD4EFE2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1" creationId="{CE7571A9-A85E-A59F-DAE5-83323BA2AD9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2" creationId="{BC2BCD45-D27A-7A0B-A406-F477EB72C1C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3" creationId="{B2B96E3E-1636-8592-81CF-8B2E09D454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4" creationId="{173A601F-769D-61C8-5BBA-06CC4CB3A9D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5" creationId="{B4848A5D-E553-0F2B-066B-DA080D53E47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6" creationId="{D572F5AA-7264-5D0E-712D-97DECFCED88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7" creationId="{39C3D667-61B6-2EB5-CDF2-28CB5E45A01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8" creationId="{69E27AC8-8F8B-7AAC-3E99-976452934B2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29" creationId="{C9581EA6-E559-155C-D2CB-FF6AF0BD8FC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0" creationId="{C598B371-1674-C2B1-9E48-BCDC6CC8569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1" creationId="{90BCEF6C-B9C3-5640-DEBB-DE8109EB454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2" creationId="{8611EED0-9F53-05C6-E72A-6396DB5331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3" creationId="{97D230F3-FB82-557D-90D0-1AF99033704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4" creationId="{CD429D65-3035-43C9-697D-60D95BECD28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5" creationId="{21775C65-9556-A4CE-C57E-D217CD0C30F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6" creationId="{50F0A082-4F16-1E4E-CAFD-18DD3DCE800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7" creationId="{25DB8361-E756-8EE5-6FE9-88B1510F385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8" creationId="{C309F332-5B66-98F4-4848-44D32766E85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39" creationId="{481B1581-D933-3DA6-B729-91C0DA04CF5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0" creationId="{3A8193E2-CD41-95F6-7ACE-05F1407E363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1" creationId="{61D0E78E-ABBA-3C98-8293-7087AD14B71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2" creationId="{7238024E-671A-6334-2752-82CAA8B5BC6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3" creationId="{AAE0611A-CD47-193A-36A6-8A22A28EEC8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4" creationId="{B0457F4E-7AEB-B1D5-30CA-479E48CC88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5" creationId="{E700CE7A-5CB2-40D5-3658-4CF3D349C7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6" creationId="{6AD54390-8645-F03F-4F8B-C36D941F110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7" creationId="{52389CA6-DFC7-13A0-65BF-FEE8F393B39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8" creationId="{3722FFBB-7508-2040-BDF5-CEA39308CD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49" creationId="{543BC080-88B2-9C6F-0F3B-2BECEA068AE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0" creationId="{6C885514-B886-BE26-3FDB-DBC67AB1F8C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1" creationId="{B221A1DC-1898-1879-8108-92F93E70EB5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2" creationId="{4076DD46-8228-1029-2A90-D8FA82B83C4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3" creationId="{B1574007-1EA7-D54D-B958-4EB19D4224E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4" creationId="{9004BAA6-1FD2-8DA8-7CD9-046F7D32835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5" creationId="{6D72EA4C-D92C-F5D4-9A92-BBFCB5D18A6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6" creationId="{EED8D249-1617-AE8E-0E39-1911B88EC3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7" creationId="{CEBE65AE-A63D-51AC-1145-2C1E3B5232E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8" creationId="{AE0B924B-6BF0-8556-6F91-70EBBC18E5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59" creationId="{F028EF6F-9454-561B-0225-E26E52670A3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0" creationId="{9670E7AE-F4FF-0CAD-098F-AB6D479B8DF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1" creationId="{C02E6B54-A4ED-0B02-04FC-34519FD01C0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2" creationId="{62C9F943-58FE-834E-C6A7-E66E0514447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3" creationId="{27366176-EA44-7A85-1112-C029737AA3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4" creationId="{C303742C-F195-8502-D50F-24E489B57A2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5" creationId="{E9FB3DF2-7B0E-8078-132B-82629D0BE6B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6" creationId="{9E1CFD75-59E1-081F-FE9C-046C60C5E18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7" creationId="{D268AA11-51FA-6262-45F0-8066390421E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8" creationId="{3C772215-9AF7-2A55-42F7-52297C15D33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69" creationId="{265B70EC-3800-1C16-37D9-293F2A4706B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0" creationId="{4B7D3701-1D9C-5806-BC93-398880FCDBD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1" creationId="{18E97802-5230-7A8B-CACE-154E31CA304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2" creationId="{DFC40FC3-AD13-A796-5584-350DAD69E33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3" creationId="{F546764B-21DE-59D5-352C-54695FC22A3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4" creationId="{1FCBDBCA-5B59-4B38-2764-462D6AD8DCC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5" creationId="{9ED8B949-8F43-5E36-0F92-7C7D9B12849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6" creationId="{CC37D227-BAE9-3FD6-FF2A-CA1515F1DC5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7" creationId="{439D65EC-E67A-824E-AC19-3CC4A04E001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8" creationId="{1CAB5967-8D92-58FC-9278-D7D404BCBDA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79" creationId="{97F2A8D1-1393-586A-ABFC-790ABF54EE6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0" creationId="{AC597D0C-FD65-AC2A-DC9E-2C74D0CAA85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1" creationId="{4D30DC95-84E2-CC65-946E-A27AC255948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2" creationId="{227BDD7A-8C02-FCF9-A332-5A3A07985C5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3" creationId="{219683CC-CC0B-A72B-3DFB-756A4F3036F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4" creationId="{A75DD922-1386-8AAC-637C-7817C3AACB9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5" creationId="{12DA819E-8B3A-5F8B-8AFD-B6370FF3CF4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6" creationId="{027FB471-40A7-6812-C422-BA2857DDAA6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7" creationId="{1966253F-57D2-87C9-2789-C2B3A849A49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8" creationId="{B3F6CCD2-3DFB-415C-0812-6340CBA0235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89" creationId="{979E70FC-E385-69AE-A56B-4B5E4593867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0" creationId="{29C7E1EE-5BDE-937A-EEAF-1B95421C334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1" creationId="{D1FDCAF1-06F6-FBFA-C176-6BEDA013484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2" creationId="{D35455AD-2F0A-5075-D12C-302CEACEEB8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3" creationId="{9CE68CF2-EDC4-28CF-9FAD-09FA273976A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4" creationId="{FB2A37AC-6BE4-D2B6-F6EF-47DCB8227FC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5" creationId="{98AB2F27-2F7C-B5E8-320C-BB3A5A541B2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6" creationId="{17D7947C-5FE7-B261-01AF-A8C2CA39263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7" creationId="{0A941123-6B68-20D0-1CAA-92F32620B2F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8" creationId="{AF542179-E432-13E4-411B-30D5E172C48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799" creationId="{F762AF30-1723-F97D-1A6E-7E45895A076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0" creationId="{B5B3EF2B-18D2-23D8-26DC-AB94F6F3B88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1" creationId="{64BC4EEB-1AFA-F161-B6DD-FFFF2694847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2" creationId="{BDBC172C-444A-191E-2507-D6AA98423BA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3" creationId="{F4D962A5-545C-8D68-31C6-1951B238A49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4" creationId="{F50AB043-9331-DC50-0A5D-0F9F3CCDAC9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5" creationId="{E65C7CEA-BCBD-12F3-71E6-CC542B53C36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6" creationId="{965178F7-7D3F-80E2-34E0-4CE7058E579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7" creationId="{A7EBF17F-9DBB-E9E9-9F25-DBD0861A86E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8" creationId="{3DBAC243-7047-9AEF-C361-24F9BB2BCBD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09" creationId="{F3A16473-AAAA-9B86-68DF-A3715139E41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0" creationId="{7AF22141-B0FB-12F5-917D-756F39B2373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1" creationId="{1E59E806-4B5A-FFD3-D710-5BC6B0BBE8C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2" creationId="{677C4D8E-47D7-1618-565F-355A38B4F27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3" creationId="{EBFBE3F6-C837-A20F-0386-12E89032E37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4" creationId="{73662754-D7E4-517E-C9E7-7C9E8B9FB5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5" creationId="{5CF73A4B-8ABD-BCB8-92A1-7C18C7EB574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6" creationId="{E5EF65ED-2F62-D9F8-89EB-90486EF057E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7" creationId="{70C77A85-44CD-436D-5D7C-A6CEC314E29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8" creationId="{8ABB304D-B679-E0BA-637C-98F2B1A386F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19" creationId="{B21F76E5-48A7-8362-F707-563271F3EC5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0" creationId="{6CD0C679-56D3-F255-3B58-CAB80F2DAA7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1" creationId="{A9651C5D-DDAC-DB2D-2232-72258DCC7A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2" creationId="{807648C1-127D-FFC1-AEA0-7F24790BD1F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3" creationId="{A7E23A33-798D-EF19-94A3-FE817FDECFF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4" creationId="{420733C8-F0A5-D2B6-C2A6-DEFF6B46431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5" creationId="{16917C21-AB91-0EA3-5826-202B9A48C3C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6" creationId="{B3DF1633-BDB2-F398-1059-841F1A92D59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7" creationId="{5B2435D8-210C-23C6-A389-46FDAD86103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8" creationId="{5DCC9224-5983-9B6B-4DCD-281E223A477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29" creationId="{2F699A15-EE30-59BD-166E-C448A523937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0" creationId="{86B3FDBC-D2A8-D7A5-6FE5-60B362ED4FF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1" creationId="{E90F4AFF-2094-9B50-236B-ED6A0816147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2" creationId="{88E5DEDE-1301-97AE-5DF7-8F0352CE79D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3" creationId="{064BF97D-7B3E-2495-4538-18C3FB83546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4" creationId="{72448A99-9F9E-F121-1A72-2041F1E4226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5" creationId="{FCF425F0-AA72-398B-E00D-D34F54A8DBE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6" creationId="{1BDA1437-117B-9D71-074F-52AB040EBFC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7" creationId="{9CADC9ED-603F-582F-4018-AD95954C3FD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8" creationId="{9FBDBFCC-3169-EFDC-22C0-BF0BDDE2A21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39" creationId="{C85ED460-2D49-909D-9466-2F4F502D134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0" creationId="{4540583E-A1A3-6318-58A2-35DAACC9E28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1" creationId="{EA7F3E72-98E7-63B5-277E-AE24F89EE3D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2" creationId="{895A6AA6-15EE-8C69-FB4E-84179EBD27C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3" creationId="{6467F6A9-AB30-223B-5E94-57B9CE3BC9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4" creationId="{94E60CAC-6BA7-E07F-8282-A7A53A7A2BB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5" creationId="{E96AE946-70D3-E28D-253E-A5F8471E0FB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6" creationId="{C1CB3FE7-2A40-8BC2-BA23-AE92BCC5D3D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7" creationId="{1032160E-B2EB-ABE1-089E-9DD24C171BB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8" creationId="{3489ED6C-8C7D-4CC7-0DDB-C66C071543B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49" creationId="{6C2AE6EF-6CB2-D298-AF57-CE507A8D150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0" creationId="{2CF3F4F8-4D3C-26D6-0617-2AA0CA2CC9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1" creationId="{8C2E9F15-0FBA-7304-0245-E45359BDB17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2" creationId="{7F2A081E-FC4F-9297-35BA-09BF80E7F46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3" creationId="{75567507-2576-FC64-F39C-9A9F2FC8465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4" creationId="{6921E140-9F56-A281-78DE-21A7F4FC40E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5" creationId="{F2A3F7E5-3368-7F87-6B4C-81EABCCCB6E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6" creationId="{842F4909-8651-E34A-1865-2A243C7454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7" creationId="{4E530D5B-3AA6-72B2-CF81-553919580A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8" creationId="{23B0FF60-5AE6-4FBE-CD95-64ABF416172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59" creationId="{0F368D54-107A-D8F1-9DF0-269FE1C9AF9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0" creationId="{444FE6B4-BC37-7CC1-2001-B8C428D67E2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1" creationId="{451C069B-AF24-CF7F-B039-530FF513ADE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2" creationId="{49DA621D-10AE-23CC-B5D6-ADC2F88F7D0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3" creationId="{3901FBFE-0CA8-3CCD-C3AD-D16B644C398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4" creationId="{A3D10CE6-8689-D701-0978-6F9554D2831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5" creationId="{1F96977C-E17A-0ED2-01FC-2C0027DC520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6" creationId="{12C8CE7A-595A-0ED3-E525-61C556EA52D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7" creationId="{EC2F0198-7BBB-AE2C-9EB0-C766374B97E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8" creationId="{9A7B34AD-832D-88AD-BC81-F0FA02CC28E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69" creationId="{07100186-5351-254D-27D4-3DF34C82535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0" creationId="{DC17E8AA-AA4B-955D-306A-410E00475C5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1" creationId="{76F870C0-77EF-2BB1-C7C0-55E0D83518D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2" creationId="{A2FC7BB5-ABE1-6839-EF16-B99E7E3C891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3" creationId="{30F55D84-736B-8D6A-6E5D-AEE80FA11DE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4" creationId="{7B66AC43-580B-BA55-4CBF-2B8DDB110D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5" creationId="{978E64F1-0D69-BCFB-6B01-F3433334116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6" creationId="{639E9174-CB8F-7338-FCD4-8B51FC0DEAA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7" creationId="{13CE50B0-EC8A-4E61-A188-D0903592F5F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8" creationId="{7269DF81-EEF7-980A-31ED-2F7D35C28F0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79" creationId="{055E5D4C-66FB-4C87-5BED-B908017909D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0" creationId="{A3846C6B-FCA4-B019-48AE-A3C7227FB3C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1" creationId="{9B881364-58DF-9787-29A7-EBA59DEDFAB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2" creationId="{F8F17E6D-02A6-DE0A-F60C-AC6F70D122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3" creationId="{D18D850A-1D72-86F7-28F0-AB29496D678B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4" creationId="{3C57D400-EA50-57EB-51FC-D956A7398DF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5" creationId="{4A394002-8144-60B1-6B65-DC9126E1CA0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6" creationId="{1D967C93-9D6E-21CB-369A-936E1E7F8B6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7" creationId="{72ACE20E-82F0-595B-ACED-FC215243723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8" creationId="{75A1BF2A-20FF-A0BF-3DC0-908195D6F38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89" creationId="{79E6036E-7073-169F-4147-33C23A3E150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0" creationId="{AD14FFA1-AE63-89E5-E756-A210BF2E222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1" creationId="{D9FC13BC-AD49-BB63-3A84-0424B611D28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2" creationId="{DADA4D0C-61B8-6005-8C31-BE37A2FCAD6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3" creationId="{D4D7E737-84FF-9138-4E3C-24C290B8E4D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4" creationId="{B6CA9CC3-87BB-8576-1B92-D89D5C02421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5" creationId="{3846AA4B-B415-B774-040E-548B051A57D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6" creationId="{FEE68073-6FC7-3791-6A7F-9D97AE70FB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7" creationId="{3EA6D8BD-56EA-3408-D0B5-52ECEC9047C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8" creationId="{DC4104C6-C564-919C-4624-C33634C9E8E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899" creationId="{78CFE61E-91E5-7193-0392-2CA56075B75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0" creationId="{03590053-AB67-CEFE-C9C5-C81650942A7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1" creationId="{6B7A3181-688C-E2BB-2A9F-C225FD69884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2" creationId="{1771906F-8E2C-033F-5AA5-A94550DB756F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3" creationId="{166AB6B0-715E-5771-A4B6-A809504ED7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4" creationId="{0B0E6673-836F-511F-587C-BFEA2535C11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5" creationId="{34EED450-945F-071F-4FDC-7D77E32C918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6" creationId="{2BC6E83E-F9AE-AF44-0974-D530008E008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7" creationId="{F4EB595E-CB7D-7836-CAFF-FE23FC874F2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8" creationId="{9A8A19F4-B8AC-EA01-03CB-C0D8305DEF7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09" creationId="{90EBA31D-0911-7CD6-72B4-E5EEFB8D063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0" creationId="{4702A7AB-437E-6B27-3126-E77307E430C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1" creationId="{34CC50C2-8F43-C03E-BC69-0051A3D77D7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2" creationId="{10D54976-B657-A22A-145A-5B305CF0343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3" creationId="{906651DF-724A-854D-88A5-30F3185C37C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4" creationId="{C19FF08E-5625-7D0F-ECC7-CB6C30183BA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5" creationId="{197CE851-FF19-6B95-C075-6B5C396D500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6" creationId="{7CB4B54E-4698-D24C-0CCF-ADB1547E185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7" creationId="{B693D9DF-81CB-994D-5969-777F736B340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8" creationId="{E4D54BF6-91F6-C35A-AC58-29513CFA8F3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19" creationId="{7D8285C0-3F85-49E8-7409-8C1369313CD1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0" creationId="{F89D4560-8CC1-4942-04A2-4D37B027369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1" creationId="{B3961A94-364C-58C5-AEE0-838DDE3B9AE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2" creationId="{8AFA7AE6-D410-CC1E-820E-49297F402B6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3" creationId="{7DE61F29-0D46-B32B-FA54-530984EAD43E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4" creationId="{F5E3C5FB-47E1-228F-8F8E-6044B09D1C1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5" creationId="{F5ACB425-FD7B-941D-4E47-D6A43779E71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6" creationId="{D549610B-E3B8-833E-5DAC-9B46F4FB5A90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7" creationId="{4EACD095-AF66-3709-AC57-BDD3070EA3A9}"/>
          </ac:spMkLst>
        </pc:spChg>
        <pc:spChg chg="mod or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8" creationId="{770EDD2A-AEF6-26D2-851D-6219C83BFD0F}"/>
          </ac:spMkLst>
        </pc:spChg>
        <pc:spChg chg="mod or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29" creationId="{EF889BE7-499D-E603-2FD9-7144D0EAAB5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0" creationId="{DB9ECC37-EB00-34F1-C90C-C33E66EB755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1" creationId="{C4D3B2BB-D4AC-0878-97AA-8437FE999509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2" creationId="{3CB0F630-49BF-E4AB-8E4C-19792364613C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3" creationId="{AF584D70-BB0A-FB0C-9C75-EA57365631C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4" creationId="{12F000A1-D660-35B2-6969-1A9C50E99D1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5" creationId="{9239281A-76B8-4E8C-4F17-9A5A46E0D4D6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6" creationId="{E5EFE05E-18BD-2A6A-156F-A87FB9A855C4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7" creationId="{CD44764C-D6BF-4D2F-524F-DFB0744F063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8" creationId="{73055C2F-5C4F-84D9-F796-6185A66A51A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39" creationId="{C79C4434-01CA-D212-FF53-843FF6A1B65D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40" creationId="{1A9AA88A-AA3F-934B-1C5B-13EB8C7FA882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41" creationId="{2852430F-A163-2A5D-1F3C-F6A5054F70A3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42" creationId="{D2A10120-ECD2-B318-7F84-ECCFFD8E10A7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43" creationId="{8B10D82D-0428-AF05-0DE6-E2B626B3E9C8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44" creationId="{8244E902-710F-E76F-2586-BB0CCB380E45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45" creationId="{AF0C99E4-4CD3-A219-5BB6-3B6A1825070A}"/>
          </ac:spMkLst>
        </pc:spChg>
        <pc:spChg chg="mod">
          <ac:chgData name="Laurence Keel" userId="bc0cdd5a2ac477c1" providerId="LiveId" clId="{7024E4E1-62EA-4FC3-8341-93B2B7389A41}" dt="2024-10-28T15:58:14.217" v="118" actId="164"/>
          <ac:spMkLst>
            <pc:docMk/>
            <pc:sldMk cId="1308749690" sldId="355"/>
            <ac:spMk id="1946" creationId="{9600B216-B0B3-6680-DC77-86DEC43FE667}"/>
          </ac:spMkLst>
        </pc:spChg>
        <pc:grpChg chg="del mod">
          <ac:chgData name="Laurence Keel" userId="bc0cdd5a2ac477c1" providerId="LiveId" clId="{7024E4E1-62EA-4FC3-8341-93B2B7389A41}" dt="2024-10-28T15:57:08.363" v="105" actId="27803"/>
          <ac:grpSpMkLst>
            <pc:docMk/>
            <pc:sldMk cId="1308749690" sldId="355"/>
            <ac:grpSpMk id="3" creationId="{BD68F35D-D4AB-E25A-6624-BFDEF252AE74}"/>
          </ac:grpSpMkLst>
        </pc:grpChg>
        <pc:grpChg chg="add del mod">
          <ac:chgData name="Laurence Keel" userId="bc0cdd5a2ac477c1" providerId="LiveId" clId="{7024E4E1-62EA-4FC3-8341-93B2B7389A41}" dt="2024-10-28T15:58:16.699" v="119" actId="21"/>
          <ac:grpSpMkLst>
            <pc:docMk/>
            <pc:sldMk cId="1308749690" sldId="355"/>
            <ac:grpSpMk id="1947" creationId="{DC41B0AB-168F-21A8-2B04-878FF9BA07C9}"/>
          </ac:grpSpMkLst>
        </pc:grpChg>
        <pc:picChg chg="del">
          <ac:chgData name="Laurence Keel" userId="bc0cdd5a2ac477c1" providerId="LiveId" clId="{7024E4E1-62EA-4FC3-8341-93B2B7389A41}" dt="2024-10-28T15:58:05.868" v="116" actId="478"/>
          <ac:picMkLst>
            <pc:docMk/>
            <pc:sldMk cId="1308749690" sldId="355"/>
            <ac:picMk id="4" creationId="{F9CF8E94-F19F-6A07-B1CB-D151D92FA117}"/>
          </ac:picMkLst>
        </pc:picChg>
        <pc:picChg chg="del">
          <ac:chgData name="Laurence Keel" userId="bc0cdd5a2ac477c1" providerId="LiveId" clId="{7024E4E1-62EA-4FC3-8341-93B2B7389A41}" dt="2024-10-28T15:57:08.363" v="105" actId="27803"/>
          <ac:picMkLst>
            <pc:docMk/>
            <pc:sldMk cId="1308749690" sldId="355"/>
            <ac:picMk id="7" creationId="{936D5E5D-BAAF-C95F-9E14-11F499A58A49}"/>
          </ac:picMkLst>
        </pc:picChg>
      </pc:sldChg>
      <pc:sldChg chg="delSp del mod">
        <pc:chgData name="Laurence Keel" userId="bc0cdd5a2ac477c1" providerId="LiveId" clId="{7024E4E1-62EA-4FC3-8341-93B2B7389A41}" dt="2024-10-28T15:59:55.169" v="146" actId="47"/>
        <pc:sldMkLst>
          <pc:docMk/>
          <pc:sldMk cId="940637719" sldId="356"/>
        </pc:sldMkLst>
        <pc:spChg chg="del">
          <ac:chgData name="Laurence Keel" userId="bc0cdd5a2ac477c1" providerId="LiveId" clId="{7024E4E1-62EA-4FC3-8341-93B2B7389A41}" dt="2024-10-28T15:58:58.458" v="134" actId="21"/>
          <ac:spMkLst>
            <pc:docMk/>
            <pc:sldMk cId="940637719" sldId="356"/>
            <ac:spMk id="3" creationId="{9E01DA05-E5CB-5666-6DA5-8271378681BE}"/>
          </ac:spMkLst>
        </pc:spChg>
        <pc:spChg chg="del">
          <ac:chgData name="Laurence Keel" userId="bc0cdd5a2ac477c1" providerId="LiveId" clId="{7024E4E1-62EA-4FC3-8341-93B2B7389A41}" dt="2024-10-28T15:59:16.424" v="140" actId="21"/>
          <ac:spMkLst>
            <pc:docMk/>
            <pc:sldMk cId="940637719" sldId="356"/>
            <ac:spMk id="5" creationId="{58315F00-2D55-FA15-41FF-F952354FE07E}"/>
          </ac:spMkLst>
        </pc:spChg>
        <pc:spChg chg="del">
          <ac:chgData name="Laurence Keel" userId="bc0cdd5a2ac477c1" providerId="LiveId" clId="{7024E4E1-62EA-4FC3-8341-93B2B7389A41}" dt="2024-10-28T15:58:51.189" v="132" actId="21"/>
          <ac:spMkLst>
            <pc:docMk/>
            <pc:sldMk cId="940637719" sldId="356"/>
            <ac:spMk id="11" creationId="{7ED635DB-186B-23DF-CAB4-269D2DB4C8FE}"/>
          </ac:spMkLst>
        </pc:spChg>
        <pc:picChg chg="del">
          <ac:chgData name="Laurence Keel" userId="bc0cdd5a2ac477c1" providerId="LiveId" clId="{7024E4E1-62EA-4FC3-8341-93B2B7389A41}" dt="2024-10-28T15:59:08.005" v="137" actId="21"/>
          <ac:picMkLst>
            <pc:docMk/>
            <pc:sldMk cId="940637719" sldId="356"/>
            <ac:picMk id="9" creationId="{2E5A6715-3E9C-1EBF-1D5B-9F6D40D6FA97}"/>
          </ac:picMkLst>
        </pc:picChg>
      </pc:sldChg>
      <pc:sldChg chg="delSp modSp del mod">
        <pc:chgData name="Laurence Keel" userId="bc0cdd5a2ac477c1" providerId="LiveId" clId="{7024E4E1-62EA-4FC3-8341-93B2B7389A41}" dt="2024-10-28T16:00:46.612" v="160" actId="47"/>
        <pc:sldMkLst>
          <pc:docMk/>
          <pc:sldMk cId="4040171617" sldId="357"/>
        </pc:sldMkLst>
        <pc:spChg chg="del">
          <ac:chgData name="Laurence Keel" userId="bc0cdd5a2ac477c1" providerId="LiveId" clId="{7024E4E1-62EA-4FC3-8341-93B2B7389A41}" dt="2024-10-28T16:00:29.701" v="154" actId="21"/>
          <ac:spMkLst>
            <pc:docMk/>
            <pc:sldMk cId="4040171617" sldId="357"/>
            <ac:spMk id="2" creationId="{3BD0C932-49D5-3453-B558-D38B2C8B143E}"/>
          </ac:spMkLst>
        </pc:spChg>
        <pc:spChg chg="del">
          <ac:chgData name="Laurence Keel" userId="bc0cdd5a2ac477c1" providerId="LiveId" clId="{7024E4E1-62EA-4FC3-8341-93B2B7389A41}" dt="2024-10-28T16:00:29.701" v="154" actId="21"/>
          <ac:spMkLst>
            <pc:docMk/>
            <pc:sldMk cId="4040171617" sldId="357"/>
            <ac:spMk id="4" creationId="{2C4DB5E2-EAE8-6972-755B-4116A45D981F}"/>
          </ac:spMkLst>
        </pc:spChg>
        <pc:spChg chg="del mod">
          <ac:chgData name="Laurence Keel" userId="bc0cdd5a2ac477c1" providerId="LiveId" clId="{7024E4E1-62EA-4FC3-8341-93B2B7389A41}" dt="2024-10-28T16:00:09.892" v="149" actId="21"/>
          <ac:spMkLst>
            <pc:docMk/>
            <pc:sldMk cId="4040171617" sldId="357"/>
            <ac:spMk id="5" creationId="{02F0E41F-2E48-B5F3-0598-780AC47632F2}"/>
          </ac:spMkLst>
        </pc:spChg>
        <pc:spChg chg="del">
          <ac:chgData name="Laurence Keel" userId="bc0cdd5a2ac477c1" providerId="LiveId" clId="{7024E4E1-62EA-4FC3-8341-93B2B7389A41}" dt="2024-10-28T16:00:05.500" v="148" actId="21"/>
          <ac:spMkLst>
            <pc:docMk/>
            <pc:sldMk cId="4040171617" sldId="357"/>
            <ac:spMk id="8" creationId="{1A38F9C2-8F50-248A-B7BE-74D5267E90A4}"/>
          </ac:spMkLst>
        </pc:spChg>
        <pc:picChg chg="del">
          <ac:chgData name="Laurence Keel" userId="bc0cdd5a2ac477c1" providerId="LiveId" clId="{7024E4E1-62EA-4FC3-8341-93B2B7389A41}" dt="2024-10-28T16:00:29.701" v="154" actId="21"/>
          <ac:picMkLst>
            <pc:docMk/>
            <pc:sldMk cId="4040171617" sldId="357"/>
            <ac:picMk id="3" creationId="{2424A668-487E-37FA-AFB1-C9D43AE71890}"/>
          </ac:picMkLst>
        </pc:picChg>
      </pc:sldChg>
      <pc:sldChg chg="delSp modSp del mod">
        <pc:chgData name="Laurence Keel" userId="bc0cdd5a2ac477c1" providerId="LiveId" clId="{7024E4E1-62EA-4FC3-8341-93B2B7389A41}" dt="2024-10-28T16:02:24.680" v="178" actId="2696"/>
        <pc:sldMkLst>
          <pc:docMk/>
          <pc:sldMk cId="516162235" sldId="358"/>
        </pc:sldMkLst>
        <pc:spChg chg="del">
          <ac:chgData name="Laurence Keel" userId="bc0cdd5a2ac477c1" providerId="LiveId" clId="{7024E4E1-62EA-4FC3-8341-93B2B7389A41}" dt="2024-10-28T16:01:08.971" v="164" actId="21"/>
          <ac:spMkLst>
            <pc:docMk/>
            <pc:sldMk cId="516162235" sldId="358"/>
            <ac:spMk id="2" creationId="{93144227-6BA9-4B88-CB35-AAA8A163CD2F}"/>
          </ac:spMkLst>
        </pc:spChg>
        <pc:spChg chg="del">
          <ac:chgData name="Laurence Keel" userId="bc0cdd5a2ac477c1" providerId="LiveId" clId="{7024E4E1-62EA-4FC3-8341-93B2B7389A41}" dt="2024-10-28T16:01:08.971" v="164" actId="21"/>
          <ac:spMkLst>
            <pc:docMk/>
            <pc:sldMk cId="516162235" sldId="358"/>
            <ac:spMk id="3" creationId="{581348E1-77DE-CEB2-BA3D-930DAE904CAF}"/>
          </ac:spMkLst>
        </pc:spChg>
        <pc:spChg chg="del">
          <ac:chgData name="Laurence Keel" userId="bc0cdd5a2ac477c1" providerId="LiveId" clId="{7024E4E1-62EA-4FC3-8341-93B2B7389A41}" dt="2024-10-28T16:01:20.165" v="167" actId="21"/>
          <ac:spMkLst>
            <pc:docMk/>
            <pc:sldMk cId="516162235" sldId="358"/>
            <ac:spMk id="6" creationId="{3D25D388-E92F-3CA2-90BC-B1467A8DDEA1}"/>
          </ac:spMkLst>
        </pc:spChg>
        <pc:spChg chg="del">
          <ac:chgData name="Laurence Keel" userId="bc0cdd5a2ac477c1" providerId="LiveId" clId="{7024E4E1-62EA-4FC3-8341-93B2B7389A41}" dt="2024-10-28T16:01:04.498" v="163" actId="478"/>
          <ac:spMkLst>
            <pc:docMk/>
            <pc:sldMk cId="516162235" sldId="358"/>
            <ac:spMk id="8" creationId="{D725791B-159E-5E89-F026-C863C93DAEBF}"/>
          </ac:spMkLst>
        </pc:spChg>
        <pc:picChg chg="del mod">
          <ac:chgData name="Laurence Keel" userId="bc0cdd5a2ac477c1" providerId="LiveId" clId="{7024E4E1-62EA-4FC3-8341-93B2B7389A41}" dt="2024-10-28T16:01:08.971" v="164" actId="21"/>
          <ac:picMkLst>
            <pc:docMk/>
            <pc:sldMk cId="516162235" sldId="358"/>
            <ac:picMk id="5" creationId="{4CE5BEA6-C3FC-7467-E8AE-16B6DA9A4812}"/>
          </ac:picMkLst>
        </pc:picChg>
        <pc:picChg chg="del">
          <ac:chgData name="Laurence Keel" userId="bc0cdd5a2ac477c1" providerId="LiveId" clId="{7024E4E1-62EA-4FC3-8341-93B2B7389A41}" dt="2024-10-28T16:00:49.847" v="161" actId="478"/>
          <ac:picMkLst>
            <pc:docMk/>
            <pc:sldMk cId="516162235" sldId="358"/>
            <ac:picMk id="10" creationId="{CF4DA472-C23D-BAD4-86C2-599306FFF57F}"/>
          </ac:picMkLst>
        </pc:picChg>
      </pc:sldChg>
      <pc:sldChg chg="delSp del mod">
        <pc:chgData name="Laurence Keel" userId="bc0cdd5a2ac477c1" providerId="LiveId" clId="{7024E4E1-62EA-4FC3-8341-93B2B7389A41}" dt="2024-10-28T16:03:16.960" v="192" actId="47"/>
        <pc:sldMkLst>
          <pc:docMk/>
          <pc:sldMk cId="3711085565" sldId="359"/>
        </pc:sldMkLst>
        <pc:spChg chg="del">
          <ac:chgData name="Laurence Keel" userId="bc0cdd5a2ac477c1" providerId="LiveId" clId="{7024E4E1-62EA-4FC3-8341-93B2B7389A41}" dt="2024-10-28T16:02:58.668" v="187" actId="21"/>
          <ac:spMkLst>
            <pc:docMk/>
            <pc:sldMk cId="3711085565" sldId="359"/>
            <ac:spMk id="2" creationId="{E97312C1-3AC5-1762-6FB0-A3D24FA2128D}"/>
          </ac:spMkLst>
        </pc:spChg>
        <pc:spChg chg="del">
          <ac:chgData name="Laurence Keel" userId="bc0cdd5a2ac477c1" providerId="LiveId" clId="{7024E4E1-62EA-4FC3-8341-93B2B7389A41}" dt="2024-10-28T16:02:58.668" v="187" actId="21"/>
          <ac:spMkLst>
            <pc:docMk/>
            <pc:sldMk cId="3711085565" sldId="359"/>
            <ac:spMk id="4" creationId="{33F645B5-3770-34E5-6E00-ABBC725E135B}"/>
          </ac:spMkLst>
        </pc:spChg>
        <pc:spChg chg="del">
          <ac:chgData name="Laurence Keel" userId="bc0cdd5a2ac477c1" providerId="LiveId" clId="{7024E4E1-62EA-4FC3-8341-93B2B7389A41}" dt="2024-10-28T16:02:58.668" v="187" actId="21"/>
          <ac:spMkLst>
            <pc:docMk/>
            <pc:sldMk cId="3711085565" sldId="359"/>
            <ac:spMk id="8" creationId="{576D37C1-CF64-FBED-AF8C-3D6775FC9606}"/>
          </ac:spMkLst>
        </pc:spChg>
        <pc:picChg chg="del">
          <ac:chgData name="Laurence Keel" userId="bc0cdd5a2ac477c1" providerId="LiveId" clId="{7024E4E1-62EA-4FC3-8341-93B2B7389A41}" dt="2024-10-28T16:02:58.668" v="187" actId="21"/>
          <ac:picMkLst>
            <pc:docMk/>
            <pc:sldMk cId="3711085565" sldId="359"/>
            <ac:picMk id="3" creationId="{0ADE4857-A123-4F55-4D34-1C1A6086EDEB}"/>
          </ac:picMkLst>
        </pc:picChg>
      </pc:sldChg>
      <pc:sldChg chg="delSp del mod">
        <pc:chgData name="Laurence Keel" userId="bc0cdd5a2ac477c1" providerId="LiveId" clId="{7024E4E1-62EA-4FC3-8341-93B2B7389A41}" dt="2024-10-28T16:03:50.030" v="204" actId="47"/>
        <pc:sldMkLst>
          <pc:docMk/>
          <pc:sldMk cId="882774986" sldId="361"/>
        </pc:sldMkLst>
        <pc:spChg chg="del">
          <ac:chgData name="Laurence Keel" userId="bc0cdd5a2ac477c1" providerId="LiveId" clId="{7024E4E1-62EA-4FC3-8341-93B2B7389A41}" dt="2024-10-28T16:03:31.203" v="196" actId="21"/>
          <ac:spMkLst>
            <pc:docMk/>
            <pc:sldMk cId="882774986" sldId="361"/>
            <ac:spMk id="2" creationId="{19055F06-E8C4-0134-D615-23625ABD4003}"/>
          </ac:spMkLst>
        </pc:spChg>
        <pc:spChg chg="del">
          <ac:chgData name="Laurence Keel" userId="bc0cdd5a2ac477c1" providerId="LiveId" clId="{7024E4E1-62EA-4FC3-8341-93B2B7389A41}" dt="2024-10-28T16:03:31.203" v="196" actId="21"/>
          <ac:spMkLst>
            <pc:docMk/>
            <pc:sldMk cId="882774986" sldId="361"/>
            <ac:spMk id="3" creationId="{366C5780-D4D7-F94B-0C1C-F0F1E37CCAF6}"/>
          </ac:spMkLst>
        </pc:spChg>
        <pc:spChg chg="del">
          <ac:chgData name="Laurence Keel" userId="bc0cdd5a2ac477c1" providerId="LiveId" clId="{7024E4E1-62EA-4FC3-8341-93B2B7389A41}" dt="2024-10-28T16:03:31.203" v="196" actId="21"/>
          <ac:spMkLst>
            <pc:docMk/>
            <pc:sldMk cId="882774986" sldId="361"/>
            <ac:spMk id="5" creationId="{240A0BA4-9132-2320-CB69-8B89D39EB43F}"/>
          </ac:spMkLst>
        </pc:spChg>
        <pc:picChg chg="del">
          <ac:chgData name="Laurence Keel" userId="bc0cdd5a2ac477c1" providerId="LiveId" clId="{7024E4E1-62EA-4FC3-8341-93B2B7389A41}" dt="2024-10-28T16:03:37.154" v="198" actId="21"/>
          <ac:picMkLst>
            <pc:docMk/>
            <pc:sldMk cId="882774986" sldId="361"/>
            <ac:picMk id="4" creationId="{109920AC-E766-15BA-7739-8508EFD120DC}"/>
          </ac:picMkLst>
        </pc:picChg>
      </pc:sldChg>
      <pc:sldChg chg="addSp delSp modSp del mod">
        <pc:chgData name="Laurence Keel" userId="bc0cdd5a2ac477c1" providerId="LiveId" clId="{7024E4E1-62EA-4FC3-8341-93B2B7389A41}" dt="2024-10-28T16:04:57.214" v="230" actId="47"/>
        <pc:sldMkLst>
          <pc:docMk/>
          <pc:sldMk cId="768371223" sldId="362"/>
        </pc:sldMkLst>
        <pc:spChg chg="del">
          <ac:chgData name="Laurence Keel" userId="bc0cdd5a2ac477c1" providerId="LiveId" clId="{7024E4E1-62EA-4FC3-8341-93B2B7389A41}" dt="2024-10-28T16:04:40.285" v="223" actId="21"/>
          <ac:spMkLst>
            <pc:docMk/>
            <pc:sldMk cId="768371223" sldId="362"/>
            <ac:spMk id="2" creationId="{B86DB1A8-E59E-FF60-E921-0154EF060C6E}"/>
          </ac:spMkLst>
        </pc:spChg>
        <pc:spChg chg="del">
          <ac:chgData name="Laurence Keel" userId="bc0cdd5a2ac477c1" providerId="LiveId" clId="{7024E4E1-62EA-4FC3-8341-93B2B7389A41}" dt="2024-10-28T16:04:18.030" v="206" actId="21"/>
          <ac:spMkLst>
            <pc:docMk/>
            <pc:sldMk cId="768371223" sldId="362"/>
            <ac:spMk id="3" creationId="{5EA3F44F-87E9-9E97-CCC8-03D9DC7BD9D3}"/>
          </ac:spMkLst>
        </pc:spChg>
        <pc:spChg chg="del">
          <ac:chgData name="Laurence Keel" userId="bc0cdd5a2ac477c1" providerId="LiveId" clId="{7024E4E1-62EA-4FC3-8341-93B2B7389A41}" dt="2024-10-28T16:04:38.118" v="222" actId="21"/>
          <ac:spMkLst>
            <pc:docMk/>
            <pc:sldMk cId="768371223" sldId="362"/>
            <ac:spMk id="6" creationId="{49E10C29-EA9C-D602-C0A1-D7B0FC07A7EE}"/>
          </ac:spMkLst>
        </pc:spChg>
        <pc:grpChg chg="add del mod">
          <ac:chgData name="Laurence Keel" userId="bc0cdd5a2ac477c1" providerId="LiveId" clId="{7024E4E1-62EA-4FC3-8341-93B2B7389A41}" dt="2024-10-28T16:04:50.666" v="227" actId="21"/>
          <ac:grpSpMkLst>
            <pc:docMk/>
            <pc:sldMk cId="768371223" sldId="362"/>
            <ac:grpSpMk id="4" creationId="{FD7C862F-6C51-F0BB-9081-91BF2A7419AF}"/>
          </ac:grpSpMkLst>
        </pc:grpChg>
        <pc:picChg chg="mod">
          <ac:chgData name="Laurence Keel" userId="bc0cdd5a2ac477c1" providerId="LiveId" clId="{7024E4E1-62EA-4FC3-8341-93B2B7389A41}" dt="2024-10-28T16:04:49" v="226" actId="164"/>
          <ac:picMkLst>
            <pc:docMk/>
            <pc:sldMk cId="768371223" sldId="362"/>
            <ac:picMk id="5" creationId="{2473D9B6-2250-C1EE-1ABF-BBDABA9067DE}"/>
          </ac:picMkLst>
        </pc:picChg>
        <pc:picChg chg="mod">
          <ac:chgData name="Laurence Keel" userId="bc0cdd5a2ac477c1" providerId="LiveId" clId="{7024E4E1-62EA-4FC3-8341-93B2B7389A41}" dt="2024-10-28T16:04:49" v="226" actId="164"/>
          <ac:picMkLst>
            <pc:docMk/>
            <pc:sldMk cId="768371223" sldId="362"/>
            <ac:picMk id="7" creationId="{C1503F74-855A-75D8-E283-D66F728FC6BA}"/>
          </ac:picMkLst>
        </pc:picChg>
        <pc:picChg chg="mod">
          <ac:chgData name="Laurence Keel" userId="bc0cdd5a2ac477c1" providerId="LiveId" clId="{7024E4E1-62EA-4FC3-8341-93B2B7389A41}" dt="2024-10-28T16:04:49" v="226" actId="164"/>
          <ac:picMkLst>
            <pc:docMk/>
            <pc:sldMk cId="768371223" sldId="362"/>
            <ac:picMk id="9" creationId="{F40E2149-63E8-C6A8-92FC-E8EB8288A637}"/>
          </ac:picMkLst>
        </pc:picChg>
        <pc:picChg chg="del">
          <ac:chgData name="Laurence Keel" userId="bc0cdd5a2ac477c1" providerId="LiveId" clId="{7024E4E1-62EA-4FC3-8341-93B2B7389A41}" dt="2024-10-28T16:04:41.745" v="224" actId="478"/>
          <ac:picMkLst>
            <pc:docMk/>
            <pc:sldMk cId="768371223" sldId="362"/>
            <ac:picMk id="10" creationId="{62352253-BDE9-98A5-1A43-E72A90BA8FC5}"/>
          </ac:picMkLst>
        </pc:picChg>
        <pc:picChg chg="mod">
          <ac:chgData name="Laurence Keel" userId="bc0cdd5a2ac477c1" providerId="LiveId" clId="{7024E4E1-62EA-4FC3-8341-93B2B7389A41}" dt="2024-10-28T16:04:49" v="226" actId="164"/>
          <ac:picMkLst>
            <pc:docMk/>
            <pc:sldMk cId="768371223" sldId="362"/>
            <ac:picMk id="11" creationId="{C55A992C-1805-2D70-9FBA-0B0D2B5B2945}"/>
          </ac:picMkLst>
        </pc:picChg>
        <pc:picChg chg="mod">
          <ac:chgData name="Laurence Keel" userId="bc0cdd5a2ac477c1" providerId="LiveId" clId="{7024E4E1-62EA-4FC3-8341-93B2B7389A41}" dt="2024-10-28T16:04:49" v="226" actId="164"/>
          <ac:picMkLst>
            <pc:docMk/>
            <pc:sldMk cId="768371223" sldId="362"/>
            <ac:picMk id="12" creationId="{ED7CA80E-904D-AF20-40A0-A75BACFD3495}"/>
          </ac:picMkLst>
        </pc:picChg>
        <pc:picChg chg="mod">
          <ac:chgData name="Laurence Keel" userId="bc0cdd5a2ac477c1" providerId="LiveId" clId="{7024E4E1-62EA-4FC3-8341-93B2B7389A41}" dt="2024-10-28T16:04:49" v="226" actId="164"/>
          <ac:picMkLst>
            <pc:docMk/>
            <pc:sldMk cId="768371223" sldId="362"/>
            <ac:picMk id="14" creationId="{6632998B-A6FE-E41C-0218-AFB71BBFD5A1}"/>
          </ac:picMkLst>
        </pc:picChg>
        <pc:picChg chg="mod">
          <ac:chgData name="Laurence Keel" userId="bc0cdd5a2ac477c1" providerId="LiveId" clId="{7024E4E1-62EA-4FC3-8341-93B2B7389A41}" dt="2024-10-28T16:04:49" v="226" actId="164"/>
          <ac:picMkLst>
            <pc:docMk/>
            <pc:sldMk cId="768371223" sldId="362"/>
            <ac:picMk id="16" creationId="{729B4CED-8A8D-C67C-8D90-8A99466598F0}"/>
          </ac:picMkLst>
        </pc:picChg>
        <pc:picChg chg="mod">
          <ac:chgData name="Laurence Keel" userId="bc0cdd5a2ac477c1" providerId="LiveId" clId="{7024E4E1-62EA-4FC3-8341-93B2B7389A41}" dt="2024-10-28T16:04:49" v="226" actId="164"/>
          <ac:picMkLst>
            <pc:docMk/>
            <pc:sldMk cId="768371223" sldId="362"/>
            <ac:picMk id="18" creationId="{29F39242-339F-916F-1722-DD394F2938BB}"/>
          </ac:picMkLst>
        </pc:picChg>
        <pc:picChg chg="mod">
          <ac:chgData name="Laurence Keel" userId="bc0cdd5a2ac477c1" providerId="LiveId" clId="{7024E4E1-62EA-4FC3-8341-93B2B7389A41}" dt="2024-10-28T16:04:49" v="226" actId="164"/>
          <ac:picMkLst>
            <pc:docMk/>
            <pc:sldMk cId="768371223" sldId="362"/>
            <ac:picMk id="20" creationId="{4D13F773-1B85-A310-0FB8-816545276D50}"/>
          </ac:picMkLst>
        </pc:picChg>
      </pc:sldChg>
      <pc:sldChg chg="delSp del mod">
        <pc:chgData name="Laurence Keel" userId="bc0cdd5a2ac477c1" providerId="LiveId" clId="{7024E4E1-62EA-4FC3-8341-93B2B7389A41}" dt="2024-10-28T16:06:05.487" v="246" actId="47"/>
        <pc:sldMkLst>
          <pc:docMk/>
          <pc:sldMk cId="3340306831" sldId="363"/>
        </pc:sldMkLst>
        <pc:spChg chg="del">
          <ac:chgData name="Laurence Keel" userId="bc0cdd5a2ac477c1" providerId="LiveId" clId="{7024E4E1-62EA-4FC3-8341-93B2B7389A41}" dt="2024-10-28T16:05:26.115" v="237" actId="21"/>
          <ac:spMkLst>
            <pc:docMk/>
            <pc:sldMk cId="3340306831" sldId="363"/>
            <ac:spMk id="2" creationId="{A843C72C-3ECC-5A90-4C33-A0F9B64E49F2}"/>
          </ac:spMkLst>
        </pc:spChg>
        <pc:spChg chg="del">
          <ac:chgData name="Laurence Keel" userId="bc0cdd5a2ac477c1" providerId="LiveId" clId="{7024E4E1-62EA-4FC3-8341-93B2B7389A41}" dt="2024-10-28T16:05:26.115" v="237" actId="21"/>
          <ac:spMkLst>
            <pc:docMk/>
            <pc:sldMk cId="3340306831" sldId="363"/>
            <ac:spMk id="3" creationId="{5367D594-2C1B-4499-3665-BB0F4F9A48DE}"/>
          </ac:spMkLst>
        </pc:spChg>
        <pc:picChg chg="del">
          <ac:chgData name="Laurence Keel" userId="bc0cdd5a2ac477c1" providerId="LiveId" clId="{7024E4E1-62EA-4FC3-8341-93B2B7389A41}" dt="2024-10-28T16:05:26.115" v="237" actId="21"/>
          <ac:picMkLst>
            <pc:docMk/>
            <pc:sldMk cId="3340306831" sldId="363"/>
            <ac:picMk id="4" creationId="{766752DE-B50C-C8F8-20BC-FB43AD819308}"/>
          </ac:picMkLst>
        </pc:picChg>
      </pc:sldChg>
      <pc:sldChg chg="delSp del mod">
        <pc:chgData name="Laurence Keel" userId="bc0cdd5a2ac477c1" providerId="LiveId" clId="{7024E4E1-62EA-4FC3-8341-93B2B7389A41}" dt="2024-10-29T15:56:06.244" v="366" actId="47"/>
        <pc:sldMkLst>
          <pc:docMk/>
          <pc:sldMk cId="1008275846" sldId="364"/>
        </pc:sldMkLst>
        <pc:spChg chg="del">
          <ac:chgData name="Laurence Keel" userId="bc0cdd5a2ac477c1" providerId="LiveId" clId="{7024E4E1-62EA-4FC3-8341-93B2B7389A41}" dt="2024-10-29T15:54:53.973" v="344" actId="21"/>
          <ac:spMkLst>
            <pc:docMk/>
            <pc:sldMk cId="1008275846" sldId="364"/>
            <ac:spMk id="2" creationId="{8EDECC33-987E-2A13-5AF4-59D128EE155A}"/>
          </ac:spMkLst>
        </pc:spChg>
        <pc:spChg chg="del">
          <ac:chgData name="Laurence Keel" userId="bc0cdd5a2ac477c1" providerId="LiveId" clId="{7024E4E1-62EA-4FC3-8341-93B2B7389A41}" dt="2024-10-29T15:55:31.779" v="357" actId="21"/>
          <ac:spMkLst>
            <pc:docMk/>
            <pc:sldMk cId="1008275846" sldId="364"/>
            <ac:spMk id="3" creationId="{90B0A182-19B0-8871-16D1-C2C8F9EAA52F}"/>
          </ac:spMkLst>
        </pc:spChg>
        <pc:spChg chg="del">
          <ac:chgData name="Laurence Keel" userId="bc0cdd5a2ac477c1" providerId="LiveId" clId="{7024E4E1-62EA-4FC3-8341-93B2B7389A41}" dt="2024-10-29T15:55:31.779" v="357" actId="21"/>
          <ac:spMkLst>
            <pc:docMk/>
            <pc:sldMk cId="1008275846" sldId="364"/>
            <ac:spMk id="5" creationId="{216FABC0-4F76-DAFC-BB7F-DA8EFC8CFE69}"/>
          </ac:spMkLst>
        </pc:spChg>
        <pc:picChg chg="del">
          <ac:chgData name="Laurence Keel" userId="bc0cdd5a2ac477c1" providerId="LiveId" clId="{7024E4E1-62EA-4FC3-8341-93B2B7389A41}" dt="2024-10-29T15:55:13.183" v="349" actId="21"/>
          <ac:picMkLst>
            <pc:docMk/>
            <pc:sldMk cId="1008275846" sldId="364"/>
            <ac:picMk id="4" creationId="{355978EF-3568-79F4-23D7-1CC40EAA9355}"/>
          </ac:picMkLst>
        </pc:picChg>
      </pc:sldChg>
      <pc:sldChg chg="delSp del mod">
        <pc:chgData name="Laurence Keel" userId="bc0cdd5a2ac477c1" providerId="LiveId" clId="{7024E4E1-62EA-4FC3-8341-93B2B7389A41}" dt="2024-10-29T15:57:17.630" v="393" actId="47"/>
        <pc:sldMkLst>
          <pc:docMk/>
          <pc:sldMk cId="488722144" sldId="365"/>
        </pc:sldMkLst>
        <pc:spChg chg="del">
          <ac:chgData name="Laurence Keel" userId="bc0cdd5a2ac477c1" providerId="LiveId" clId="{7024E4E1-62EA-4FC3-8341-93B2B7389A41}" dt="2024-10-29T15:57:03.120" v="386" actId="21"/>
          <ac:spMkLst>
            <pc:docMk/>
            <pc:sldMk cId="488722144" sldId="365"/>
            <ac:spMk id="3" creationId="{9260C010-2937-EDAB-B458-98D698D80757}"/>
          </ac:spMkLst>
        </pc:spChg>
        <pc:spChg chg="del">
          <ac:chgData name="Laurence Keel" userId="bc0cdd5a2ac477c1" providerId="LiveId" clId="{7024E4E1-62EA-4FC3-8341-93B2B7389A41}" dt="2024-10-29T15:57:03.120" v="386" actId="21"/>
          <ac:spMkLst>
            <pc:docMk/>
            <pc:sldMk cId="488722144" sldId="365"/>
            <ac:spMk id="4" creationId="{09FB0CD7-B91E-EEE9-E4EB-77F7F18E3DF3}"/>
          </ac:spMkLst>
        </pc:spChg>
        <pc:picChg chg="del">
          <ac:chgData name="Laurence Keel" userId="bc0cdd5a2ac477c1" providerId="LiveId" clId="{7024E4E1-62EA-4FC3-8341-93B2B7389A41}" dt="2024-10-29T15:57:10.391" v="389" actId="21"/>
          <ac:picMkLst>
            <pc:docMk/>
            <pc:sldMk cId="488722144" sldId="365"/>
            <ac:picMk id="6" creationId="{275FC397-CF97-FA5C-2B57-12F22D22D9BB}"/>
          </ac:picMkLst>
        </pc:picChg>
      </pc:sldChg>
      <pc:sldChg chg="delSp del mod">
        <pc:chgData name="Laurence Keel" userId="bc0cdd5a2ac477c1" providerId="LiveId" clId="{7024E4E1-62EA-4FC3-8341-93B2B7389A41}" dt="2024-10-29T15:57:39.838" v="401" actId="47"/>
        <pc:sldMkLst>
          <pc:docMk/>
          <pc:sldMk cId="3938203020" sldId="366"/>
        </pc:sldMkLst>
        <pc:spChg chg="del">
          <ac:chgData name="Laurence Keel" userId="bc0cdd5a2ac477c1" providerId="LiveId" clId="{7024E4E1-62EA-4FC3-8341-93B2B7389A41}" dt="2024-10-29T15:57:22.943" v="394" actId="21"/>
          <ac:spMkLst>
            <pc:docMk/>
            <pc:sldMk cId="3938203020" sldId="366"/>
            <ac:spMk id="3" creationId="{9260C010-2937-EDAB-B458-98D698D80757}"/>
          </ac:spMkLst>
        </pc:spChg>
        <pc:spChg chg="del">
          <ac:chgData name="Laurence Keel" userId="bc0cdd5a2ac477c1" providerId="LiveId" clId="{7024E4E1-62EA-4FC3-8341-93B2B7389A41}" dt="2024-10-29T15:57:22.943" v="394" actId="21"/>
          <ac:spMkLst>
            <pc:docMk/>
            <pc:sldMk cId="3938203020" sldId="366"/>
            <ac:spMk id="4" creationId="{09FB0CD7-B91E-EEE9-E4EB-77F7F18E3DF3}"/>
          </ac:spMkLst>
        </pc:spChg>
        <pc:picChg chg="del">
          <ac:chgData name="Laurence Keel" userId="bc0cdd5a2ac477c1" providerId="LiveId" clId="{7024E4E1-62EA-4FC3-8341-93B2B7389A41}" dt="2024-10-29T15:57:22.943" v="394" actId="21"/>
          <ac:picMkLst>
            <pc:docMk/>
            <pc:sldMk cId="3938203020" sldId="366"/>
            <ac:picMk id="6" creationId="{190897C2-BAD3-21A5-0AE5-FE05410976A9}"/>
          </ac:picMkLst>
        </pc:picChg>
      </pc:sldChg>
      <pc:sldChg chg="addSp delSp modSp mod setBg">
        <pc:chgData name="Laurence Keel" userId="bc0cdd5a2ac477c1" providerId="LiveId" clId="{7024E4E1-62EA-4FC3-8341-93B2B7389A41}" dt="2024-10-28T16:07:52.769" v="270"/>
        <pc:sldMkLst>
          <pc:docMk/>
          <pc:sldMk cId="3389345767" sldId="1117"/>
        </pc:sldMkLst>
        <pc:spChg chg="add mod ord">
          <ac:chgData name="Laurence Keel" userId="bc0cdd5a2ac477c1" providerId="LiveId" clId="{7024E4E1-62EA-4FC3-8341-93B2B7389A41}" dt="2024-10-28T16:07:31.418" v="264" actId="167"/>
          <ac:spMkLst>
            <pc:docMk/>
            <pc:sldMk cId="3389345767" sldId="1117"/>
            <ac:spMk id="2" creationId="{EA6C96D9-B3D9-6172-F6AC-BAD1BBD1266C}"/>
          </ac:spMkLst>
        </pc:spChg>
        <pc:spChg chg="del mod">
          <ac:chgData name="Laurence Keel" userId="bc0cdd5a2ac477c1" providerId="LiveId" clId="{7024E4E1-62EA-4FC3-8341-93B2B7389A41}" dt="2024-10-28T16:07:24.776" v="262" actId="478"/>
          <ac:spMkLst>
            <pc:docMk/>
            <pc:sldMk cId="3389345767" sldId="1117"/>
            <ac:spMk id="9" creationId="{34E6E334-97A0-57B8-C559-07818B2A76A5}"/>
          </ac:spMkLst>
        </pc:spChg>
        <pc:spChg chg="mod">
          <ac:chgData name="Laurence Keel" userId="bc0cdd5a2ac477c1" providerId="LiveId" clId="{7024E4E1-62EA-4FC3-8341-93B2B7389A41}" dt="2024-10-28T16:07:34.546" v="265" actId="1076"/>
          <ac:spMkLst>
            <pc:docMk/>
            <pc:sldMk cId="3389345767" sldId="1117"/>
            <ac:spMk id="10" creationId="{3A51F855-5F92-7CB2-36BD-2DE069AD6651}"/>
          </ac:spMkLst>
        </pc:spChg>
        <pc:picChg chg="mod">
          <ac:chgData name="Laurence Keel" userId="bc0cdd5a2ac477c1" providerId="LiveId" clId="{7024E4E1-62EA-4FC3-8341-93B2B7389A41}" dt="2024-10-28T16:07:52.769" v="270"/>
          <ac:picMkLst>
            <pc:docMk/>
            <pc:sldMk cId="3389345767" sldId="1117"/>
            <ac:picMk id="12" creationId="{31423249-6B06-11BB-875B-9B1F2A177D29}"/>
          </ac:picMkLst>
        </pc:picChg>
      </pc:sldChg>
      <pc:sldChg chg="delSp del mod">
        <pc:chgData name="Laurence Keel" userId="bc0cdd5a2ac477c1" providerId="LiveId" clId="{7024E4E1-62EA-4FC3-8341-93B2B7389A41}" dt="2024-10-28T16:08:52.726" v="295" actId="47"/>
        <pc:sldMkLst>
          <pc:docMk/>
          <pc:sldMk cId="2581478972" sldId="1118"/>
        </pc:sldMkLst>
        <pc:spChg chg="del">
          <ac:chgData name="Laurence Keel" userId="bc0cdd5a2ac477c1" providerId="LiveId" clId="{7024E4E1-62EA-4FC3-8341-93B2B7389A41}" dt="2024-10-28T16:08:24.576" v="292" actId="21"/>
          <ac:spMkLst>
            <pc:docMk/>
            <pc:sldMk cId="2581478972" sldId="1118"/>
            <ac:spMk id="5" creationId="{17EE3A86-E0D2-733E-1F7B-B057D08849FC}"/>
          </ac:spMkLst>
        </pc:spChg>
      </pc:sldChg>
      <pc:sldChg chg="addSp delSp modSp new mod setBg">
        <pc:chgData name="Laurence Keel" userId="bc0cdd5a2ac477c1" providerId="LiveId" clId="{7024E4E1-62EA-4FC3-8341-93B2B7389A41}" dt="2024-10-28T15:53:52.866" v="37" actId="1076"/>
        <pc:sldMkLst>
          <pc:docMk/>
          <pc:sldMk cId="515189287" sldId="1119"/>
        </pc:sldMkLst>
        <pc:spChg chg="add mod">
          <ac:chgData name="Laurence Keel" userId="bc0cdd5a2ac477c1" providerId="LiveId" clId="{7024E4E1-62EA-4FC3-8341-93B2B7389A41}" dt="2024-10-28T15:53:31.245" v="26" actId="34135"/>
          <ac:spMkLst>
            <pc:docMk/>
            <pc:sldMk cId="515189287" sldId="1119"/>
            <ac:spMk id="4" creationId="{ADC434CA-268F-EAAA-3BD4-E9FC22C42765}"/>
          </ac:spMkLst>
        </pc:spChg>
        <pc:spChg chg="add mod">
          <ac:chgData name="Laurence Keel" userId="bc0cdd5a2ac477c1" providerId="LiveId" clId="{7024E4E1-62EA-4FC3-8341-93B2B7389A41}" dt="2024-10-28T15:53:07.071" v="20" actId="207"/>
          <ac:spMkLst>
            <pc:docMk/>
            <pc:sldMk cId="515189287" sldId="1119"/>
            <ac:spMk id="5" creationId="{A75A9202-3DE5-33D6-B95A-4B3B7595F6EE}"/>
          </ac:spMkLst>
        </pc:spChg>
        <pc:spChg chg="add mod">
          <ac:chgData name="Laurence Keel" userId="bc0cdd5a2ac477c1" providerId="LiveId" clId="{7024E4E1-62EA-4FC3-8341-93B2B7389A41}" dt="2024-10-28T15:53:47.516" v="35" actId="1076"/>
          <ac:spMkLst>
            <pc:docMk/>
            <pc:sldMk cId="515189287" sldId="1119"/>
            <ac:spMk id="6" creationId="{94C43400-1B08-0847-CB9C-6C6EF0F818C6}"/>
          </ac:spMkLst>
        </pc:spChg>
        <pc:spChg chg="add mod">
          <ac:chgData name="Laurence Keel" userId="bc0cdd5a2ac477c1" providerId="LiveId" clId="{7024E4E1-62EA-4FC3-8341-93B2B7389A41}" dt="2024-10-28T15:53:47.516" v="35" actId="1076"/>
          <ac:spMkLst>
            <pc:docMk/>
            <pc:sldMk cId="515189287" sldId="1119"/>
            <ac:spMk id="7" creationId="{A31596FC-3B8E-E2C9-9D09-2A81E64AF74B}"/>
          </ac:spMkLst>
        </pc:spChg>
        <pc:picChg chg="add del">
          <ac:chgData name="Laurence Keel" userId="bc0cdd5a2ac477c1" providerId="LiveId" clId="{7024E4E1-62EA-4FC3-8341-93B2B7389A41}" dt="2024-10-28T15:52:22.349" v="14" actId="478"/>
          <ac:picMkLst>
            <pc:docMk/>
            <pc:sldMk cId="515189287" sldId="1119"/>
            <ac:picMk id="3" creationId="{E7A54BE4-4152-1121-DC3F-6BB987F107EB}"/>
          </ac:picMkLst>
        </pc:picChg>
        <pc:picChg chg="add mod">
          <ac:chgData name="Laurence Keel" userId="bc0cdd5a2ac477c1" providerId="LiveId" clId="{7024E4E1-62EA-4FC3-8341-93B2B7389A41}" dt="2024-10-28T15:53:50.180" v="36" actId="1076"/>
          <ac:picMkLst>
            <pc:docMk/>
            <pc:sldMk cId="515189287" sldId="1119"/>
            <ac:picMk id="8" creationId="{AA5B40ED-8A22-22F7-FAE2-86470CEE64CE}"/>
          </ac:picMkLst>
        </pc:picChg>
        <pc:picChg chg="add mod">
          <ac:chgData name="Laurence Keel" userId="bc0cdd5a2ac477c1" providerId="LiveId" clId="{7024E4E1-62EA-4FC3-8341-93B2B7389A41}" dt="2024-10-28T15:53:52.866" v="37" actId="1076"/>
          <ac:picMkLst>
            <pc:docMk/>
            <pc:sldMk cId="515189287" sldId="1119"/>
            <ac:picMk id="9" creationId="{8917DE66-0659-FD11-B3DD-DA845FFE86FB}"/>
          </ac:picMkLst>
        </pc:picChg>
      </pc:sldChg>
      <pc:sldChg chg="add del ord">
        <pc:chgData name="Laurence Keel" userId="bc0cdd5a2ac477c1" providerId="LiveId" clId="{7024E4E1-62EA-4FC3-8341-93B2B7389A41}" dt="2024-10-28T15:53:24.179" v="25" actId="47"/>
        <pc:sldMkLst>
          <pc:docMk/>
          <pc:sldMk cId="3025098371" sldId="1120"/>
        </pc:sldMkLst>
      </pc:sldChg>
      <pc:sldChg chg="addSp modSp add mod ord">
        <pc:chgData name="Laurence Keel" userId="bc0cdd5a2ac477c1" providerId="LiveId" clId="{7024E4E1-62EA-4FC3-8341-93B2B7389A41}" dt="2024-10-28T15:55:03.010" v="60" actId="1076"/>
        <pc:sldMkLst>
          <pc:docMk/>
          <pc:sldMk cId="3026039342" sldId="1120"/>
        </pc:sldMkLst>
        <pc:spChg chg="add mod">
          <ac:chgData name="Laurence Keel" userId="bc0cdd5a2ac477c1" providerId="LiveId" clId="{7024E4E1-62EA-4FC3-8341-93B2B7389A41}" dt="2024-10-28T15:54:08.758" v="41" actId="1076"/>
          <ac:spMkLst>
            <pc:docMk/>
            <pc:sldMk cId="3026039342" sldId="1120"/>
            <ac:spMk id="2" creationId="{53F93FD9-0F58-40E8-82E5-00A6A7F6387E}"/>
          </ac:spMkLst>
        </pc:spChg>
        <pc:spChg chg="add mod">
          <ac:chgData name="Laurence Keel" userId="bc0cdd5a2ac477c1" providerId="LiveId" clId="{7024E4E1-62EA-4FC3-8341-93B2B7389A41}" dt="2024-10-28T15:54:08.758" v="41" actId="1076"/>
          <ac:spMkLst>
            <pc:docMk/>
            <pc:sldMk cId="3026039342" sldId="1120"/>
            <ac:spMk id="3" creationId="{FF3DF24F-E74C-AAEB-6A27-06610C4267AF}"/>
          </ac:spMkLst>
        </pc:spChg>
        <pc:grpChg chg="add mod">
          <ac:chgData name="Laurence Keel" userId="bc0cdd5a2ac477c1" providerId="LiveId" clId="{7024E4E1-62EA-4FC3-8341-93B2B7389A41}" dt="2024-10-28T15:55:03.010" v="60" actId="1076"/>
          <ac:grpSpMkLst>
            <pc:docMk/>
            <pc:sldMk cId="3026039342" sldId="1120"/>
            <ac:grpSpMk id="6" creationId="{8FDA4FE0-CE78-07F1-BCE2-35530302FB24}"/>
          </ac:grpSpMkLst>
        </pc:grpChg>
        <pc:picChg chg="mod">
          <ac:chgData name="Laurence Keel" userId="bc0cdd5a2ac477c1" providerId="LiveId" clId="{7024E4E1-62EA-4FC3-8341-93B2B7389A41}" dt="2024-10-28T15:54:58.141" v="58"/>
          <ac:picMkLst>
            <pc:docMk/>
            <pc:sldMk cId="3026039342" sldId="1120"/>
            <ac:picMk id="7" creationId="{0C5C271A-6D23-30FC-F8A1-4747939ACB6E}"/>
          </ac:picMkLst>
        </pc:picChg>
        <pc:picChg chg="mod">
          <ac:chgData name="Laurence Keel" userId="bc0cdd5a2ac477c1" providerId="LiveId" clId="{7024E4E1-62EA-4FC3-8341-93B2B7389A41}" dt="2024-10-28T15:54:58.141" v="58"/>
          <ac:picMkLst>
            <pc:docMk/>
            <pc:sldMk cId="3026039342" sldId="1120"/>
            <ac:picMk id="8" creationId="{4D4E068F-8059-C41F-37B1-D0576508655A}"/>
          </ac:picMkLst>
        </pc:picChg>
        <pc:picChg chg="mod">
          <ac:chgData name="Laurence Keel" userId="bc0cdd5a2ac477c1" providerId="LiveId" clId="{7024E4E1-62EA-4FC3-8341-93B2B7389A41}" dt="2024-10-28T15:54:58.141" v="58"/>
          <ac:picMkLst>
            <pc:docMk/>
            <pc:sldMk cId="3026039342" sldId="1120"/>
            <ac:picMk id="9" creationId="{CA28D08B-95D5-6ADF-E680-91703FE5A47D}"/>
          </ac:picMkLst>
        </pc:picChg>
        <pc:picChg chg="mod">
          <ac:chgData name="Laurence Keel" userId="bc0cdd5a2ac477c1" providerId="LiveId" clId="{7024E4E1-62EA-4FC3-8341-93B2B7389A41}" dt="2024-10-28T15:54:58.141" v="58"/>
          <ac:picMkLst>
            <pc:docMk/>
            <pc:sldMk cId="3026039342" sldId="1120"/>
            <ac:picMk id="10" creationId="{2AC4AED1-037A-F6AB-9E5F-6D1C9672E834}"/>
          </ac:picMkLst>
        </pc:picChg>
      </pc:sldChg>
      <pc:sldChg chg="addSp modSp add mod ord">
        <pc:chgData name="Laurence Keel" userId="bc0cdd5a2ac477c1" providerId="LiveId" clId="{7024E4E1-62EA-4FC3-8341-93B2B7389A41}" dt="2024-10-28T15:56:24.059" v="97" actId="1076"/>
        <pc:sldMkLst>
          <pc:docMk/>
          <pc:sldMk cId="2616802053" sldId="1121"/>
        </pc:sldMkLst>
        <pc:spChg chg="add mod">
          <ac:chgData name="Laurence Keel" userId="bc0cdd5a2ac477c1" providerId="LiveId" clId="{7024E4E1-62EA-4FC3-8341-93B2B7389A41}" dt="2024-10-28T15:56:24.059" v="97" actId="1076"/>
          <ac:spMkLst>
            <pc:docMk/>
            <pc:sldMk cId="2616802053" sldId="1121"/>
            <ac:spMk id="2" creationId="{4D1706E1-C57B-9FA4-8D42-39CE430A761B}"/>
          </ac:spMkLst>
        </pc:spChg>
        <pc:spChg chg="add mod">
          <ac:chgData name="Laurence Keel" userId="bc0cdd5a2ac477c1" providerId="LiveId" clId="{7024E4E1-62EA-4FC3-8341-93B2B7389A41}" dt="2024-10-28T15:55:54.980" v="75"/>
          <ac:spMkLst>
            <pc:docMk/>
            <pc:sldMk cId="2616802053" sldId="1121"/>
            <ac:spMk id="7" creationId="{D330274D-6449-0BBB-E645-10C5A81F3965}"/>
          </ac:spMkLst>
        </pc:spChg>
        <pc:picChg chg="add mod">
          <ac:chgData name="Laurence Keel" userId="bc0cdd5a2ac477c1" providerId="LiveId" clId="{7024E4E1-62EA-4FC3-8341-93B2B7389A41}" dt="2024-10-28T15:55:44.618" v="73" actId="1076"/>
          <ac:picMkLst>
            <pc:docMk/>
            <pc:sldMk cId="2616802053" sldId="1121"/>
            <ac:picMk id="3" creationId="{EF3475A2-1AA2-2C0F-A397-F2EA5E2B66EF}"/>
          </ac:picMkLst>
        </pc:picChg>
      </pc:sldChg>
      <pc:sldChg chg="addSp modSp add mod ord">
        <pc:chgData name="Laurence Keel" userId="bc0cdd5a2ac477c1" providerId="LiveId" clId="{7024E4E1-62EA-4FC3-8341-93B2B7389A41}" dt="2024-10-28T15:56:51.563" v="103" actId="1076"/>
        <pc:sldMkLst>
          <pc:docMk/>
          <pc:sldMk cId="1182353312" sldId="1122"/>
        </pc:sldMkLst>
        <pc:spChg chg="add mod">
          <ac:chgData name="Laurence Keel" userId="bc0cdd5a2ac477c1" providerId="LiveId" clId="{7024E4E1-62EA-4FC3-8341-93B2B7389A41}" dt="2024-10-28T15:56:37.904" v="99"/>
          <ac:spMkLst>
            <pc:docMk/>
            <pc:sldMk cId="1182353312" sldId="1122"/>
            <ac:spMk id="2" creationId="{25CEDD09-DAD5-5E09-3AF2-509A26C659CC}"/>
          </ac:spMkLst>
        </pc:spChg>
        <pc:spChg chg="add mod">
          <ac:chgData name="Laurence Keel" userId="bc0cdd5a2ac477c1" providerId="LiveId" clId="{7024E4E1-62EA-4FC3-8341-93B2B7389A41}" dt="2024-10-28T15:56:51.563" v="103" actId="1076"/>
          <ac:spMkLst>
            <pc:docMk/>
            <pc:sldMk cId="1182353312" sldId="1122"/>
            <ac:spMk id="3" creationId="{1BFFF0DA-A55B-0241-C4EF-E684CA695478}"/>
          </ac:spMkLst>
        </pc:spChg>
        <pc:picChg chg="add mod">
          <ac:chgData name="Laurence Keel" userId="bc0cdd5a2ac477c1" providerId="LiveId" clId="{7024E4E1-62EA-4FC3-8341-93B2B7389A41}" dt="2024-10-28T15:56:48.521" v="102" actId="1076"/>
          <ac:picMkLst>
            <pc:docMk/>
            <pc:sldMk cId="1182353312" sldId="1122"/>
            <ac:picMk id="10" creationId="{A21D942B-8A0E-EA3D-8779-64C67AB056F1}"/>
          </ac:picMkLst>
        </pc:picChg>
      </pc:sldChg>
      <pc:sldChg chg="addSp modSp add mod ord">
        <pc:chgData name="Laurence Keel" userId="bc0cdd5a2ac477c1" providerId="LiveId" clId="{7024E4E1-62EA-4FC3-8341-93B2B7389A41}" dt="2024-10-28T16:01:54.066" v="172" actId="404"/>
        <pc:sldMkLst>
          <pc:docMk/>
          <pc:sldMk cId="71299376" sldId="1123"/>
        </pc:sldMkLst>
        <pc:spChg chg="add mod">
          <ac:chgData name="Laurence Keel" userId="bc0cdd5a2ac477c1" providerId="LiveId" clId="{7024E4E1-62EA-4FC3-8341-93B2B7389A41}" dt="2024-10-28T15:57:47.960" v="112"/>
          <ac:spMkLst>
            <pc:docMk/>
            <pc:sldMk cId="71299376" sldId="1123"/>
            <ac:spMk id="2" creationId="{0A90E7AC-8AFB-55CF-FBD6-379E85E39155}"/>
          </ac:spMkLst>
        </pc:spChg>
        <pc:spChg chg="add mod">
          <ac:chgData name="Laurence Keel" userId="bc0cdd5a2ac477c1" providerId="LiveId" clId="{7024E4E1-62EA-4FC3-8341-93B2B7389A41}" dt="2024-10-28T16:01:54.066" v="172" actId="404"/>
          <ac:spMkLst>
            <pc:docMk/>
            <pc:sldMk cId="71299376" sldId="1123"/>
            <ac:spMk id="3" creationId="{315BA8A5-E804-5909-6C0E-E073F94906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" creationId="{8B3106E5-B041-C4BD-886D-F4219AD29FD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" creationId="{AF93DD94-80F8-65F3-D475-DC40FB9DE84B}"/>
          </ac:spMkLst>
        </pc:spChg>
        <pc:spChg chg="add mod">
          <ac:chgData name="Laurence Keel" userId="bc0cdd5a2ac477c1" providerId="LiveId" clId="{7024E4E1-62EA-4FC3-8341-93B2B7389A41}" dt="2024-10-28T15:57:40.097" v="110"/>
          <ac:spMkLst>
            <pc:docMk/>
            <pc:sldMk cId="71299376" sldId="1123"/>
            <ac:spMk id="10" creationId="{1EC0C666-DC62-99EF-CAC6-8920DA88720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" creationId="{B7B60AD7-E11D-BEF7-8738-65DC0B1CE3A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" creationId="{A04150DD-8857-26C8-52AF-02FC912AC45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" creationId="{560316CE-844F-4BAD-8644-8BF8ED1553A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" creationId="{A9687F77-A51F-35EF-B118-411612D6FF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" creationId="{C338A16A-36B3-6D43-69B5-55B772D9711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" creationId="{6D0FE34C-D62C-C76C-BAF2-286C93E3187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" creationId="{0A504FE1-A213-94E2-7FFD-2E3214FBA66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" creationId="{586BC937-B924-0512-A38A-EE524941A8F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" creationId="{B267AC8B-615D-ECC8-091A-7401660177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" creationId="{2A3083BD-94D9-C7F3-1D7E-88FCEA503EC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" creationId="{DCBF28A5-C581-1E5F-97AD-C44EE2A37FF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" creationId="{570F1D88-5C74-BD2E-C28C-ED2DB70D08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" creationId="{B2D6D622-90C4-C206-DDCD-CAE9504CFD2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" creationId="{5F4A9940-E2D3-6584-B149-84FDFDE07FF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" creationId="{323C662A-23DC-5462-C6C5-4F89F7BF368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" creationId="{5DF83F3C-58B3-B1D1-DC16-AA2FAE3644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" creationId="{4EDB4E51-6397-9244-CBB9-CCC299AA5AB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" creationId="{4999B1FE-F316-A56A-F1D5-73BAD42E1F2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" creationId="{AFB77771-53B4-8A7A-8465-EA6EE0D893B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" creationId="{7DACE830-ABB4-29CD-FD33-F5D53399E7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" creationId="{2999E568-E52B-1162-736A-66A85EF9CA1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" creationId="{B457379C-9797-F6BC-6B63-BB0B00469D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" creationId="{3A314FD8-0782-990E-C3AD-ADC60AED98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" creationId="{FAE6AB43-FEAC-0A5A-4051-0FE2E05A4C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" creationId="{5CDE849A-B60E-BF09-4315-EA9E760B78A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" creationId="{C63E1F35-8298-1730-7426-B8A9B498D8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" creationId="{5EA23968-206A-4268-A179-D32A195DC01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" creationId="{1AA0EB8A-FDBC-D0F3-8CF1-69CB1F8AB4E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" creationId="{A6C6F3FF-E858-B421-8AA0-585953874EE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" creationId="{0FDE1A03-A3E0-0F59-0EC6-C4109253EDC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" creationId="{C59ED423-2D65-5B6F-D01C-172855439D2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" creationId="{2F2DB146-00D1-1C04-5E5C-382708252EF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" creationId="{9EA571B9-3758-BF1E-9264-0F6061AE86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" creationId="{7B9F077B-E3E7-AB11-A875-91EB7EF9E6C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" creationId="{9EDF375E-BCE0-C0DD-0213-AB8753E7D3C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" creationId="{E70A738B-DA8F-3492-FB4B-8AC4E620E3E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" creationId="{E7B20E12-048F-FA76-2AC8-B25041CC491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" creationId="{1C4E5DEA-AB0C-0190-19FE-B428D369A1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" creationId="{97E12330-C66C-F734-E255-988B08F09F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" creationId="{8CC00B8A-FE5D-2C9E-BA90-59A39E053B6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" creationId="{5A90DF7D-C2B9-BCA4-772B-EA65F9BC67C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" creationId="{1B1FC6B3-25A7-BEA3-5131-EF848C02D5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" creationId="{ACC1CCE6-F8BC-38B2-2A6D-6A437AA5CE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" creationId="{5B91A696-E778-B13D-475D-DB426B0F3DB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" creationId="{292995AE-9186-447A-FFD2-ED4109562A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" creationId="{E0959C45-4948-B290-687F-9CD28CFCF00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" creationId="{CFE03CD4-8B42-2374-F413-20A230FF6D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" creationId="{FFBCCACD-8315-602F-3E2E-4241BE51C38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" creationId="{CFCCA90C-FE3A-75B9-585B-55DDD5D718D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" creationId="{89A007ED-DECC-5308-46F6-A3AAE30B185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" creationId="{C02EE884-2423-DE07-637A-95988972088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" creationId="{C8F08173-043A-9168-2980-F7C7EFF6962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" creationId="{9B857E83-09C5-1C04-4767-0A732046C9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" creationId="{3902C329-C700-D1A2-C36D-AB205F6256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" creationId="{82D65FD1-24E6-C8E8-589E-D91BE5A2A5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" creationId="{E225128A-CCFD-DF25-6A9A-453BCB813E2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" creationId="{C9B0F849-773D-0540-FA92-E4CC9B3B30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" creationId="{6D142578-A30A-D081-AEAC-CDFC90D3DC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" creationId="{F52ED6CF-AA73-D453-35A4-D66D431251C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" creationId="{4979AB76-A7B4-F78F-7CEA-20BA2CEE59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" creationId="{C1EDAA36-B0D0-8155-9807-163CB5E2BA3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" creationId="{0544CF72-9994-93B0-7031-B6BA4E6A8DE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" creationId="{13E960C3-A2AC-2DE8-8A80-AA21BE4C065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" creationId="{C111579B-202B-6640-970A-F799776CA76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" creationId="{50EC3633-3BB4-5967-735B-687A32D04AE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" creationId="{0A0BF9CD-17DC-B6E8-0BC1-909D563D1DA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" creationId="{BCB56D4A-6822-6CA2-58E7-030F175930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" creationId="{D568B625-6BA5-0589-5E70-538868E620D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" creationId="{A65FDBFC-0FD2-F7A2-98A5-5DF68B10F5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" creationId="{27AA6AF6-DAFF-3595-9151-89AB2F30852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" creationId="{93BF8C07-F769-ACEC-EE49-60DE86A16B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" creationId="{71B6FCE3-3DD7-1CC1-B1CC-DFF9F5C9742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" creationId="{694DD455-CCE0-412E-06CF-4293B1ABBD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" creationId="{65B2A833-97EF-61DB-AC1E-3FE420706FF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" creationId="{8816A57E-D93D-0BAB-B5EA-215E82865F7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" creationId="{940C5642-E62C-2CFA-C704-F668C342B8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" creationId="{61FA6D80-0746-F3D3-45EA-896D8AF183D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" creationId="{1FB41EDB-7B47-A6FF-FCF1-A27F4D5AD3E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" creationId="{AF1994FD-F139-3E77-662C-EC6FACA8D23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" creationId="{18286426-3CF2-19CB-FFD4-759108B81C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" creationId="{3C85F539-79E5-7ABA-B41F-EFC60FADA17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" creationId="{E0D73CCD-0F21-8F21-8570-B3D7ABA88B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" creationId="{C7F68C73-C4A8-855B-E5E2-AA846604356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" creationId="{6B6E0E19-BA06-E7F8-A3CE-CD1DE129B07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" creationId="{DDB4817D-32B9-C98E-3DC2-B96055C6BB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" creationId="{5C738093-2C75-54BD-F1B8-3E38561AB14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" creationId="{8D958B86-53EE-7754-D50A-E5A358CB7A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" creationId="{70BE4D92-5142-989B-D7CA-AD4521731D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" creationId="{E86B5751-9AC3-B687-365B-4F2B03FE682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" creationId="{2CB3D7C0-67ED-F6EB-7521-BF48CF0C23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" creationId="{ED336F87-256A-48F8-AB3D-F84D106CD95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" creationId="{6B92E1F0-9252-E3DD-4335-C5B8B884204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" creationId="{39A720FF-DAC6-AAD8-A79F-0345CB5476D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" creationId="{B2C9112D-88A5-8135-74FA-B200FF688E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" creationId="{C953B65D-7FF5-D957-206F-08BC99E1634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" creationId="{CC7E8F1E-53C1-231E-0F59-0014EC8A5C5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" creationId="{303A6DFD-09D2-4BB1-C2FB-88340BA19D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" creationId="{932193F4-B84E-FCC3-73D0-B4C56B5AA5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" creationId="{B003960E-DE53-EC2F-4A7D-6DBAB817FB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" creationId="{4A2F8CFC-9F09-E213-F725-4A2B04BBEE2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" creationId="{76B2511A-F296-95A3-4BC7-2B3745C49D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" creationId="{99D88D31-1453-6E82-AF29-5F753F118FD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" creationId="{8CCAE25D-3692-EFF6-2F9C-B501F3398C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" creationId="{EFBD78D6-0ECB-098A-07E9-19E149FCC8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" creationId="{C7816079-A5ED-125A-E0B3-961FC92F130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" creationId="{6C27905D-D8A5-16AA-B795-CB5C8A4C814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" creationId="{4F07F011-5B8E-7856-E932-22C8C504919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" creationId="{36409E27-B3EF-8113-19AF-F389F4C1EAA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" creationId="{2FE6FACE-7034-AD07-967A-8EDDD072A2D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" creationId="{0B2F1D2D-7A1B-0F20-48DB-17056B9397C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" creationId="{D69180FB-0A7F-307A-E7EF-FF5ADD56710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" creationId="{3650C7EF-558C-796D-528D-03C1126C8C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" creationId="{BB87E2CD-A4BB-1F8C-E298-963B2014CDD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" creationId="{3C477BD1-4000-0204-FC18-6F219C4F7A9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" creationId="{A6033FFD-16F3-CB3C-E5F0-796F6F0A1A8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" creationId="{DA1D59CD-53C6-DAE9-7CBC-DCE1F62744A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" creationId="{7B35C967-ECA1-4457-1729-A339BA190AF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" creationId="{D8E9CE91-22E4-698E-BBD7-0934C78632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" creationId="{574441D5-90C9-C6AD-0F5C-D31F8878E32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" creationId="{09328396-AF12-2C73-3DD2-2E6455F3727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" creationId="{8E824BE9-41F5-C820-E008-B53B2EB887D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" creationId="{106EB102-B99C-7541-48FB-5173F9BCB3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" creationId="{4BABD287-DE62-E956-C10A-B32B2348410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" creationId="{3D9C25F5-61BD-C697-AF6A-C91A22D7FD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" creationId="{AE2680BC-50D9-35E0-7552-6710689C27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" creationId="{3EF07E62-31A2-566A-BFB0-05B1D2FB5C9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" creationId="{841D10C4-8468-CA34-6208-AD3F1145908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" creationId="{61666921-A0DE-2C55-E1CD-FD14DD1084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" creationId="{6C5DE42A-21C2-4095-A727-0CA6100959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" creationId="{EB62BCA2-5634-EA24-1EA1-7B7FF9587FF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" creationId="{5E96610E-631B-4212-24DE-0EB539D4E8D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" creationId="{E738ACF1-B9D0-0A8C-B0DC-07A037FF899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" creationId="{AC971727-2B40-C0CA-352D-ED2D23757E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" creationId="{BB30DF19-376A-3452-A805-A48090491F9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" creationId="{DBC091B5-E6B4-482F-A025-2DAFF49538E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" creationId="{C7EB8398-6FC8-3DC2-039A-07EA9D89192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" creationId="{BD592A8C-DE5E-D041-5C1B-7BC89546015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" creationId="{13215784-59AF-E326-E425-8A9E43B514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" creationId="{306CF8C3-4BC7-82D9-EC0D-6C45807E6ED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" creationId="{782236E4-65B3-C4DB-4C4C-D1C3534141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" creationId="{DA754BB5-348B-7DA3-707A-776E98EF5A4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" creationId="{00B0E9DD-ABDD-2C07-589C-9783C392232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" creationId="{6DDBAF57-40BE-437C-BDEC-C7C14B6DC64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" creationId="{F5730646-620B-1622-8FE9-A6A1B4F7DD4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" creationId="{6B478C34-E8E3-4E1C-E5D1-994628B9CD1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" creationId="{3A72110B-DE8D-5DF7-295F-3792EE026E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" creationId="{0F79B6F6-0997-0157-10DE-6C91DC8C2A9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" creationId="{D2C2C69E-03CB-7B40-74CF-C47B3A6B160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" creationId="{78FA423A-F1A0-A856-47E3-F6A6AE34022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" creationId="{492C27E1-FD0E-E4C5-D07C-8543C428166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" creationId="{9AD1E9F6-4718-C8BE-5673-26B58120C2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" creationId="{2758C3FE-82D4-E9DC-1CEF-6B5F32B6E7D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" creationId="{35A3E597-8778-9FE6-122E-4FAA867264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" creationId="{FB37677C-2438-CBF0-7EFD-1590759C4E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" creationId="{B97A30DF-9740-8F44-BBC9-C856E8916B8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" creationId="{89733710-B1BC-F2FD-C6C0-C073D5495D1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" creationId="{19CAFD82-5920-7941-837F-A21358865E7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" creationId="{DCF2B824-1394-1131-4FD9-A4BAAD06D63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" creationId="{EEAA825D-3454-7AC9-7101-C112EB13F62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" creationId="{08FD7C91-1A01-85A6-A87A-262C07DD97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" creationId="{1BBD5251-F429-0B1D-17C4-CA8C9513956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" creationId="{70BD05F8-14BD-4698-BDBF-FBEC8DC2FC7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" creationId="{9E42415E-B581-5EF0-3988-C8049CEE19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" creationId="{FF7B97E2-F5AC-1F2D-FACD-5104369BCC0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" creationId="{A0327963-B2B2-ABA1-3965-024FB82BF6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" creationId="{7BB0D54D-720D-2462-13DC-E461E397D1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" creationId="{279D2CCE-6566-9441-CED9-6B31F15D9A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" creationId="{FE662F07-FA0E-D977-81BD-208BAEAAD00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" creationId="{987E2566-A0BF-A659-A0DC-E6199F55B9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" creationId="{1BCD6ED5-49DA-B84A-C743-5BB762EB231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" creationId="{79103F03-01FD-D840-DE68-C01A6B8A86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" creationId="{0F0D284A-45FB-71D0-4356-99E7B778CA4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" creationId="{0264CF6B-45F3-DC69-3059-361E0362786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" creationId="{651C08BD-99E3-0C08-D1BB-B8235803D99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" creationId="{80CC253A-0D67-DDC5-DE7D-BD68CC395D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" creationId="{4F65F0CE-6B53-326A-8541-6DF1924F6D0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" creationId="{E537F838-CB70-D576-2D20-538F29BAE8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" creationId="{9D1EEFA4-B9A6-B0BC-4A6E-540EAD8ABCD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" creationId="{0488B0F3-228E-9172-7043-EBA31A76E63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" creationId="{CEE38E4E-9B61-17AA-DF58-A5437F75A33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" creationId="{6C920662-58D3-9CA4-A3BA-2B280598AD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" creationId="{E86CD601-5153-51EB-B843-3AD68C7257D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" creationId="{0A734ED9-787D-DF52-4E2A-8E2AA1D50ED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4" creationId="{C4DBFB62-D4D4-166F-BD7D-8E4F29EC4D6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5" creationId="{9B0ED9F2-907D-2B41-E6A2-F50E64C29C6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6" creationId="{2D8F51CA-418E-102E-A7AC-3818635008F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7" creationId="{563DBB74-04D6-3D9C-82F7-184AF62C7CF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8" creationId="{F44B1D10-AEF0-125E-4F22-BCEF1CCCD7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9" creationId="{C3808AAA-122B-79A5-3A5E-C1BBC304129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0" creationId="{CF160132-978A-FDB9-EA14-566243FD5E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1" creationId="{B29D62EA-D021-B614-6A71-A296B4EF609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2" creationId="{0B977E60-00A9-5DEF-A8E1-187BDBA03D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3" creationId="{979AFB03-D8BE-975E-C441-5A6752B47B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4" creationId="{6E00AB79-F7E2-DF42-4373-28A59B0382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5" creationId="{B1A912DF-D27D-51A3-9E3E-C737A71DA13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6" creationId="{67F3BBC8-E688-4584-E08C-A6E6BFFD552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7" creationId="{6D5B7DB5-3E51-72E1-362E-C43E5437963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8" creationId="{51A8C578-6229-87C3-5C5F-A2D28F904EE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09" creationId="{AE4A6F0F-E34F-CDEE-351C-C11DBA4A71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0" creationId="{5718EB1A-78E2-79FA-1FD4-D88FBFFD66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1" creationId="{A51DFC32-83B8-6A94-05E5-8C7B5D7A010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2" creationId="{9ED9E9DB-797F-1943-F005-99420C6BA3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3" creationId="{5674A8FD-9B3B-294F-6953-73E2E5FD22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4" creationId="{7A6F6409-1429-1784-220B-1706946F3B0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5" creationId="{C8AB8139-6277-8B74-3A8B-63F06896C5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6" creationId="{46D2A0F7-0613-B3E4-5408-A56E402509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7" creationId="{31F265FD-8B8E-3071-18E3-5CEC7432380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8" creationId="{85A8D32D-E1CE-0E61-9220-8383EDCC2D9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19" creationId="{9C1388AB-49A0-F5FC-02B9-11746F6C60A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0" creationId="{85B3189F-CBB4-330F-A422-7F5B7E9029D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1" creationId="{356F6742-8FF5-112D-6611-A21C91C39AA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2" creationId="{C493BCF5-F41B-774B-E700-EC41A1BD94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3" creationId="{7DA8419D-9D8D-EAD4-42AA-333AE91561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4" creationId="{269B7089-B60C-1632-68D6-94CE0059CB8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5" creationId="{79B3B7B0-A0CD-56F4-EB28-3FA23CBC8A9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6" creationId="{01657F26-8B75-001B-BB43-95ECC2062D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7" creationId="{0CE9C55C-DC19-69BB-45AF-0877DD9964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8" creationId="{CF3212EB-9E39-FE3F-0EDD-CC4C1E0AE00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29" creationId="{00182410-3A77-042B-E257-ADC2F54E645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0" creationId="{4F715E98-CA2F-B230-8382-604BFC05645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1" creationId="{0A4C1288-BDDB-F892-E125-2606B459A8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2" creationId="{F1A99E41-0480-CAC9-2C8F-325F75C64C3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3" creationId="{B37D3C69-1A9D-7614-EFE8-B4FEAAF89DF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4" creationId="{179EC444-E373-1727-DE12-FB2FA2B3D29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5" creationId="{C254C6CD-0514-6AD3-8EC9-336C18E4228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6" creationId="{1FC3D545-2B10-A3C6-BE02-61DA2367A97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7" creationId="{C75A7B29-59E7-9CC3-B93D-FEA43545D3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8" creationId="{A3491FB4-FE73-4C33-333F-9A6D3BF96A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39" creationId="{11DBAD5F-000C-9657-3DF3-9D88B0E246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0" creationId="{E544397D-6E9D-EF0F-F3DF-77803D5FF30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1" creationId="{37C6FBDE-82BD-F1B4-3E33-248AB59BADD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2" creationId="{9F1BCB01-922E-6C77-9ABC-89AA2B1E3D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3" creationId="{00C16AB0-4387-CE90-FE2E-9C2C278374F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4" creationId="{14691CEC-9886-8959-ED05-95573E5D91E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5" creationId="{4B436337-C97B-C825-E88B-C4BFB49607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6" creationId="{322C1A81-657A-88D3-0C7E-A66852665C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7" creationId="{B6FC5753-924B-71FD-6FFE-998D9061F73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8" creationId="{B6954D90-92BE-6055-C0AF-02331D4D8CA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49" creationId="{7C260865-D1DF-AF57-9D98-122486A5763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0" creationId="{83A6E7E0-916B-5042-7046-1097E92A747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1" creationId="{78FDD4FE-60F9-5EEE-3AC5-A7401EC459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2" creationId="{D1CF4633-230A-5263-B00F-D777362CCB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3" creationId="{E05400FF-F2FB-5404-96FC-163C1FA75A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4" creationId="{CC04B87D-A836-039D-87CF-BCC6200C5DC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5" creationId="{72F9531D-BA9B-7DA5-494E-3A839A7D5D3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6" creationId="{DD1389E0-784A-A983-4A7C-C93246D5B1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7" creationId="{A1D93535-6A08-AFEA-BCB0-2A5428A738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8" creationId="{5880A523-1A46-7144-3EDC-84631CDBA9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59" creationId="{A5054ECF-F22F-EA8C-EB80-6CE336EFE2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0" creationId="{E2E3DD12-349E-025E-8523-09A425BB242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1" creationId="{74E7909C-418D-71FE-15A8-5DAF7E8647D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2" creationId="{6EB7DA7E-AB82-6DDB-88D8-0CCC3DB2378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3" creationId="{EBC9F2AD-F6C3-930F-0ECE-94C3A7748A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4" creationId="{9F516335-D436-AC7E-FBA8-CA1D3DA834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5" creationId="{2D24EFCA-AD42-B84A-4514-9EDAF899A23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6" creationId="{749E1C28-C912-2BAC-B6E5-1987CF9C6E7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7" creationId="{F327F1E8-6182-D97B-F32E-59017AD64D9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8" creationId="{27912150-FEED-6B75-40B0-2DBDCAF21C9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69" creationId="{4F84A9A4-9039-DA65-B112-44B67231EB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0" creationId="{21A9B150-C8A7-1A94-5A1A-9FDC447ED0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1" creationId="{052768A2-06A4-1030-F43A-A4BB4801D19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2" creationId="{6E4222BD-642C-7106-55DC-63C669D8C33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3" creationId="{A207663B-0A60-AA46-87A0-C197BC3F510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4" creationId="{2ED9CE21-D1B4-3E64-BA54-971C14B72E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5" creationId="{CC515143-E3F6-21FD-9838-9BF5C9C0504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6" creationId="{8DD58E47-969A-9A12-9154-4E5C689EFEC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7" creationId="{2AC0D541-2EFA-4514-BF20-ACDE0F26708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8" creationId="{6557FAF6-9E0A-367E-103B-7146651292F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79" creationId="{80F46095-7739-67A5-9989-6B10967AE7A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0" creationId="{8ED267BD-EE10-80AF-56C0-FFB8B7B42E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1" creationId="{A643EEE3-2D22-2D9E-DB97-23D2EF6E942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2" creationId="{D24C42DA-CD90-4567-74AC-ADA8AEBD02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3" creationId="{D6D6CA88-F043-F943-A157-A320F2FE59A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4" creationId="{0383EE82-2313-70BB-4279-0143DB5FBA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5" creationId="{DAE38BE9-C423-6E70-5BEF-150AA05217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6" creationId="{C0B11895-A72F-3E1E-DD7B-AB1602A5DB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7" creationId="{092D19F8-8B60-58A1-185D-859488F4114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8" creationId="{DD7500DD-98A5-2964-16A3-09CF35F6E11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89" creationId="{199EFF53-B64A-BC3B-C951-A29D70A155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0" creationId="{999B94CE-8E85-6DF6-D10E-F582148851A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1" creationId="{F8767CFB-D98D-B3CF-5675-06C3293661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2" creationId="{7DD1409D-91BB-067F-A10F-EE86778BA4F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3" creationId="{9DFEC71B-700B-0359-9822-CE28A820801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4" creationId="{45AA9F5B-71C6-CFDA-4788-694C5567D1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5" creationId="{EF5DA1AE-ABBC-35F4-1F9D-E359E2A3DB5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6" creationId="{97F42BFA-A3D7-D4C0-9E31-BE2F5A979BE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7" creationId="{12A7FAA0-9C33-80DE-399B-4A388D40DF2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8" creationId="{2EE039D9-514F-9A41-61D2-D5AA4DA8F8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299" creationId="{D03EBF5C-0FD0-6F11-E200-382ED659CE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0" creationId="{F0ADEEC7-DD40-31EA-A703-26FE51A1FAA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1" creationId="{15CA6FD8-3EAB-2FA8-3005-8BFCA01591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2" creationId="{58D81D97-4983-6CFD-532B-A13C1A001B5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3" creationId="{AF729A7E-AAD8-2C52-7E75-A84C7621546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4" creationId="{03EA0951-39AC-17ED-1867-F052D5A7E2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5" creationId="{4872FA0A-F49F-F7A3-4E4C-8A5D327371D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6" creationId="{64733C5D-073A-8B33-1A21-C7B307E6D33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7" creationId="{BE03E58C-9D4A-887C-4D81-C266A2EB33A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8" creationId="{CF960090-0C8A-63F2-292C-541742CE733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09" creationId="{359EC648-D710-67EA-924E-89CFFA080F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0" creationId="{E693048C-FD7E-3916-636C-E54393BAEFA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1" creationId="{A373993D-FBA3-9E81-F0F8-3AE0018CDA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2" creationId="{BCF6885E-F356-C258-36FA-4C942282B78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3" creationId="{C05F0C4A-9149-F81B-2CB0-DDF823EAB31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4" creationId="{0DB636BE-101D-123A-3B55-B0BF40C54D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5" creationId="{73901AA9-6352-FFA1-7FFE-8D51DD99D6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6" creationId="{B13CD629-1724-58C6-59DA-7C140E69114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7" creationId="{5A9095B9-EFF4-09B9-46D8-50B6BF457B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8" creationId="{FFF14335-BAD5-D9C2-9915-660A50565F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19" creationId="{81087FD2-9F27-F5A6-9D4C-0BBB2699236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0" creationId="{C15D965C-D7C9-3D7F-E920-3EB07C131C9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1" creationId="{4E1C500E-F5B6-F951-A553-B28A23E39E3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2" creationId="{B6CB5853-02B8-9499-6BBD-D22DD0B35D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3" creationId="{B25FDC39-40A7-FACD-6BBB-1705E35F44B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4" creationId="{B8B490CB-5E54-DE22-346D-B5689C38F20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5" creationId="{9B2B841D-AAD0-9A55-3314-AB299960E9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6" creationId="{04582C5E-040C-D64B-CCB9-5ACBA9F376D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7" creationId="{EF107E71-1118-394C-C64F-9FE32AD6CA2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8" creationId="{79FD93CE-8F59-268C-13BA-CF0EF4964A5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29" creationId="{36521BA9-0383-0C62-FC10-3111A9DD73F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0" creationId="{97A2F7AB-ED79-1ED0-9E2A-EAB8F0B1123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1" creationId="{0FE1827B-1365-9BE0-C6B4-050B861839E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2" creationId="{78846951-4E8F-5299-1645-8DBA6ED4C6F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3" creationId="{4116BAD2-4407-CC10-30A4-EFE2EB3E90F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4" creationId="{F6101AB1-D913-DA8D-9E3D-7512B761A1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5" creationId="{6954C4DB-7137-975A-2E75-FA6241D2AA1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6" creationId="{C3523E93-7B5F-1BFF-B733-426E35CE6A0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7" creationId="{A0B3FDE5-5973-7823-DB99-1A0581E1AD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8" creationId="{676A1A79-56CD-1684-5499-A6E94F76454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39" creationId="{310A07D7-4909-FA5C-0836-94FA7755A7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0" creationId="{13D24CFA-5568-77C3-0A24-3FC6A7D59D8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1" creationId="{43E90EC3-DB1C-BAEF-050C-3D5DB4E3B16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2" creationId="{DBB46639-5E13-19B5-DDBA-C2E35AF5F9D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3" creationId="{531804D9-23FC-0032-D347-26B6A8554D8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4" creationId="{7FEDFF65-1851-3436-287E-3C1C508890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5" creationId="{F891FAC5-9D7C-93CE-BEED-8B1BA8D4BF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6" creationId="{51038B5D-8FDD-9FA1-DE49-7A3242EB017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7" creationId="{12E64181-352A-AF88-2879-58F67478CF1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8" creationId="{2822D3E0-B16D-0BBE-5870-915E1E967E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49" creationId="{1709A3F8-1A68-7F0A-59D5-70BD260146A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0" creationId="{597361D1-F5A0-ED61-E5C8-B78DDF1815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1" creationId="{0843C7DB-E12A-3A27-B413-554421E5577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2" creationId="{C25AD850-DFA6-4F05-E234-15B8B6AA09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3" creationId="{CB78D300-B476-F8DD-118F-B35D4060D80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4" creationId="{464666B2-3DF3-8147-8C4D-8645FE9636D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5" creationId="{551E796E-A415-CC78-703F-82C6F024ADC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6" creationId="{8C9CC6C0-1290-CE5A-1945-F4FDC79543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7" creationId="{9878A36C-D996-1ECE-6262-D96A5D3B425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8" creationId="{D3AFC247-8341-3918-14BE-C0553C61D82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59" creationId="{6FE4ACD7-9BD1-0F5C-6016-E509626AF91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0" creationId="{3E82C887-A8E0-9EBD-6785-3D41402A1DC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1" creationId="{FFE77FF9-F4A9-7AB7-E945-8652986AF9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2" creationId="{4A8B92E8-EB05-30B0-7323-A8462AD584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3" creationId="{A7E6710C-78DE-D273-753C-B9ED0C4AB5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4" creationId="{11E963F6-2FED-7DE9-117A-A055FF8152A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5" creationId="{9321303F-824B-B696-A727-C28DC553E51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6" creationId="{54ACB462-4498-8570-4F5D-40FE5ACF12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7" creationId="{AD571AD7-76F5-AF2D-389B-D8A78C569F4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8" creationId="{BAEAA40B-84B9-C63F-04A9-F7963B22963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69" creationId="{D3D8350E-8506-87D8-78DB-69849D9D283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0" creationId="{9CF5A7F1-EBA6-7592-A5D8-D3C01B60FBE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1" creationId="{05336BE7-97AD-D38E-3919-D4CED1ABE34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2" creationId="{66037160-0595-86FD-485F-E4234804307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3" creationId="{D80E5972-FBC2-E14A-77C9-BD332286DB9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4" creationId="{56DCFB84-C3EB-4B13-E826-21A247D9BEC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5" creationId="{CBEB4233-09E7-C8B4-A248-01BA531F2AC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6" creationId="{F12705C9-55D0-4F84-8EAB-431DD88318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7" creationId="{2196ECBA-0AE7-83C8-23C8-CED61DFCB67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8" creationId="{2D335FE4-9FDB-2F88-925B-B3FAF36086E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79" creationId="{1BA56D7E-A9BB-2ED9-1380-C82D2E8666D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0" creationId="{7EF6D11C-3087-D4AB-ABEF-2278C8D52DF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1" creationId="{3D78164B-7B36-14A8-0639-4AE30B97DB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2" creationId="{FC927912-AE86-A786-D764-A489BACED18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3" creationId="{59D2C726-6379-D09F-5564-5AD06C84C9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4" creationId="{FEB937F1-9DD9-0313-6DBC-2F56D8C97F8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5" creationId="{6BE15EB0-91DF-0C38-A047-182AF4AD97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6" creationId="{73072F26-FD12-9786-85FB-6FEAFCEFC52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7" creationId="{169A48BF-5067-C4AF-FE73-6D1C6F9DF1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8" creationId="{689ED1F5-C925-48B1-E14F-A4244707500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89" creationId="{9E188E1B-194E-8024-CA9B-D19AB3B1902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0" creationId="{2D66D40B-FA6E-4CC9-7DC9-8B0AC55F31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1" creationId="{BE5DE1A5-606A-F4F8-3730-EED56DC9A1C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2" creationId="{2C0A3B26-C85B-5011-54C2-036F5CA3E3C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3" creationId="{5782DD8D-9943-F660-F217-7AECDB673AF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4" creationId="{46154A23-2FA9-0EA1-0306-1CE479D765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5" creationId="{BE924084-E4BB-75F0-02A4-C5187F08EB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6" creationId="{730B7DA7-C6DB-D187-F43C-E3F066ECA01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7" creationId="{EA4C2D33-2D30-57F2-F117-017A71A831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8" creationId="{DF6E659C-E248-1D36-A428-1B179A2FAE6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399" creationId="{AF25BB5E-B45A-CCD0-285C-3577E1CA9C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0" creationId="{48D4A999-1DDC-79E5-56AA-536D942E9E6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1" creationId="{CFFCDEFA-8F6E-496A-494A-91814736E3D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2" creationId="{24EAF180-3979-83D5-5B11-AB8945ADF4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3" creationId="{A935E7DA-F6D8-2655-4006-5E2AFF51C7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4" creationId="{07A02FB2-2BDA-E169-F903-250EDCD8868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5" creationId="{B5C75D9E-8608-8A40-FAA1-77AEC479E5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6" creationId="{E43424D9-5261-8022-CD64-71ADBA1DABB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7" creationId="{9961F8B6-C572-8C65-DD93-4317F29873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8" creationId="{FD7D251C-DDDE-57DE-E09B-BC372C3094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09" creationId="{4DCB3E3A-7B3E-0306-1388-E1F7FA23CC1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0" creationId="{CBB97209-A90C-821C-53D4-E565482CAE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1" creationId="{9CA4D5D3-A85F-9FCA-77C2-333DE3976E4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2" creationId="{8B1AA7AC-D44F-03F0-71B5-90F6D3889D6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3" creationId="{DA76F41A-724F-4AF2-B98C-1009E4CCAEA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4" creationId="{8F4631F8-5669-29C1-10B9-5AA05379A0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5" creationId="{44B798F1-3C94-BD47-14C9-2198A0CA9BC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6" creationId="{B364BE35-C354-DC96-FD68-D774AA269D2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7" creationId="{0E36E3B8-B59B-7844-D7C9-2A8D82AD8B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8" creationId="{15351488-3D7B-3757-91D0-3A64EE28B3B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19" creationId="{309B6FB9-68E1-8870-8CAC-5044ED8DCF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0" creationId="{935B933B-0D20-6C9F-87A2-78C1A4AFA49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1" creationId="{664C38A0-6D87-1E68-5C7B-9812C345DDE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2" creationId="{1DFAC09A-7732-C220-8248-04DA0764ADD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3" creationId="{FCBD4C3C-16BD-CC07-3D3E-530601624E7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4" creationId="{682FAD3E-3B87-920C-6C37-2134FD0F41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5" creationId="{ED558A66-A6EA-B790-8042-D19008CCEA6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6" creationId="{902B7B82-0C9C-4245-57CC-E5B34CC9B7C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7" creationId="{BA78F8B3-7093-ACD5-E233-95D5061940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8" creationId="{7B255D2F-B064-05F8-C64A-390BBE69951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29" creationId="{14030BFA-66B4-F9EC-9F1F-37C08CAE20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0" creationId="{0707CB83-5658-3564-ABAE-5217E3EBC39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1" creationId="{E006F895-C991-E69B-E4E4-03797EB385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2" creationId="{E8FACAE9-B07B-202B-FF3B-86B3EBDD07D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3" creationId="{85AE9ED9-F2A0-6AD7-A11E-59B35D6F305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4" creationId="{65519623-965A-E454-8AEF-2AD0B285148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5" creationId="{09C58F48-0686-B216-5608-7B2A34ECD2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6" creationId="{216BE5E3-1AB6-438E-4ACC-632FC6F3A43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7" creationId="{2886ED9A-39B2-F9CC-AF62-786C04F77BA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8" creationId="{76B8C763-4393-82B9-5BE5-ECE31BE34E2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39" creationId="{708B5C2F-EB80-C6D3-D835-FC03844C5C0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0" creationId="{A115D177-813E-48C2-B323-D1181A71AE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1" creationId="{FE572648-4427-3067-8FBF-772EF3EA0E2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2" creationId="{50EC499E-E5FB-C0BD-803A-A9D22FA7DC3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3" creationId="{DE898653-DE69-EC4F-BA4F-CC88B7B871C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4" creationId="{2E509F4B-FD8D-9ED6-7F10-E6B269EF82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5" creationId="{5C47E2BA-7BFB-784F-2AB4-9CCB910368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6" creationId="{35EBB90D-E2D8-7242-7D34-F606D96736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7" creationId="{2778C6BB-E9C4-626E-CA59-4842229B9F9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8" creationId="{98BD08E4-A21D-9514-422D-FCEF197825B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49" creationId="{D7A2333B-3718-217D-44E3-4121313A8F0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0" creationId="{175DB1EC-EA1B-5E4B-515E-8451263EA2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1" creationId="{C0023236-9A2C-841B-B47F-A004AD6F4DE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2" creationId="{B50DE761-C706-8F16-0E83-442769129F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3" creationId="{04D657DF-772D-20C4-0EB9-743D74C66B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4" creationId="{BDFE58E7-A366-82DD-4D87-CE258FFD26C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5" creationId="{DB6602CD-DF22-5A0F-F07D-A0F7D14F24E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6" creationId="{8C09917C-02B5-732F-678B-3FFE5BC6A35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7" creationId="{DEDC9B9D-5F9F-7386-E628-DA07AE2211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8" creationId="{089C4D15-D566-39B4-0384-320279C573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59" creationId="{1069FDAF-79CD-AC33-86DB-E0EB8733599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0" creationId="{584F70BB-FBFD-8565-B951-1A2463DC24C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1" creationId="{2252ABE1-FDC7-5017-A849-CC30B15F6D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2" creationId="{18EC815E-61B0-164B-9844-056671BB7AA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3" creationId="{E39D3708-A23D-A0CB-CEAA-3D8F660809B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4" creationId="{B39A0E8D-0B24-A8FE-3CB4-6105F37A6E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5" creationId="{71B7D81E-F0E6-A8BC-40E9-05E39FF5C9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6" creationId="{569A00AB-C34A-2BDA-0480-E87B05CAFD0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7" creationId="{D7E734D6-DD8A-977C-7D61-2A2B8D046AB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8" creationId="{E07622C4-DA22-4796-BC46-B47A2EA23E6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69" creationId="{35C4AED3-958F-701F-E904-285A9B02278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0" creationId="{839CDB64-A218-49F1-FEAC-017A4DE37F6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1" creationId="{1F27774A-B649-EE5F-9E52-ABF42ACC602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2" creationId="{B16AD979-C8E9-E8BD-8EC3-7EBE8488C06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3" creationId="{0E9A2E21-99A5-AC70-A22D-D9E5654D583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4" creationId="{CF17FB59-FD1F-B1D2-CCD0-594EBAA37F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5" creationId="{8312583A-9DEC-C1B4-75D4-CB7CBADBB25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6" creationId="{16AD36F5-4978-4A12-D48E-594DB0E0BBD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7" creationId="{9BD4B1B7-9C53-A75B-5479-87F54897790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8" creationId="{8EB66B5D-5E4E-CF50-91B4-883D74AB6F3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79" creationId="{0E5AD5C7-B9C2-3B81-63D3-86F7190DDC2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0" creationId="{E7354361-90A4-1A37-E125-7E1D5C3D8E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1" creationId="{7DDFAEFA-1E42-71DC-6511-DC99225C2A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2" creationId="{EC6A25CE-6B60-0589-7CF8-527BF87EB03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3" creationId="{D50BE197-4922-B8A7-8EA9-8222CF27585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4" creationId="{EA2D38E2-FDA3-99A9-C6DC-73E9B7DD9B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5" creationId="{4D445DC0-A8D7-F951-AC1B-AEAEF88C724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6" creationId="{6FCF5D6C-99A8-9470-A298-F0FDF7D6C81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7" creationId="{8F61415E-BAF5-C6EB-1503-CFFE09478F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8" creationId="{2F4D91C0-2562-4C14-7D7D-40BE94A750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89" creationId="{DA9A3A01-D24F-ADC5-91D8-23515049284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0" creationId="{07826725-4E0A-F66D-D81C-E149D90A6EC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1" creationId="{EC18A672-2932-911D-A8AC-EAD092CB701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2" creationId="{6F67F939-8F50-7761-54B8-C9B4CBA095B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3" creationId="{31CDDCD4-6CEE-9130-C423-ED3BB3EBD3A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4" creationId="{30494366-98D3-8191-59BB-DB80E57F604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5" creationId="{92302924-7AAB-1A58-454C-62BFC9BD2EC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6" creationId="{A38E973F-1CD8-500A-E5F9-7DF5260D88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7" creationId="{6B983650-9C11-C232-2546-E2161A137E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8" creationId="{151C95BB-07E9-19F3-FE53-269009799A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499" creationId="{606E80B7-F482-F83F-5480-E4BB7A2B77F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0" creationId="{420B8F39-3961-CF92-68C9-FFB4B0DF41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1" creationId="{9CE6871D-29C4-B0E8-0A5A-5F0B22F6AFC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2" creationId="{E8614B6C-77CF-2221-BD41-E3E22601CE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3" creationId="{0E3016E6-475C-D8F2-349E-210856F1354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4" creationId="{C85FE486-8A7B-B974-BA05-2FFD1BDB59D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5" creationId="{3DDC021F-59FA-4873-61D7-325515AB007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6" creationId="{027C4AB3-3697-25B2-9C0F-3E501B44936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7" creationId="{7C29EBA8-5A0B-6345-D270-6D46C6854B0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8" creationId="{4A4EE846-6D8C-41CC-883E-FC31EA06C1D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09" creationId="{98586A1A-716F-F48C-C04C-568A2041E97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0" creationId="{8BCD80D7-16D5-CBA3-4E7E-C0E1BD20920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1" creationId="{88CA4E53-9E36-1D19-FE10-6DFBFF2058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2" creationId="{2CA147CC-D87A-F46A-2F85-C9DB71016E5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3" creationId="{A7DF6291-F53D-5423-2A96-C918E7FF3DE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4" creationId="{B5C52F44-E717-6DAF-1A49-27E6068D25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5" creationId="{ADF8EF16-5103-67DF-6985-C9EA6FE43B0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6" creationId="{469E6A49-F3E0-3234-C2DB-C59CE077146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7" creationId="{1416A23D-43CD-4AF8-0901-1D521524EAD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8" creationId="{3BA45D34-AD03-5064-52DA-06DD183228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19" creationId="{8A33D2D9-1788-D8D9-9DA6-F95296D8CD1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0" creationId="{085ED69C-1FB2-C4DE-8F44-EF1EB8B0FBC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1" creationId="{8EFC4C38-17EF-22F7-A008-708341F7AC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2" creationId="{78698E84-5DEE-0ECB-4E5B-8C16CBEA90F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3" creationId="{EAB20CB1-2F33-9DA9-39E8-212AFC39934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4" creationId="{35CADE6A-D753-DE83-91AB-7A41D4D67FD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5" creationId="{128D87C5-2B1B-E4AD-F8FF-0FC832F7335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6" creationId="{7864FF1A-6ACF-CBBB-A87E-B69817DC1F9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7" creationId="{E07802A2-EC74-A716-2306-1AE82D44B8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8" creationId="{A1F8178E-CE98-235C-3DD0-4654A75B27D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29" creationId="{45EDFF23-B659-39A0-D0C8-412AB0EFC1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0" creationId="{DC89FBF7-67E2-18C6-68BD-9D8C69550A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1" creationId="{E17CDD31-3BFE-3151-CA60-A6DF666C2C8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2" creationId="{EEE4F4F6-4F5F-CD58-8AFF-5743D5F8F72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3" creationId="{399791BD-5CD1-6272-43F4-B3964D0D70C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4" creationId="{7D9C0340-FB40-C51E-D795-FBD10090E72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5" creationId="{4AA22886-30CC-5791-ED99-ACF4EC17E76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6" creationId="{4F927C01-B6E0-B770-C64C-AF2CCCB6BF3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7" creationId="{FBC8EBB5-E962-4CD7-2C83-6C11FB8387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8" creationId="{FC88BB87-3886-8EA7-4080-630ED7D5B6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39" creationId="{9973F5B8-C50A-C73F-A83E-7122B9B68A3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0" creationId="{C111597E-A656-BF0B-F6C7-6A68D40B009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1" creationId="{23DA4C01-211F-2008-7B68-B503B6E0097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2" creationId="{31AC3F13-805D-099D-1756-72A8275E1F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3" creationId="{AEDCC284-E16B-44FD-93D2-F05DE53E5DA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4" creationId="{AA7296F3-7144-7788-58F4-63D40A8A47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5" creationId="{D897E965-6315-5FFE-0411-7C7015E3DE9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6" creationId="{AF8A6762-01BC-E9CF-4098-66AC998339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7" creationId="{982B7EF2-9776-FEA1-20B9-DCAFEABAB61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8" creationId="{F80FC434-E96A-E389-95D7-999AA18C4E4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49" creationId="{BE658755-63F1-552D-74CD-F9EC3F1BD74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0" creationId="{2480D9BE-68F6-6E98-41A6-71D2101CE2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1" creationId="{059F5FE7-5933-21AE-D900-A82FC3FCAFF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2" creationId="{116908C7-D091-AE9F-8F13-35DC9525A64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3" creationId="{C476D851-454C-E782-3979-843E9FF9BD3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4" creationId="{09B831F4-B0C1-47CF-EDAE-CBE17D17C20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5" creationId="{C283BB05-C1FD-A466-FF24-8F528DBCC19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6" creationId="{A7E7E997-97FB-6FEC-952D-ADB3494D0C7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7" creationId="{92601521-3989-3072-DD6E-934B9D0C6BE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8" creationId="{43D14C1F-A4FD-6611-FB79-E676066F36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59" creationId="{C1252E4E-5734-63CF-3ADF-8C3F6705DA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0" creationId="{2A0AB9BF-E9D5-6900-BFE3-276F8386C81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1" creationId="{F1C37757-6653-668A-7489-0491149F97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2" creationId="{FEBC7A01-FCD5-5BCF-1E0C-EB3BFF3B21D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3" creationId="{F68DA9E8-54A3-4B6A-EBE9-7E547DA107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4" creationId="{2AC9ED36-153B-2AA4-6B98-150CF62D77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5" creationId="{7553B6F6-37BE-0676-4D3B-55D4D38205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6" creationId="{415B0F2B-2F49-DDE4-9186-6F792AA2852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7" creationId="{491C45A1-8102-D978-9F2F-1AD4ED91B11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8" creationId="{9C9FCDF4-2BA1-05E3-412F-768AF4E9BE9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69" creationId="{07E9C5F0-0D55-4843-F795-F2B6E27EFDF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0" creationId="{31A47127-92BF-5A97-7F3A-3C99408238F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1" creationId="{EF2D7C22-6EC3-C6E1-56CC-F239072502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2" creationId="{425DB639-5F9F-22D9-71E5-F7CAAC556C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3" creationId="{F44FB442-4D4A-A8B7-7815-9D471BAB913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4" creationId="{F008BF03-87CE-2DE6-47D0-DC543597274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5" creationId="{7D0FFC6A-133D-3817-588A-7F52E6837D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6" creationId="{B5B416ED-1AEC-F1AE-9DDF-8211D8D3041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7" creationId="{B71973B1-C601-F8F8-84D7-78D92DF68D1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8" creationId="{0DDE9769-AA8D-0066-38FE-FC0C6FFACD5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79" creationId="{EE9B66BC-CA48-67FD-9F4B-49A25278DF4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0" creationId="{470D47CC-CCD5-FD4B-6254-E1477183739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1" creationId="{FDDF764C-6C73-1B90-21FA-F11E65F044D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2" creationId="{5354079A-C301-99ED-5D79-66A9A657D79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3" creationId="{7675643A-8A90-6500-A083-5FDFA07BB7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4" creationId="{4B3E30C5-2E09-483E-15F6-FCC8066FE0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5" creationId="{8BB48F9C-797A-6E18-FDE0-8F1273CC6D0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6" creationId="{9B9D61CD-A507-7D3D-C1E9-31179136175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7" creationId="{40634C4F-86F4-824C-05D7-DA33901EFD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8" creationId="{6642D174-45E8-E328-204D-687B45F25F4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89" creationId="{ADDA35B7-3155-D0F8-91C6-A614C3BE255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0" creationId="{1F9A0AA5-4F4F-FF66-3A68-CB7D72F7DE5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1" creationId="{684295A0-51F2-EDEE-A3CF-FEBE27B5134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2" creationId="{127CBB38-B9A5-AE31-CEFC-5A11C39C01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3" creationId="{09117EFB-0DCD-9700-66A6-85954ACEB8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4" creationId="{0258CF78-1960-714B-E98E-EADD60CAFA6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5" creationId="{F3D3D105-16ED-12B3-043E-FC638B57682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6" creationId="{FAE9FCAC-5291-8CA5-8F59-F41B7A1602A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7" creationId="{B656E0F6-0B2A-AC1A-84F9-2872280E345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8" creationId="{8BD5F062-A63D-F9AA-1E86-CF970BEBD3E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599" creationId="{15D3C143-9BC3-582B-46A3-22C0F858B25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0" creationId="{9B04D9B2-BB0B-8AA3-0B73-CCDFF4A9B4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1" creationId="{B86BEF50-DF0E-33D9-0F86-EB8FC1EAF09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2" creationId="{96A108FD-DC6F-8AC2-AF40-618F1F32F9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3" creationId="{2FC12110-472E-FD6E-1BE1-E52A08B0E3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4" creationId="{89707D77-C901-A4BF-620F-F9A2B29236D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5" creationId="{31BD1A1E-6347-831A-5CFC-CBF6DD71918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6" creationId="{6B717E15-FCB8-CF9C-8798-80B23545EF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7" creationId="{6DF2B238-B916-D380-06A2-C8119204E9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8" creationId="{98510068-1713-69B9-BB58-0B3801E9F16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09" creationId="{ECA9E48F-B6D9-C4A1-60AD-2176A61F4E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0" creationId="{7CF95634-E864-B7CF-5E4F-5EF251A6965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1" creationId="{F87424C1-1077-D4FA-9343-F9C34B82403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2" creationId="{0A00E26B-A625-977E-D619-89948271C3F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3" creationId="{3AE356E9-90DC-88B2-F152-F795C91EF2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4" creationId="{748F1779-3B93-3678-38AB-F94D2E5076F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5" creationId="{2689CAB7-22B1-4A32-32B0-41B51E635B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6" creationId="{5A331FED-585C-4EDE-E62C-12804AC81E7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7" creationId="{38CAA1A7-B425-7819-6CA9-076D94C549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8" creationId="{4C5CBAD6-C5F5-AD7F-D063-B559B97B0D6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19" creationId="{526D0F35-B093-CC05-B450-747FD519EC0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0" creationId="{0017412B-16F8-E8B5-D588-1C6B511B49E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1" creationId="{FBEB7C69-0E84-6614-2D78-76A953FF22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2" creationId="{077320FD-C292-A5BC-0BC9-6322DC5DE24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3" creationId="{0B03F867-9678-B31E-E6B8-7B42B4C7F8F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4" creationId="{71435CAE-42F4-B799-6CC8-9ACF72BCD90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5" creationId="{015832A3-14F3-20A4-1691-D42DE4F47F8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6" creationId="{88953FBC-F96A-0FF1-87FA-241CF0059CD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7" creationId="{D37164BD-B9A8-729A-AEB3-6B3DB6C618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8" creationId="{F0F4FAAE-0D04-8AE5-21FB-B60EC2F755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29" creationId="{45B54432-E24D-0AAA-18D3-FB6302DD2A4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0" creationId="{23F35E85-448D-F2B7-88BD-9F03FB56FB4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1" creationId="{1B7F759C-C6E1-2F61-BCA8-D1F1961B8AC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2" creationId="{05EBCF40-718B-56E0-DECC-52399205FD9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3" creationId="{DEB285B1-FDC7-1AD6-D525-ACA943B9BC3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4" creationId="{8EE19217-44B8-7850-08F9-9AF4DA01C9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5" creationId="{8E46A118-5FD0-FBDD-6BC3-3BC344296C6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6" creationId="{05EC3A0D-19DB-198A-C8FB-A771940831F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7" creationId="{7ACDE4E3-C693-0B2F-195C-4D5A290D79E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8" creationId="{6237B3CF-D0E2-1DE3-46C8-831D0B01368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39" creationId="{23F26BAB-2B94-2365-639B-5DEF09A729F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0" creationId="{265C82D0-B264-9A4E-20AF-7B7717A01AF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1" creationId="{BE292310-C960-12A2-2E0D-13E42527B75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2" creationId="{1CD28570-93A5-B005-B505-BA0A0826A42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3" creationId="{12D9D3F8-CE54-CA63-2935-343D69F57B9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4" creationId="{86F97C35-9BFA-E10F-1056-E59BD87660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5" creationId="{EA47CB9A-5E98-A75F-0122-A230E789E2C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6" creationId="{6CFB3BBD-5C7E-4479-3F89-200675EAE1D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7" creationId="{7838636C-18A6-0837-4A3E-83CD7C55E4F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8" creationId="{9BB34DBC-2E63-FB0B-0498-2887F209C2C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49" creationId="{F2A5E6A9-F7CB-CA03-6ADF-236BB80E7B8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0" creationId="{099FB8B1-F732-B924-3EED-646A4ED0D7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1" creationId="{AB265056-85E2-10A7-3B52-1FE46A60AD6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2" creationId="{3B9E66B5-F4B2-69BC-E889-76362446491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3" creationId="{59B17C8F-983F-62BF-ABFD-CA7D3F71183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4" creationId="{206C1990-1E90-1F07-E2E1-0C0BE2C4C7D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5" creationId="{500522A2-3760-581A-B6A5-376996C849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6" creationId="{6FBF32E0-314B-C855-ADD8-6CD119A0DA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7" creationId="{855E2898-921D-1123-C888-D805D0E44E7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8" creationId="{891599C9-2163-B296-2C84-35B53A4A9E7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59" creationId="{E4D0CA65-ABB5-4A12-AF7B-11AFB3D7C65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0" creationId="{495F66EA-B786-31BA-5396-63E2F33D4A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1" creationId="{730F9EED-84DA-AB25-9E9F-D2C4D9AD43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2" creationId="{AE0131CB-037B-F037-96C7-5282331EEE6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3" creationId="{D58BBC50-34C5-7E5C-28DE-010F82CA96E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4" creationId="{5D2B6F19-3E84-3093-9607-4715B28519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5" creationId="{7EBEC352-FCA0-32DE-15A7-95FF70EC455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6" creationId="{7139B8F9-77EA-4B66-0FEF-9D45A6AB9A9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7" creationId="{1ACB3788-B7D0-96A6-7C99-17763D9B25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8" creationId="{5D32FBCF-D1F1-5E23-6536-52385C1283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69" creationId="{E12165A3-8311-4F2F-FD53-0DAF4E7D1F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0" creationId="{F8B80F3F-C18E-1B3E-F897-D81A4E6D775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1" creationId="{112BE694-7B25-5529-CEEF-DDC83DDC111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2" creationId="{14D4123C-5417-7879-9FB2-2B7922C340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3" creationId="{79F22AC3-71BE-9479-EDBE-9F0D6BE4F86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4" creationId="{8941CDEA-8184-37FB-A469-10528E8171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5" creationId="{B9DFA329-48E5-B160-F455-602F69B2E6F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6" creationId="{B3FA8061-C3D5-AFC0-16AF-18A8A1BB0A2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7" creationId="{22F1B5F3-7EA3-845B-8B29-0B2275778A6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8" creationId="{A4D00239-6921-2236-E112-27A3433C219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79" creationId="{FA1DD1D3-8114-4BD6-4E1A-858038D3883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0" creationId="{4BBF3118-4F15-825F-B268-26C8E5A491B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1" creationId="{54C486D1-E972-3D9B-4853-60167C77DF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2" creationId="{D9F66A0A-B04B-ED28-9814-F2934BEC4A6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3" creationId="{7FAD7660-8414-B769-620A-72C77B758A0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4" creationId="{5F5AF012-8323-C34B-042C-A6F151B353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5" creationId="{B4599F0C-8490-857A-5CED-29606EDF8C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6" creationId="{5394DFF9-AADF-5DC1-0BA4-2B796FC4041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7" creationId="{6AEFFAD8-B541-F4F2-1A47-21C00A6A789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8" creationId="{F3FA1E7B-76C9-3A77-A9EC-E8996FEA65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89" creationId="{6CAB1F31-B56B-6BA0-9AB6-A78CCF31DAC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0" creationId="{E09190B4-68DC-C03B-9F45-F1E0EC99577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1" creationId="{1CCD540D-EEDB-2436-0B08-6B6F86C99BB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2" creationId="{861B0D2D-84D3-B783-66B7-77CEA67F6F3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3" creationId="{4D177900-BF51-067E-8913-3BFC9DF851B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4" creationId="{7D8C12AA-590B-6FAE-F1F3-CFDF81C961F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5" creationId="{6918D684-BCFF-CF99-4F1D-7184F21E968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6" creationId="{176E4F41-555A-0E34-E643-F9AA6E35C9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7" creationId="{0F7D4C47-2F21-FC8C-C646-0A5936C3CE5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8" creationId="{D913F9D7-0D2D-5828-BE63-067CA4A08B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699" creationId="{302FDA19-5B6A-B427-BE75-4AE678DC59E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0" creationId="{E4DABBEB-480A-297C-DB09-BDAC0285B35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1" creationId="{3A98B589-26F0-E35A-40E7-F931F92E44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2" creationId="{A6C6BD00-6748-9E8E-1166-261E978845E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3" creationId="{069238B2-A322-E273-FF74-77E27DA6FC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4" creationId="{FF67D27E-275B-EF2C-84B5-47A9B69968E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5" creationId="{BD5AE40A-C99C-39CE-3C56-0B8F92B6DF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6" creationId="{0F0DE2EC-1DCA-FEAD-62A8-E1FF513AC62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7" creationId="{1A5CBFCB-DB2E-BDFF-0605-37FAB98D727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8" creationId="{7AC4D250-98B8-8BE2-788E-7AB32833424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09" creationId="{1F47DC40-4000-B6BE-A055-08A6CB2A6EB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0" creationId="{01D2B599-FCCF-CC8B-A558-C192CC9C04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1" creationId="{7E3840C8-F404-27EF-94BE-4E553F28F6C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2" creationId="{1DA87652-C7E4-DE1B-1CD0-83EADC8F57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3" creationId="{2F07D0AE-3171-9DD7-4F11-A9EC083517E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4" creationId="{FDA4320D-F727-E419-84A7-E0535CB8C92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5" creationId="{687AE7BA-E410-D211-F87B-4685B532F55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6" creationId="{4B4108FF-4354-7ECB-0CA5-77A2A18ED3C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7" creationId="{EED91362-E670-D571-1143-3D23FDE05B2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8" creationId="{3D1085EF-49D6-8A73-5ACA-A016612523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19" creationId="{B85069AD-54D9-1D91-8575-C0E6BE8FEC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0" creationId="{4F4B915A-916D-662E-8F80-4B6BD3AA97D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1" creationId="{0CDA9EBE-551B-4250-4011-D37C0701B01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2" creationId="{85161ABE-EEF6-C10C-EE7F-8E0A43D0521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3" creationId="{BDAC1E7D-A834-D1AD-F43C-07B68FCF8A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4" creationId="{5C0C6CF4-007C-14A1-C4EA-7A14D390AF3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5" creationId="{CFDF6FF6-558F-ABF6-0D9D-EA8A1C2086C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6" creationId="{0704F098-F329-FC38-0976-4B985F8E277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7" creationId="{58ECB92A-F9DF-CD80-5A75-54276B9B60E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8" creationId="{92E0B8BB-1031-903F-3299-77F8FA0F37D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29" creationId="{09A8BD9D-6891-EFFA-F37F-7A459A07965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0" creationId="{C5187BE0-DB6E-D080-D093-C4AECDE929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1" creationId="{3AFCFF7E-9DEA-2C46-7708-B2138F078D1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2" creationId="{FAF71D93-1B93-832A-EEB2-45D0BC40FA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3" creationId="{1CE2E7B0-0AD1-DD4C-903B-A977F1D1379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4" creationId="{659C1151-4BB3-1544-BD11-1BA0E6F296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5" creationId="{AAF9F013-44C8-4DEA-2CD4-D2DE883F9CE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6" creationId="{5A0D2CCF-8BF0-B6E1-8084-AF7693C419E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7" creationId="{A3FB6469-2548-6098-2B66-3C4D3BCE0A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8" creationId="{D4733FBF-1303-F6F6-3549-B306A0B7BE2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39" creationId="{AB3DB062-80BB-E38D-5191-16C19E6C236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0" creationId="{0FDAAF11-8CD4-B7DA-8503-BCA8EC81AEF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1" creationId="{B5CEB0E2-ABEB-CB2F-3851-10D641F4496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2" creationId="{0A0F9D2E-0DA2-F9AD-BDEB-66062CCA182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3" creationId="{8B00B77B-20E2-E13D-7718-F44E98058F2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4" creationId="{4F546E28-140A-243B-D5D5-6A143E0A2BB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5" creationId="{850D1927-2377-DCD0-7CF2-1BDB7DECB9C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6" creationId="{031B575B-7682-4825-E154-2EEC7363027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7" creationId="{9D840F70-CCA6-AFA9-EA3F-0A53A6BE5A6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8" creationId="{B4652870-643F-FC69-0F6B-0C89383FCD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49" creationId="{F9D7DA29-72A9-D184-A1CE-817928D80EF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0" creationId="{E0748BAA-8ADD-2358-7A0D-099DA0E8C8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1" creationId="{7B48610A-7FC5-DB9C-F177-304DC1B41E9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2" creationId="{C80B52DF-7588-F934-8918-F22BE23C4CF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3" creationId="{B7D925FC-0A24-0852-E0A7-5AD73C9EDC9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4" creationId="{EEC740E2-589E-E4C6-FA7D-9D65B3C54C2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5" creationId="{50FE3A5A-9606-4DDE-07EA-D9C1A5DAB1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6" creationId="{F494F219-7A62-ADE2-0A18-1F9697D8947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7" creationId="{502AF97B-552D-BEF0-C426-99EAC6E2DCF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8" creationId="{1176BE9D-095C-160C-C0FA-7277934528B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59" creationId="{B6389F52-AD3B-993B-EA6C-E127E1A8FC1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0" creationId="{AA709E03-378D-50EE-B5B6-95B9397A62D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1" creationId="{1FE860EB-4EEC-FD76-32E9-A381206DCC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2" creationId="{E3A8886E-EECD-1471-D286-C3C3A8DE492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3" creationId="{CEB1D816-F33C-F4E9-3F7F-871E39563F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4" creationId="{A624D214-7870-A731-FE6D-D762CE1C57A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5" creationId="{E1F1F71D-DA1C-B938-E68A-E3BC75857E7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6" creationId="{77022B21-E87B-BE29-FD54-5604012447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7" creationId="{B2B37378-1942-0D97-2469-4F43FA0D096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8" creationId="{1811512D-CCC7-1553-E56E-F908A72969F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69" creationId="{4B159DF7-3372-12CB-3F71-A27B5C8C539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0" creationId="{98B7C2EA-C7C2-6187-0E83-546CA3E630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1" creationId="{275A7721-325C-91E3-C598-936E28E130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2" creationId="{761F153C-4211-D7B2-59D3-286536EF366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3" creationId="{C7D7B99E-F3F3-E78B-B077-BF4FC6D79A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4" creationId="{EBD66E84-910D-2071-EECE-862EF7C0F65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5" creationId="{0EF346A7-976B-B41A-40BC-0C5484D7B2E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6" creationId="{01F79A93-247A-0CE8-A4DC-817D3596F94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7" creationId="{AB1995AA-BCF1-756A-48B9-C3B4FED33EF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8" creationId="{D131800F-1B91-C67D-C0C2-36EAED12F60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79" creationId="{9FB7FE97-D63E-CF4A-7FF0-21FFFA84D71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0" creationId="{70A4C037-F101-4B07-6F68-66AE410CA0A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1" creationId="{FBB04766-A7CD-B6DD-FB07-0CE3307905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2" creationId="{0FE6556A-7F1C-338F-7FDC-47BCAD893A3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3" creationId="{351D6C2E-92FB-4909-FEDA-3320DC61B1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4" creationId="{355C628E-F941-F197-6629-611E6D01A67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5" creationId="{5054D4DA-89BB-425C-794C-B5FDADCBE8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6" creationId="{449E89AD-121D-98E0-BDDB-0F060A48A3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7" creationId="{4A1D4066-DA17-4153-35D9-751921D77CF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8" creationId="{C452CF02-8BCB-F9F8-2E47-4B9DBD479CF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89" creationId="{A165B781-EEF7-1D93-D373-FB518E0D894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0" creationId="{76889D33-533E-6A4A-43E2-C93ECCC921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1" creationId="{244988E2-B6AC-0E0C-DBD0-C28B06B58E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2" creationId="{CC223A46-7ACC-891F-733C-2B821AB0879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3" creationId="{82F78599-F831-5DC2-44DA-7A5E543E23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4" creationId="{E7A9735A-6083-6C47-8D41-F63D6E7BCFB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5" creationId="{52B898CF-AF2C-A64C-7CB2-3230A8BFDF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6" creationId="{165A6208-9AE9-2A52-F4BD-3A8061A233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7" creationId="{87333FE7-6FEB-1209-9329-D8B920D4A62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8" creationId="{ED95BC5D-BF30-00B6-D8AF-E51497E766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799" creationId="{B8A246CA-A462-C459-44EE-E90E38B05F6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0" creationId="{1E002EDB-B6BD-4194-DDF5-97EAC57A47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1" creationId="{BD349A8F-BBBB-2CF7-C48F-0ACE2B0C36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2" creationId="{0B2FF3A3-FF04-9C44-4ECC-71AF9A5A5ED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3" creationId="{AC5EC977-8612-6D74-D5C7-9F178966695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4" creationId="{C498DCF9-E583-9CFD-6B83-639A893FC1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5" creationId="{F8F6CE61-8675-267E-522E-C1EF093C6E8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6" creationId="{E2C2D650-FA33-2F7C-F8FD-75D47B3E78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7" creationId="{1E0BA088-C889-2727-9C1A-A36C7EF5E7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8" creationId="{2A658ED8-E4C2-8C5B-8F44-526EBD9E94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09" creationId="{D080E742-4220-3972-EA0B-EF9E5DFEF00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0" creationId="{B6404160-2FFC-9CE5-6258-330F6FD09F2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1" creationId="{B14D9434-7FFC-6AD9-D212-1A14114D26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2" creationId="{F1B9C704-8931-71EF-3435-BE6AA160EB8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3" creationId="{FC3322F3-E429-EDCA-F9ED-0B2309A071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4" creationId="{3E01A637-00C1-32AD-FA68-9AAF90B8CF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5" creationId="{BCB766EA-BB8D-597A-FD3A-0A5388C711A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6" creationId="{CE9D6928-359C-FFA3-2F25-A87BCB9ACE6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7" creationId="{39C75804-544B-D314-6047-CF244255337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8" creationId="{28F3C5A5-BAAD-D844-7036-30036B0B24D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19" creationId="{D50F0E9C-D839-236C-9D91-DA429C34046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0" creationId="{665C99D0-F08B-3EF9-D449-38A2C01B9E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1" creationId="{35D469FA-5BAD-941C-3D0C-9DAB6B8C2A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2" creationId="{7A093630-3B97-0090-4EB7-D3A28A1C7CB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3" creationId="{2FFB3D8F-4AD5-4AD7-B3B7-4F966DF67AD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4" creationId="{CAA8F76D-23B9-F5C4-1337-07A58F5C810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5" creationId="{E53676B6-B838-A415-CFE6-0285D5696B4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6" creationId="{9C7F6A22-8800-9F3C-FB17-6409519E769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7" creationId="{93E07392-1B7A-602A-E5F1-74616342457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8" creationId="{14394E20-9CC8-87F1-D308-A5FEEF34CCE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29" creationId="{E2D94A87-B51E-E916-B3C5-D76620F10C9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0" creationId="{57D7C8E9-6546-92BD-CCC7-F2150AD4C9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1" creationId="{3C178F26-F15B-1446-A2B7-1C5D8E8BA03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2" creationId="{4997BD16-242C-5B95-19B7-17125BA095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3" creationId="{1F23F625-6EE0-2C5A-345D-7BD5FA1669D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4" creationId="{9F19EBE7-89DA-A9D6-87A9-4A90C272EF4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5" creationId="{F6B15124-9029-A593-2FF6-BE67D336631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6" creationId="{8681CA28-E1CB-ADCF-E594-1EB9111E53D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7" creationId="{F3EAA3A9-1C53-B14B-A706-70F30D151E1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8" creationId="{EF4E314E-7053-4432-5C8F-17CE0056E1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39" creationId="{412A1456-0AAF-537D-6E4C-44FA419453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0" creationId="{F134D5AA-3044-FD65-61C2-64B49DB674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1" creationId="{78E1B147-BC74-22E1-318E-8AF7255D828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2" creationId="{00032846-E780-43BD-AC2B-40D52868CB5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3" creationId="{3492474B-FFFF-092D-B9E7-4D4BFA5C694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4" creationId="{C9A77E86-E7B3-C772-17CE-C5EBB7F337D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5" creationId="{1A69EF98-6959-73FA-28B3-64A98E0C61E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6" creationId="{5513B1C6-9911-EC7F-5731-E1DBD6996F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7" creationId="{F902BC93-7EBA-DB8D-0426-50A9A0ED136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8" creationId="{69E8A000-593D-64BF-BE38-E9357D152E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49" creationId="{DE1D7990-3B8B-37ED-539A-14AA11920D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0" creationId="{74BA27C2-408E-4119-EAD5-8D12C93CA58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1" creationId="{10DED129-94B1-E299-EA17-87315A64BC6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2" creationId="{7EFE2600-6AFB-9270-80FB-5A4112B2E09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3" creationId="{2302C487-0A7B-5660-4FB4-81E32D7073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4" creationId="{7C5FD02B-D6A2-BA80-4076-BA1313EE262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5" creationId="{0990908F-8D9A-6375-15E5-F5BBE2CA7A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6" creationId="{6FD6D6EF-5A56-41D7-D169-34204FB041C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7" creationId="{C4B9F33A-5803-AFD8-B0FA-FC1723306A1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8" creationId="{2FA5BEC5-0D74-201C-E05B-E1CB54ED61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59" creationId="{63184852-20E7-5557-FC59-C49628264D2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0" creationId="{DC57E492-C4C0-38E0-6BB2-C1CE90084E9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1" creationId="{DF89DE21-3C80-12A6-9A3D-BC737B38FF3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2" creationId="{DB02C7E2-E745-A8E9-5630-BC7B9C74A63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3" creationId="{F220AB6A-F765-9592-9353-C8EEB71F25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4" creationId="{29EF59F3-4409-32C1-821B-4E743FE550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5" creationId="{7A3479F1-E435-36DB-13C2-97896BEE33C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6" creationId="{C9728ACA-4629-C2AB-CF7F-A2FCD25836D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7" creationId="{6F2C3F92-8433-1CBD-D262-C4BFF8A27F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8" creationId="{65AD68DB-B998-88CE-32B4-7EA6F09441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69" creationId="{0169E561-854F-A0C9-EFD7-52ECF9F81CE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0" creationId="{2A530706-9517-0660-BE2F-1BE0FE20EB7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1" creationId="{F4FD33DD-9BFF-F6D0-6090-390023076A0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2" creationId="{A784B5BE-FFD1-3935-4A2A-5503E8A9F42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3" creationId="{413C347F-2C24-3701-CB45-2B8B7FD365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4" creationId="{A1600373-872D-7804-52D3-B9B2A3CDE6D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5" creationId="{6590683E-838A-EA20-FBCB-DBF3E596001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6" creationId="{2F32D9FC-0625-1097-F928-B5119664305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7" creationId="{40E716C2-0B43-0A9E-BEB8-010CC0FCB34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8" creationId="{2C31D7E9-3BA1-0D67-E52A-E0DB597492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79" creationId="{BFEFDC3C-105D-4ADC-A808-0808A7FA70C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0" creationId="{446DCF06-5632-C151-46C8-06206B86219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1" creationId="{9252C64C-EBF3-04F3-D41B-A1D27C876CD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2" creationId="{F6A7D663-7A67-F022-94FA-EFDEA04EFA5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3" creationId="{C24106AB-B23B-E5D7-01F9-F3193EACE6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4" creationId="{71A75CAE-9F35-33CF-38B0-3051F67102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5" creationId="{5270D771-CC44-4504-90C4-FFD3A4E2A27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6" creationId="{0CE10950-B72C-5454-CD64-386B2542494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7" creationId="{D0A58A51-6438-620C-95E3-DF674D39736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8" creationId="{EF3BD45E-7959-2D01-3CC2-6B913AE6A7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89" creationId="{6BDFDCA4-BF88-B848-C804-7790CAD5DE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0" creationId="{D387EAE9-5513-D99D-4015-C59A1EC90A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1" creationId="{F93F6629-51F0-E49D-96FA-44604FF30F4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2" creationId="{F65C0856-1DF9-BAC9-CE1A-AD10CA85371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3" creationId="{592F3E7E-C09E-ABF6-1521-AF0C59B257D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4" creationId="{04553923-E24F-8C5D-354A-AEDED1EE866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5" creationId="{849E09C7-310C-F73F-4898-6028E3C03D1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6" creationId="{4CA04771-6BF0-18E3-9F82-7ECF6BAF4A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7" creationId="{F94FD7E5-5D6F-7CED-713C-B15D4E244FE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8" creationId="{DAD2A482-404C-49E1-032F-2BA41999D7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899" creationId="{028252C9-B879-1CAE-C892-24B4D1EA783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0" creationId="{8F4E8FD8-A8C6-91EA-5DD3-CD276F1F5E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1" creationId="{123272FB-7A61-D183-5E29-4C4D1296B5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2" creationId="{1BBCE6A1-31CA-89DE-25DA-71296005528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3" creationId="{2BCB1B85-8E3E-0613-EC47-AA63B930A9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4" creationId="{932164C4-F502-4B0A-7C9A-310ADC0AA1D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5" creationId="{6B8C54E6-2BE4-54AA-0AA4-CC0F93CE54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6" creationId="{02FEC97A-BC43-1BFF-2531-7B84A1F0B17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7" creationId="{12198339-8B4A-28B5-6A50-4BAB2E2D450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8" creationId="{7047C315-E3E6-D2E9-4CD9-E295971A216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09" creationId="{7F0BEEC2-0EFE-C57E-B4A0-A80684F1CF4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0" creationId="{8EFFA06C-E828-891F-E7F5-7631C40CD2E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1" creationId="{FC796A0B-3601-442E-004D-DAC7B25EC21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2" creationId="{24963C49-7586-1BE8-5936-4D3F4069B1C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3" creationId="{6923E0C6-D710-3F55-CAEE-777D3A4593B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4" creationId="{64AE1DE8-CFD3-5939-13AD-5AE9FFB40D9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5" creationId="{309FDDF6-D0D9-DDCA-4A46-ADB18857CA5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6" creationId="{8155AD49-39F4-7E18-4239-5A400CD17D4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7" creationId="{5A2AEF8D-96F6-19AC-1B7D-B8FBFF95AE6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8" creationId="{857C24EA-C23B-6AAB-806A-771FB14C480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19" creationId="{97A19499-35FB-5B8C-75DF-854DA85DE8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0" creationId="{DF7F04D2-ABD1-0B3C-0F8C-DF794BB5A0C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1" creationId="{112AC5A6-B2CB-18A2-4EF8-F8AD87EB49F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2" creationId="{750D1B95-A2AB-57BA-3224-74B307E9966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3" creationId="{21FA9F1E-BDB6-97AE-6B41-CB11F6BC862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4" creationId="{22EEC2E6-B956-D178-4ABB-6216E248953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5" creationId="{2DCAC926-58EE-296A-78B2-0091585614E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6" creationId="{D8C9F964-6C6B-6765-8073-C97A3E8E832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7" creationId="{31BFE454-4AB3-8D77-E12A-5129A51288E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8" creationId="{5B55F5D3-A930-281C-BD93-7F3B9044D08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29" creationId="{9FAD4240-637B-2800-E0FC-9782E38741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0" creationId="{2EF2E29D-1D33-06A9-557E-FA0A304EB4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1" creationId="{0D07C680-C06B-2C47-057A-69E31A0F12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2" creationId="{8DCEDB1C-5AE2-6020-5AA5-BB95E8A5549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3" creationId="{21C80272-1DE8-6870-F88F-A4B0D3BD8A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4" creationId="{32D22340-98C4-9A89-5125-ECEE236514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5" creationId="{12339663-0EEB-4F62-89D9-D1AADB23A93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6" creationId="{20C4333E-4613-0951-A7B8-23F656DD0E4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7" creationId="{DBFB2172-5080-167D-2ECC-7A79A7FFCD3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8" creationId="{B7BC04F4-874C-FF7D-AF4E-4FEA055DAC8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39" creationId="{932AFC63-D313-8ADB-D504-B86600503AB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0" creationId="{060E6BFE-759B-F8BD-453D-35BFDDC2F5C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1" creationId="{8E671E01-487D-1DEF-61DD-6B2B5BE0A37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2" creationId="{AF8DC030-0EE4-1CDE-2451-1A64B938E6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3" creationId="{019D0A9F-2B9D-EED1-E4D3-6D4F8B3E69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4" creationId="{AF2BA6EB-7F92-3626-BBFF-9193A5A978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5" creationId="{479A5A1E-C9E0-C45B-92C2-EAB2943F114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6" creationId="{A8C7314E-3B56-5C5D-348F-24764298F49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7" creationId="{27DBDAD1-153D-4326-706D-EC1525562D8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8" creationId="{17106627-90B8-1F0C-282D-A64A8515908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49" creationId="{D0B3C24F-E9FF-6E6C-FFAC-07F53081B7C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0" creationId="{FA816813-5EC3-9266-A49A-71D069A96CE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1" creationId="{A1D01D67-5D7D-CF74-389D-07AE00F79BE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2" creationId="{EDD1927A-8067-2317-7642-430FA3A1C0C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3" creationId="{33C8E037-E4E0-EE33-7B20-9B7A1A48EDB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4" creationId="{0FC9E3A3-FEC3-1E8D-DEB1-6073E1DC9BE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5" creationId="{FFD9C763-A110-FB75-7F85-EE9019698A0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6" creationId="{426F7024-B9DE-3789-D073-DE715D680B8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7" creationId="{687F842F-22AF-0528-23A9-0B4718145B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8" creationId="{849C4697-4632-574F-E982-670F6A1470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59" creationId="{8164CCBF-0BEA-97D6-049D-72177AA2E4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0" creationId="{851D4049-10F8-AFD1-90CB-F4B6E2A2BFC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1" creationId="{2231C318-1846-BE5F-AAE0-3E63720AD62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2" creationId="{A6063994-544F-D236-5D76-1B85873EC94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3" creationId="{BE26D8F4-278D-47FF-9B13-53B3EACE386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4" creationId="{786BD1A9-9C13-CF2D-A72D-8A62851B03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5" creationId="{37700ECF-72E4-516A-E0BE-CE567C716A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6" creationId="{A32428EF-BC14-ACE5-E22F-02C09D2131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7" creationId="{6648EA40-47FF-92F1-E0A3-013485EB2F4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8" creationId="{E7D582E8-6463-486A-0C2D-041323B9EDC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69" creationId="{60A44800-68CA-DFB9-51F0-683D115ABA1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0" creationId="{39501A28-DBAE-723B-8B93-19C7F4A829D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1" creationId="{CBC455F3-C267-8533-2B39-C40EB7CC52E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2" creationId="{8BC17037-5CB6-4400-578C-380FB2ABB70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3" creationId="{A0BACB76-D6D5-A516-378C-07A790E025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4" creationId="{4BF3B564-63D6-E850-33F0-BD802B1FDB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5" creationId="{B0F3F2C3-5B13-536B-08FF-1B0F3A03CA5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6" creationId="{0DF793D0-764B-C0C1-F46E-6FF21BA7874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7" creationId="{E24ECBFC-FFF8-6057-06C2-92C9F0AF492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8" creationId="{0E5EC03D-B44E-F3E7-D82D-08510261BA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79" creationId="{670B807A-93F4-E4FF-3240-CA1FB546CF0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0" creationId="{05249023-E8DE-6C4F-1369-7C602F3E5F3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1" creationId="{18FEAC38-C016-CD7A-3162-DED39D02A49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2" creationId="{ECDF8202-7132-5B2D-461E-60D7DD17A0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3" creationId="{7AC790CE-1504-5C12-662B-FF5A657BBDB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4" creationId="{61D0A76F-7869-B860-7BF0-B2C1E13EC5C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5" creationId="{325B9568-B27D-D9D3-7302-59433ADA3AA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6" creationId="{66119BFE-D1B0-02C8-A9E2-56AA6181FC9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7" creationId="{8E48903A-C19E-2489-791F-E8430BAFE96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8" creationId="{3B1E8E76-AD8A-70F0-5196-6C36E8ECA5D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89" creationId="{00289E26-1458-6E09-6825-313132ABF5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0" creationId="{F7CC4E05-983B-FCFE-69B1-4A78EECA2A5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1" creationId="{1530A531-251A-FE51-C44E-E9EFF4E055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2" creationId="{EA754605-7895-408E-FD6C-5BBBC77545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3" creationId="{B61CAF41-3BD7-F3E3-D712-C1522D84A3A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4" creationId="{F9A45343-E4CE-4BB8-DBC4-EF3791D82CF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5" creationId="{DEB8A12C-659D-8A6A-F140-E04387255E5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6" creationId="{DBDA160E-64C9-67F5-067B-457E7B9F860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7" creationId="{9AA36616-5927-1ED6-C709-488BF262947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8" creationId="{FA801BA1-5977-474D-B476-4B700420E9E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999" creationId="{0EF1D078-EEBD-9E37-096D-AEF3ECD2296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0" creationId="{9822B6CF-33ED-FFD3-8DE2-2A8A3B3728D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1" creationId="{9D87D997-6750-862C-43B7-CA955D65D31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2" creationId="{FF796886-5020-71AE-3BFF-BC39F7AAA2A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3" creationId="{DD5369ED-D4CE-D833-982A-46F5A0135FE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4" creationId="{B20B3897-CBE5-123A-E81F-8CCBED35FA3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5" creationId="{F6980611-D734-E7EA-B2A2-548E250A157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6" creationId="{01FA1E28-67FA-F9B4-FDBD-FC50A8D5990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7" creationId="{B05F7CE1-EE87-F089-17C5-C0016B72856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8" creationId="{163CB0B2-675B-1ECC-CBCB-98DA236CF87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09" creationId="{F673C45A-1441-A135-5901-53B7B21643F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0" creationId="{092987D1-C840-C269-381E-BEB7A516E56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1" creationId="{E6834B1F-3BB8-2C9B-B31D-3341B53A32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2" creationId="{F90C2918-DC99-EBE2-D788-E32F4073BE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3" creationId="{45FB0911-F488-F3B7-AFB8-7E621EB35D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4" creationId="{F34633AC-BCAF-C0CC-4713-35EC99CF62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5" creationId="{3A8E392E-7ABD-DF1A-A1E2-0904A3A25C3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6" creationId="{63693845-A772-18F4-CA82-8AF8CE90C1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7" creationId="{5BB64792-A3BF-CA7A-0131-626203A90FB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8" creationId="{40CC0B02-C843-913D-5549-4486E8FCC2E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19" creationId="{455A736B-349F-FF2E-7E22-200A31A960B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0" creationId="{C5E9BBF6-EB61-B339-6690-7C74D099556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1" creationId="{83D4174E-6529-B6F8-DD9E-AF62514F81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2" creationId="{48837E2C-6E88-6480-8ACE-170223D1025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3" creationId="{309DE06D-6583-07E9-96C3-D30F226A397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4" creationId="{ABC3B56A-4D5A-FDFA-E402-38288D78C53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5" creationId="{E1C40251-BCD3-0EC8-6635-FA56DA55BFA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6" creationId="{45AA49D6-3051-7F9E-8468-034A2F14962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7" creationId="{BDB947F7-EB01-821B-7AB1-5FF01EFD756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8" creationId="{58A42FD0-17B0-F7C6-3AA2-C73093B8E18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29" creationId="{E2B17CB5-16B7-0D9B-7C91-7071EC8B32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0" creationId="{D96F90DB-216D-7A88-C70B-666C487252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1" creationId="{8293882A-2A10-48BF-89B6-E603DEBDDD2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2" creationId="{118ACD2F-639E-72FD-577D-A26FB3459E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3" creationId="{6744F50A-74D3-192A-9F95-EFE9E9814B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4" creationId="{F5177D84-55B0-8E3A-6D07-F6321128687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5" creationId="{288C0C6B-A9B6-4666-8DFA-DB1CDEE029C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6" creationId="{17C4D097-6F53-A353-49BD-5F3872A6C4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7" creationId="{6077E0ED-57D8-6100-B923-3A9BCEA4307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8" creationId="{50D118A2-FE0C-A107-A458-42210C24EF0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39" creationId="{868D26CF-A726-47B2-35E9-319782E4118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0" creationId="{3C6E1832-64C3-7CBC-9366-C53C18A39A2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1" creationId="{E8C6C252-AD07-9714-302D-BF1AEEA0BC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2" creationId="{1F21A4D8-3640-55EF-5EFF-6879DF9FD06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3" creationId="{088608D8-3284-F190-1D29-C45033B943B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4" creationId="{A07795C7-EDB7-2E64-629B-F668DDFB743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5" creationId="{EC6BF27B-4933-A0E9-CCB3-21B6011052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6" creationId="{77360E9A-C5AC-9BED-086C-B57EB5D0A7B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7" creationId="{B1F25EDB-48DA-EB06-B1C7-5EDA62DF6D6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8" creationId="{AA48429A-110B-266F-0456-5EB6648040C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49" creationId="{FE56AF14-D62C-602E-041B-9DA166DCF50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0" creationId="{AC1DE945-B54D-0CA3-1827-20CA69F48F5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1" creationId="{FDFDCDDD-7E64-37C6-CFF1-90C5FC79F8D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2" creationId="{72BE4031-CCD2-EEF0-FF40-27BAA995E8D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3" creationId="{9D4B6AEF-324A-959E-B7C3-D883FB0DDB7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4" creationId="{E11C2508-9C4D-6988-A3B3-3F87C293A7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5" creationId="{712B2FAD-FCE9-6D48-4DA0-22790A99D1E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6" creationId="{30059A44-98DF-DEBD-D584-FAB9AB13CA5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7" creationId="{EBCB4F11-76A7-04BE-7A31-0AD2C3EEC0A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8" creationId="{9B8D5023-BB40-D4C4-7D44-CBA7653E95E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59" creationId="{B7A679F3-2EF7-6030-9873-FCD3EED9777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0" creationId="{15A1DAF8-41E1-8679-3C41-A81C3DC72A4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1" creationId="{7984FE9D-1A76-CF1C-A5EF-9F14F12C97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2" creationId="{A1A3F79C-7006-D92E-E34A-3F8A50CDDA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3" creationId="{391C06B3-076D-02B9-6B57-D1D5F02E46A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4" creationId="{3EE4EA84-17E5-1CBB-AC68-4B672DB0B9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5" creationId="{2E5D482B-C04B-2D3D-A14C-A6F623A1C80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6" creationId="{E56D4291-F6B4-775B-F781-7AC91F4BB1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7" creationId="{97D4A0E3-7D20-6849-4F1B-6B7A368A768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8" creationId="{B8132502-C212-6B2F-8A48-0DEF93DC864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69" creationId="{990ACF79-06A1-76D8-7735-2F5CC9F66BD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0" creationId="{F2A60220-FD39-1A63-38BD-D39C3A6C47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1" creationId="{5F367E7A-FE47-4092-E44E-8AE6F61BD50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2" creationId="{B1F308CA-D288-A83C-A32A-0C4F61BC4C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3" creationId="{63A382D9-A161-8CFF-89BB-92A77A9B072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4" creationId="{E2125690-3695-8BBE-001F-2A82C3D1225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5" creationId="{80A413C8-0903-B6F9-4B52-37FF5982679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6" creationId="{E893A696-C72C-BC7D-F830-59FFC0F1ABD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7" creationId="{2D48697D-FC84-4945-7913-AC624EC7D87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8" creationId="{DDA44470-C5A4-A8B2-0015-2BBB8EBB56B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79" creationId="{87D76E58-7ADF-5D81-1117-FB60EF8C67D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0" creationId="{14879D3C-CF28-09E5-2C5C-890FA3B5778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1" creationId="{A7E3327C-9F80-67CD-36D1-EB2A904F280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2" creationId="{221352C5-107F-0B95-A5BA-53CB490A9B8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3" creationId="{31325F0F-0914-EB31-AC6F-4400FF9262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4" creationId="{7D37F5CB-7D6A-7692-D7E5-8F1FFEAE90A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5" creationId="{7AA7AAB7-E6C6-6F76-4EC2-0DC840F8ECD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6" creationId="{718E9359-F9B4-4C95-424F-122916BC8F6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7" creationId="{2177808A-F55E-D8FF-7A83-27D01430D26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8" creationId="{F421F80A-DAD7-F88D-1635-DF3F88A1A0C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89" creationId="{A0139341-7EAE-BC58-E9CE-130D8473C51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0" creationId="{74264F2E-6B38-8714-CAC1-B1A0CC3EE1D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1" creationId="{3F7DE4FD-B0F1-A1FA-3B39-020C02BF9DE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2" creationId="{1A931406-4F8E-7E90-F457-C934C41CA97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3" creationId="{5CEF0F13-526C-64FD-6D78-1B2B7E0541A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4" creationId="{E0686AF6-2CE7-7193-3451-C93CFD360E8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5" creationId="{7DED629B-2428-0461-546E-C12B0F69AF3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6" creationId="{9594635F-C839-B3B3-4BA4-33A71B23A80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7" creationId="{35DC3E0F-8CAA-93BD-85F6-63ADFE9C490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8" creationId="{64EEB893-E4FC-2301-BD93-D5099514D05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099" creationId="{C9FAF1B2-ED94-D73D-1CA9-75EFA61BD45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0" creationId="{51D7F9BE-A79F-FBE2-6C58-7D20C5437D2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1" creationId="{97620C5A-4538-9015-D997-478F27E640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2" creationId="{9F5D115B-A718-9D7C-1EC4-2B869A2DF79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3" creationId="{D463A194-9942-913E-1143-6872BE57079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4" creationId="{3A6D27BE-F197-22B1-CEAB-4B741005619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5" creationId="{C81C9633-3C36-F8F1-DDB3-5B8B439A7D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6" creationId="{1D550810-E52A-D98F-20F3-5BA24A70342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7" creationId="{2A0EA3A0-A623-F642-B6E3-C1EE61EFE9F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8" creationId="{54204ED9-6342-F029-343B-3631B041830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09" creationId="{869E1B27-F297-F2FA-CA27-CE5C8F3562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0" creationId="{F1BDE715-A507-5E5D-46A1-E38229EDB5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1" creationId="{A4541739-F194-520B-F87F-00B762630E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2" creationId="{4D5347A9-1BDC-2D5D-68C1-41D6958C429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3" creationId="{C4AAC2BF-1C97-A788-5820-D7640873082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4" creationId="{8B3117DC-0FAA-F028-B303-436F45B80C1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5" creationId="{ED8E541B-E9D9-8E4B-352D-799283186FF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6" creationId="{65A65FBB-DE24-9CAE-3971-0431C70FEC0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7" creationId="{23F6E3E7-7F1C-64F0-69E2-3D4E43A9EA2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8" creationId="{CACDA901-C316-6252-A41D-10523BA1FC3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19" creationId="{9A82B72F-CA34-2344-D940-4C6CB9FA81B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0" creationId="{6BC09742-8DC4-3D17-1A1F-1A4BC23FCCC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1" creationId="{BF7DEF64-4EDF-5A0E-22B9-2E30148AD1B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2" creationId="{E90922B9-E3DE-E2FA-A485-B7B2444D9E5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3" creationId="{9D80A0F9-7B23-998B-9A4D-F0252F05CB5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4" creationId="{38872161-7507-E564-3D1C-A8D99D3E85A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5" creationId="{0F819E69-3AEC-F217-6F11-47548EEEA0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6" creationId="{D1A7E472-0D5A-FF1F-ED75-125CE7041E4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7" creationId="{4B0A6D34-5AFE-7822-079E-83D4BDE964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8" creationId="{9294B433-F932-2CC0-12BB-77D8926C20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29" creationId="{7D5BC3EC-CFAA-42EB-9DDC-107B2E0F8E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0" creationId="{229BACF8-15BA-00DA-7527-3C3867B14E0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1" creationId="{4E80C2F7-82FB-127C-AE37-528BEBCFCBD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2" creationId="{775F8F0A-2A5F-0362-843F-A417EB63548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3" creationId="{1FE533A2-9803-6F0D-5136-74DC46317E7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4" creationId="{64153755-D096-E7CA-2AC7-BB3F2A016DE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5" creationId="{FDA0FBCA-D3BC-B1F8-159C-FCA84D148C9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6" creationId="{8880B933-7821-1C3D-11C5-4A03B161DB9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7" creationId="{3A61D33F-C8FD-0662-BAA7-4788BB4E4C5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8" creationId="{B654EE71-06EC-A6F2-F342-643141F8F74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39" creationId="{D8C51208-33D0-8E6D-96FA-A3FCA63D823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0" creationId="{D9E5C406-D0B1-26E9-EA32-D41F9E2C297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1" creationId="{E17E1D8D-B29D-19F5-4B82-F7A133A9D9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2" creationId="{6D5E28FC-4578-6330-A69D-31F3729DCAE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3" creationId="{CED94F79-90E5-E5D9-29A0-A15C3944043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4" creationId="{350E9B25-5B99-3D76-94A9-F1EF8A718F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5" creationId="{89F7C715-6D3F-F2B8-769B-F9E7A7B9E1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6" creationId="{CBF04982-BE1E-C20A-2D7C-3EF84BECDC8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7" creationId="{91DCE06D-17F7-B47A-8E9A-D3404B681E9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8" creationId="{84EC6B7F-BEC0-C783-E885-A0AB2654ED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49" creationId="{DC8DAAA8-2C9A-6F59-3A23-1D9DE774F0D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0" creationId="{42560B14-C11D-9141-8744-67AF46EE281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1" creationId="{807290CF-472B-8C5D-BA6F-2BD171FCBA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2" creationId="{CE125A9C-A918-EBA9-0A94-BAD47A11345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3" creationId="{4736B8DF-9E49-0DAC-D2FF-BA756BE3876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4" creationId="{72E82539-ECBB-A2D0-23A3-711F398CB80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5" creationId="{B9F0BAC8-0F7B-C3B8-24CA-022AD6BFAF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6" creationId="{18456D0E-0626-352C-C882-DBF3713BF02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7" creationId="{851AF6E2-D293-7511-E69B-F8B12C129E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8" creationId="{4283E5A0-6751-61B0-368B-25109CE9B8C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59" creationId="{7143A927-E81E-C1B7-B497-7FA0D888720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0" creationId="{EACEA4E7-B894-7C35-5C26-AC6A27122AD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1" creationId="{C7C83212-A291-2B4F-8D54-866D2CAB66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2" creationId="{C676F846-78AE-21F1-C441-4AB9ACC382D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3" creationId="{9FA800E8-9A37-635E-79C5-90325C58128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4" creationId="{58616C68-E5E0-5197-4B2D-DC213C9ECB4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5" creationId="{7CB14997-951A-9512-D801-47A2FABE9A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6" creationId="{28C595C3-07DB-B79E-3B10-7381A8C1F65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7" creationId="{2DE6279E-CF53-126F-C11C-D8DC956367F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8" creationId="{0CE65830-B925-68A1-D6A4-91991445461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69" creationId="{ED7E97AC-3E25-3063-C50E-BD68229A06C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0" creationId="{93C51D9E-7AE0-BEF2-3669-062B40A862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1" creationId="{4C563AA3-44D9-6BB1-8A00-911D133F555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2" creationId="{967AD095-A1FE-4438-755F-5B0F1616203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3" creationId="{7D577E47-8DF3-2AEE-A64F-69FCD5C4626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4" creationId="{033BAFA3-ABC4-91CB-B531-6ED15B6786B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5" creationId="{74B2A0DE-5ADD-0838-C553-56F975650E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6" creationId="{A313AFEE-65FB-0B35-7353-D11A0DCB4A0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7" creationId="{A123258A-F337-4487-7D2B-1A1E5940361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8" creationId="{0B0C2864-E6D0-B2BE-D8A1-039E420A369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79" creationId="{3EC19DCF-32FE-8521-13F6-79729C4C83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0" creationId="{47929A17-B644-3415-8DC3-27D8A89ED6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1" creationId="{CB4A638B-072B-4B6A-3E01-D06D846789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2" creationId="{FFCD1C40-C231-2F38-6FBA-5E097AC6D8D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3" creationId="{7D672F66-9DAB-1728-4168-932A63CC38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4" creationId="{311699D3-A8B7-0349-FB9F-71BD91DADD1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5" creationId="{91862A91-FA0C-6106-FF9B-54A5CD96459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6" creationId="{594FAA1C-A3C1-80C8-9F73-F58A91B19B6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7" creationId="{3DEEBB7C-2DC7-08DC-4A60-B39AD03147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8" creationId="{554578DC-D1FC-A687-55DC-296824EFFB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89" creationId="{8E4D8772-8F64-6F3B-8BB7-16BE462C6A1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0" creationId="{BD1C7E2F-A405-D47D-44FC-0A30CA6971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1" creationId="{84FE6EC9-02AB-E491-9887-D0AD88A0F9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2" creationId="{03F17EB4-7B53-BE2A-4A3E-FDA04403BBC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3" creationId="{D72251AC-76CE-C545-048C-E567F573FBC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4" creationId="{8F7DAAC8-E772-1EC6-49BA-4544F7135F3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5" creationId="{DA797DA5-9606-16A5-FCFA-68B1CFAF2B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6" creationId="{111EE2A5-48C6-98F0-7B64-6A36C8BBFAE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7" creationId="{BDFF8478-1887-47C2-854E-B35CB039A6C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8" creationId="{7582F171-00A2-7D31-53FF-9A09AB121DF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199" creationId="{CC63863B-5E3A-3C7F-70F5-1D259898BC9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0" creationId="{15F01961-489D-7C0F-0132-F96E3BADA18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1" creationId="{22FA9474-08AF-796F-5BFA-902EE1223B7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2" creationId="{5DCDE822-5F3B-5B4F-FAD1-3379D6DE47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3" creationId="{7D0908B7-52D5-D99C-1D73-F153836612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4" creationId="{1771FEC9-270C-A2BB-AF71-8E651F0E550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5" creationId="{50B24DFC-D186-9840-3E6D-435633618E7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6" creationId="{CD2CF6A2-8E42-2667-10E7-ACAC08B6E7B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7" creationId="{CE0235A1-2B12-8C11-7C26-ED62C4161DA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8" creationId="{251D495F-A407-2AFE-EC7A-BE72236A585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09" creationId="{C1474ADE-DE63-73CE-8793-120ACF7D3B1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0" creationId="{7A52BF5B-2E49-928C-7B32-411F36446A0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1" creationId="{14210D64-33E4-A60A-0020-A94E6EFE97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2" creationId="{683E3C2A-55FD-C68D-9BC0-A6CA5777085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3" creationId="{D3E87376-AC85-74D8-FDEC-493879F4067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4" creationId="{CAD9258C-E4C3-1F14-0BD0-4DB19454E06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5" creationId="{8F018585-307B-EE1B-F9F2-34AA9928281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6" creationId="{A1C87619-BE26-34B4-7F30-058544A35E8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7" creationId="{13647774-159D-22C2-602D-FF030AC8C94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8" creationId="{C0932BDA-6AAB-7865-B2D6-DFBEFB02DD6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19" creationId="{9CDCC726-6290-463C-C777-63598F942C9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0" creationId="{5E2D4A1E-1A0B-BDCF-29CE-2C7BDCFF42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1" creationId="{73C65F78-00EE-9317-7480-0F721B6CC38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2" creationId="{AF49A87B-78B8-259B-4BEC-4A8CC56A6C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3" creationId="{4898D14F-F6F4-8B68-BB07-D9C49AD4B7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4" creationId="{CD48CDBF-282F-DFE6-8F0C-059A4CB0616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5" creationId="{5AF4A7E8-6CC8-F425-6E8A-2E99E989DD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6" creationId="{74FE251D-805D-6A91-6E49-9116F2943C7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7" creationId="{3BC83C4C-AFEA-12FF-3FB3-3D4F0A3E55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8" creationId="{4628137A-DC43-820E-0148-9A07BE7FEA7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29" creationId="{0AB16302-5E0E-888E-9F85-6585AFFE3B2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0" creationId="{FC12FFCB-7438-5A0E-19F7-80FCDEE41E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1" creationId="{3BFD0FB4-EEE0-EFF4-D5E4-3BFD1470D73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2" creationId="{E324E642-FCBC-4EBD-3AE5-B0F26CC4056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3" creationId="{2FF34A98-B3B4-FD1A-97AD-E86CC1D815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4" creationId="{DE623406-CC57-7CF9-82BF-F1B10E7A4A5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5" creationId="{B212B30A-F358-1358-98F0-E6F7578671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6" creationId="{A3896421-2F1C-119C-692B-FF44317D63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7" creationId="{A654CD21-BB23-2A06-ADC6-7766602D8E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8" creationId="{2B90E83E-2D9D-CF26-8E1E-321E07B7E9E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39" creationId="{806F5FA5-F147-D87E-377B-1841E153675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0" creationId="{CC0EFAC3-8258-3038-88DA-86AD1F4E2C0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1" creationId="{B1893DA4-589E-0694-A226-BC68F75EF4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2" creationId="{8B916195-D610-A046-1741-8007CAB567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3" creationId="{80116EE9-DA04-06AD-267C-F54DFD533AD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4" creationId="{146FE60C-B91E-F204-9B19-AC584C9DFD5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5" creationId="{C420994C-2E75-6D83-F2CF-EEDADE81A3C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6" creationId="{8ABB6F0E-5609-9D70-B7F6-414BEB1356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7" creationId="{B8563A52-DB18-2230-6DA6-110CCD728A8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8" creationId="{E52D33F7-230E-F220-4B89-FABAABA8FB4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49" creationId="{AF4094D1-C779-9C2B-A59F-ED0869C3EC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0" creationId="{EEBD7B4A-C092-B96A-81D5-0EFA4987F3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1" creationId="{62CDB274-7C38-6576-6894-9DEF9DB042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2" creationId="{4E896CCA-CAAE-7F16-CBF2-96FB455C384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3" creationId="{D8E0E0CE-C51A-62E2-9DE2-AAB19FE0C4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4" creationId="{7FCF0E08-1349-924D-C250-41F0C128532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5" creationId="{576C4968-6260-3513-8D5A-18549CAA1AD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6" creationId="{9857D626-A344-1973-6820-5A81DFCC38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7" creationId="{BA23A62F-029D-5E06-058F-1AEAEE10B57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8" creationId="{143ED696-C9B5-396F-015B-2931EC5C7BF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59" creationId="{1735DC07-C2B7-D195-8352-A56BD247711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0" creationId="{1203E117-7358-1E0D-744B-1511413FC0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1" creationId="{4245AAA1-F0CE-5B05-90B1-A27E2AF9CE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2" creationId="{57D036DB-F3AE-AF6C-119D-359A772ECF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3" creationId="{9FB6F8A8-1CB6-EA89-5065-A7B47A2180D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4" creationId="{4463AB6D-270E-8611-6CD2-CCCF4854978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5" creationId="{1AAADEAC-3DBA-695F-2246-F9C73228555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6" creationId="{6B907AA2-5B3A-6858-0226-83AD982B6E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7" creationId="{6053E0A2-C944-6A0F-E5C8-FD216F79A8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8" creationId="{2921C748-3713-E7DD-BD51-88EFEE4D7A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69" creationId="{FE3E5709-885F-BD37-755F-2D80409A23B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0" creationId="{1F762E0A-0C8E-0DFB-1337-C7B27B65416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1" creationId="{1FF3D8A7-FC2C-7181-716D-DDF759BAC40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2" creationId="{30FD53A8-4797-66C7-7F2C-DBC24ACD2D0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3" creationId="{6F6A244E-292A-AFB6-324D-C2FFCA8FD00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4" creationId="{3E195BA2-5B8B-8133-8A05-F18D2EBAD97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5" creationId="{7DC8C5D1-47BD-D6CF-2AD8-663DCE7A76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6" creationId="{DCEA9D50-4682-38A5-3995-E95F1F080D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7" creationId="{0033D95D-0FC6-060F-DA21-A8C92E16673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8" creationId="{32879412-E641-AAD1-D411-2825AB1537A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79" creationId="{9134EC80-51EA-F987-6FCE-90B2AF29872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0" creationId="{B49CA63E-C7C9-4395-0134-BCE08372D91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1" creationId="{BAB16F30-3BDB-87CE-D37D-1FB6286141C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2" creationId="{7572778F-5608-8D1F-5D78-E39662764C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3" creationId="{EAC879FE-7BDB-5ADE-09C9-455EB25FD7D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4" creationId="{EFE48423-B935-A0F4-8366-876312291E2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5" creationId="{1A1B09FD-6B3C-40D2-ED9B-012D9AFCE8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6" creationId="{A5D2413F-9905-B715-AFC0-8F797F295F8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7" creationId="{F56FBEE6-4E45-3B3B-6754-BB6CDAADA3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8" creationId="{AB2CF8A1-6882-B8D8-5649-18118D793CB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89" creationId="{EEFBC944-26F7-D00C-F60D-8A4BA82B72A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0" creationId="{C6922EF9-038E-5185-55E8-EB8EA710DF1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1" creationId="{2B391BEC-1F23-7AF0-9E58-0E64D6A057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2" creationId="{9A3DC602-BBA8-45D2-D306-03F655E9971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3" creationId="{CF866A98-EB2D-2EA2-75C5-23B83038AB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4" creationId="{BCD2A59C-03C4-3405-F590-90A5915F04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5" creationId="{92569869-F173-1D6C-7375-C826ED32E6C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6" creationId="{23B81A89-0512-7D16-1386-4D810CC689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7" creationId="{AA7874C7-5305-C331-D7F8-454F7ED752C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8" creationId="{ACD76B12-1906-A7EC-181D-9D8CFE9BF1B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299" creationId="{4DA0581D-5C9C-66FF-A0E2-500902454B8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0" creationId="{545D7FBB-F3BF-E547-8763-FC6DD330B23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1" creationId="{A2F0DBAC-762E-FBFE-B7A3-9EAA04EF4E6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2" creationId="{646FC6DF-B201-2ECC-7A9B-F7163F0F5DE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3" creationId="{5323065A-D80A-A952-9925-69E626E1BDC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4" creationId="{2C610154-4A33-F989-3F93-C2A6F057427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5" creationId="{22D88C82-EDAE-3663-529E-9C936673432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6" creationId="{FD547947-D02B-8537-9323-1A24EAA85FB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7" creationId="{273ED00D-879B-AF96-F6EF-03C4C09E21A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8" creationId="{A3742FFC-C87A-E605-173E-F805935381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09" creationId="{001807AF-FCB3-03B6-6365-C7E8BD4781D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0" creationId="{EF1D9633-C3D8-7628-C978-0A7FEEE6450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1" creationId="{BB1A1D7E-6E89-BEE4-6558-CC6EAA7923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2" creationId="{180A7FCF-A0E3-90E3-6BE9-494E15355D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3" creationId="{80A3D510-5D22-0440-848A-EDBE50CE8CD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4" creationId="{86E5F1ED-80BA-9BB6-4F01-0D49F260E67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5" creationId="{0D3C8A72-5B11-F7C9-EF29-B78A8990E4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6" creationId="{7E2DD177-68F6-BCCE-3398-0307311050E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7" creationId="{4C4AD68E-A9E6-27E0-E2ED-D79C94C4744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8" creationId="{6FF41D3B-9065-8DC1-4C11-B63BB93107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19" creationId="{A1933ECF-97D4-BC4A-3286-D8C2A56FCB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0" creationId="{14808DAB-04A3-F6A1-4D88-F26E1DFAE12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1" creationId="{A23513F5-06BF-4A97-12DB-2EF13546B2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2" creationId="{E8CFB568-6E95-7E65-68A5-F8D6EAA429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3" creationId="{0F459766-64BF-3C59-6F17-489DCC0AA3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4" creationId="{D393438E-A835-AE65-8E3D-E9A4DEA8286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5" creationId="{D329B028-B03F-C90C-5726-6623689DD1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6" creationId="{01E7D192-0547-5BE4-4676-5245F9B3D1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7" creationId="{DD074F22-9476-5126-0819-5B5BE2FDD38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8" creationId="{9DD02AFC-E70D-F61D-2B98-DFD0433348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29" creationId="{15DF38B4-FFDC-D327-279F-90E4C43A290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0" creationId="{32983E22-A0CC-8940-1402-6014F91561D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1" creationId="{49B67E1C-D069-0979-D567-CBC041017E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2" creationId="{51594C5C-6706-DAA9-A52E-F2A136ED19A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3" creationId="{824B6890-91B7-5C20-FFE5-0D0D4F790F1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4" creationId="{91926174-6F42-DB6F-B878-2885EA5EFE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5" creationId="{EEC4ADBF-43E2-5E0B-F592-1F42FD9DBA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6" creationId="{481FE32A-EAB7-409D-9541-DF0E215D90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7" creationId="{5F471F64-8A57-D01E-ED06-6B3702F02A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8" creationId="{4C0119AA-C2A1-4248-4C77-AF8A8DEBFCB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39" creationId="{CC615256-6A57-5D0D-23B2-E81B3288754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0" creationId="{0FC92944-E748-D13E-84A8-CDF3D6D0232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1" creationId="{FEFE5E57-BE4A-3459-3BBE-A2C268FF6C2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2" creationId="{DDDBDD10-8EE6-842B-D4FF-484B26C5C65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3" creationId="{4D2179C9-2D67-709D-A0C0-DA2F8C9E3AF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4" creationId="{7C2D3F86-AAE2-3BCA-2A32-5D0EEC55224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5" creationId="{B41A72B8-8066-4245-3337-2FCC9459F92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6" creationId="{E7E49ED7-7D8C-9D27-A8E1-66EC6B15D95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7" creationId="{225475C8-B218-CE59-C178-EF735D6C182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8" creationId="{831DE7CF-3271-C763-F6FD-D5E2EF4299D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49" creationId="{BB56F46C-5EAE-0A92-3238-95BEDFC84FD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0" creationId="{051DFD4C-4ED8-C074-9415-8047D66EB34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1" creationId="{0B91B75C-5573-2592-66E9-9FA27A6EAC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2" creationId="{DE6D8779-5702-C259-791C-680E23C7E48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3" creationId="{02BB5E5E-52F6-7231-E0EC-A9BB8168746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4" creationId="{03B7E61A-5780-3DB9-3A3B-4E4D3E90B25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5" creationId="{DC2D6F3A-F12C-46BD-C3FB-BB02C7AD827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6" creationId="{ABB66694-C307-5676-0DC1-350AFD9522D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7" creationId="{12E041E2-0905-6250-DF20-568933D38D1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8" creationId="{2D11D510-EE1B-EA5F-CFCD-E621CEAD439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59" creationId="{A011E753-C9B0-BD27-9373-26A249F225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0" creationId="{02D1F48D-842E-F11E-CAA2-6FEEE85ED72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1" creationId="{978AC54C-803F-A867-BD17-BB7F3989F87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2" creationId="{B44ADD5F-D6EE-242F-5D14-AC1D2529808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3" creationId="{1E2449EB-E358-633D-8C20-740A854A244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4" creationId="{CF426536-C429-9FC3-3A5C-B7460E1A93F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5" creationId="{F7394FBE-CF99-4B89-4886-5EC218D736D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6" creationId="{69678D40-F735-C3A6-F602-74AB31BD5F2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7" creationId="{F8D553EB-DB53-45CB-DDE0-5684E34B2BC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8" creationId="{D142B975-A947-6A86-9156-10C28DE904A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69" creationId="{B960FC91-80DE-3CED-E6DF-715A73737A3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0" creationId="{0DA2EADC-2ED3-F8B3-E843-8EE9B23CFD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1" creationId="{7269F01C-E3BB-7E08-CFA3-45EF3A1A6A6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2" creationId="{124AD8AB-B8FD-76A7-7AC2-3D82E42551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3" creationId="{4AFF72EC-7E92-F488-CEC1-0A68A4CCE17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4" creationId="{F59BCF70-18FE-E7A2-665B-9C62B150BB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5" creationId="{3CBBD09A-2F3C-F932-4A31-57C3A37331D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6" creationId="{CF33A665-6222-4765-0298-3243BDEC06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7" creationId="{3BD6C599-761F-054F-FAE1-EDBBF4F2A17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8" creationId="{18776BB2-933B-A518-B690-AF4F729B4A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79" creationId="{A4AC28CC-320C-E9E7-A314-87EAF666EB6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0" creationId="{C3437B55-07F5-67A5-22DF-5192A6CAB63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1" creationId="{41DF03B0-F3C2-7F02-80C5-802812C7502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2" creationId="{E8FF1CD6-0C22-8E28-C778-C4CC9E816A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3" creationId="{DF07CEEB-9FE7-472E-2B88-B875DE424D6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4" creationId="{C7382DC1-AC02-3B35-5471-9C580D42412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5" creationId="{A0BB5883-DC23-6DB7-F400-4FF3CA74321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6" creationId="{8161E942-1951-F498-92B5-AB4DDEBC6D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7" creationId="{59C9BDB9-173F-339A-825A-839327B89C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8" creationId="{5F5BE4BB-CD4A-F79A-17F0-7C1DB7A77D7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89" creationId="{055DF753-39D9-34AD-31FA-2263FE017E6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0" creationId="{B6B68DFB-08A1-2FBC-B7E9-5B13D399C23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1" creationId="{62132083-CA09-410F-BAC5-4C7F5E295E2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2" creationId="{149492A8-4147-7FE4-7A7E-F9AE851611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3" creationId="{6565824D-58D4-EB71-2AB0-E3F2BF6CDC4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4" creationId="{88E20FE1-A2F2-ACCA-5E03-D14A8FC538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5" creationId="{220BC2CD-EA9C-5FCC-A906-6064B67B36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6" creationId="{CBEA6DE7-C7AB-187D-E825-7B5B1D4D932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7" creationId="{D01AFF22-39CF-D6E5-E01A-39C2BCCB4B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8" creationId="{E07CA10C-2B89-8875-32DF-B98DC9B83CE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399" creationId="{661C928E-B37E-B7C7-4FE6-05A219F385B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0" creationId="{0A65CE8C-730C-9904-6679-91BCDCBCD4C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1" creationId="{4AB87D61-1553-BF83-94BB-9120FE647D3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2" creationId="{55FB985D-7A85-7405-5AF2-1D1A2A29A56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3" creationId="{C1C20A05-CB8F-B33D-91C7-FED8026AC5A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4" creationId="{559ED79E-E22A-E782-313E-16100DC102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5" creationId="{97EE0674-C0CF-D89C-A756-4B9EBEFCC7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6" creationId="{EF9799D0-DDBA-F107-3ED4-2C4E843E3E9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7" creationId="{622E21D5-CA7D-2F1C-E271-FE6DE9C258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8" creationId="{C3617C02-E0E8-CB39-7D11-016BA854CF2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09" creationId="{63BDDCCE-BB81-5881-4EB3-5C338E124E1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0" creationId="{3AFA14E3-5119-0EF3-8455-0BE55DC3CF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1" creationId="{64EF931A-9B22-FAF2-3E79-E0D19181490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2" creationId="{78D18805-EA4F-C57E-F6BA-F0EBD140CE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3" creationId="{C7BBB7F6-B8FA-B145-A07E-DEF78205956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4" creationId="{06C2A0BF-56F2-AB09-3B29-C6F128D5599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5" creationId="{44BC1248-53DB-B3ED-9730-E4DA9A26D3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6" creationId="{17878F9D-154E-80F6-0B0E-4005CA4BA80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7" creationId="{56AE788C-9BDD-8A65-A76B-244F6181A0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8" creationId="{E27B9B99-C5A7-7FA4-187B-08979AA64B9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19" creationId="{D04EED74-D5CD-09DE-F6EE-3591D58018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0" creationId="{A7A48815-8183-333F-5C0E-711533F3B8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1" creationId="{B17EC9EE-9F38-77B6-18DF-24A7B84A9CB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2" creationId="{A6C08975-1046-8E31-E3FA-9602377A053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3" creationId="{068C4920-F247-F54A-1458-9FBEE80C6A1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4" creationId="{509F4062-706B-3B47-CB00-312ECBD2F65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5" creationId="{74DC90D6-BD31-3C84-B88F-824CA897B0D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6" creationId="{FB5B9612-A8E6-CF66-3DBF-4952ECE541F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7" creationId="{0F7752FC-6D15-03A6-F66D-2CBB5D3CC05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8" creationId="{B3023C3E-D603-3A4C-EA91-017209955F4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29" creationId="{1BED4788-1942-ED58-9970-42B49A7146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0" creationId="{6F4E5969-481C-7B6D-C0B1-31BB86DE9E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1" creationId="{B549ED5E-D3AF-3408-6A98-539066629F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2" creationId="{5E87EF1F-1408-1E4E-55B2-91EF1BD480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3" creationId="{0BA07520-E8DB-238B-1E40-938038987E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4" creationId="{934A1A77-224C-03DE-0D6A-3ED1E7CB52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5" creationId="{05209312-60A6-75D3-EFFF-B54B5B1B59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6" creationId="{B11D7B74-AD5A-6071-0D09-DFFAB82ABCE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7" creationId="{863F5BEA-319A-9677-C9F8-6B03167F0A9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8" creationId="{0B7C4234-F0AE-9D05-728A-C7FB34C922E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39" creationId="{2658793C-098D-0BEE-F105-0AC425026E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0" creationId="{01DE3DCE-1DF0-373F-27AE-8AE371DEA3B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1" creationId="{ACD7C7A9-6F3A-E9F2-FF7D-EB5B453B3A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2" creationId="{FB536B36-E13A-F48A-644D-394805FDBA2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3" creationId="{D0083EEC-1910-F8F1-E743-AF7C8A94F5A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4" creationId="{7BCF7729-92E5-DFE3-C6CA-B6851D784EC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5" creationId="{C1CFD4AC-CB32-4C94-82E2-5A132AD715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6" creationId="{E5675B26-0CC3-6D87-792C-9A385731964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7" creationId="{CA5D595B-9238-A166-8951-883319BCBCC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8" creationId="{055530F0-6A7E-AF56-36D9-39D2F92A30C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49" creationId="{868BF14C-DB6B-C461-50A6-7022AC9B95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0" creationId="{1AF4AD24-3F91-5A87-9152-9C6BEF1F268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1" creationId="{E7948C0C-4E30-740C-E82F-A039597F2AC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2" creationId="{2DF860EE-5D52-56DB-627C-6AFB5507B5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3" creationId="{AEF4AE66-80C8-E733-6C51-A4C425524C4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4" creationId="{BD4DDC32-11E2-F4F4-D617-21D822CACA3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5" creationId="{B06A37F1-A4DD-38A6-7681-F139875715C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6" creationId="{42AE47F8-CF56-C75E-208F-DB42004BF4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7" creationId="{FABAC54A-66A5-B62B-A687-25BAADECF9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8" creationId="{A233082A-032D-7D00-01A8-E0987D86D3C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59" creationId="{888D062B-B09E-00B0-1579-73D661B7994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0" creationId="{78D12FC6-8E25-7EB0-008E-44ABF4F04B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1" creationId="{89C61849-2D7C-BC9B-71D9-06CF1E64B38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2" creationId="{EB26F514-C6E7-8D96-6D5D-2F9D27AEF09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3" creationId="{6AA76838-9A24-3FFD-9BD2-F9B5895CBB3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4" creationId="{A9569174-32F6-8414-AC84-EFE9A7D6E07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5" creationId="{948B06A8-5360-E5F5-B8C5-B8CBBCC3C4B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6" creationId="{7DFE0EE1-7F86-B50A-5458-680A88A9292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7" creationId="{71F98849-2D69-CF70-A08D-515A9A6819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8" creationId="{25C55260-CFAA-6287-4276-1B4FB4B995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69" creationId="{5DAF1E26-EDFA-5A13-68B8-44463097D5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0" creationId="{48A98A5F-B81D-5000-07AB-E200CAC0B25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1" creationId="{3138232C-8BF5-1652-91DF-132C1469B0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2" creationId="{881940CD-A35B-C7D4-CF9B-53C183A461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3" creationId="{648FE78E-2B73-F743-C149-2CC400606D6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4" creationId="{9CAB2D3E-C2D1-567D-59BC-8006EEEE16B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5" creationId="{E45D2562-EC3E-BCDA-A643-DA8792DA04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6" creationId="{8692C224-005B-6FE8-23BD-CFE172416D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7" creationId="{E83AAA7A-0721-96E2-E2CE-D83E398FFAB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8" creationId="{A9EEB6C1-9894-5597-4E9B-14D86603132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79" creationId="{DC6EE8DC-13C5-96BB-916A-A64AE110A3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0" creationId="{D7B24520-C955-14E3-81BA-5ABAE75D8A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1" creationId="{80F524EB-9EB8-7586-55D9-A1D93889CA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2" creationId="{9CB4F65A-5837-8FE3-B881-F132B2D1D25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3" creationId="{FBC6CC56-AD18-3797-A5A8-17AAF5CC07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4" creationId="{0A11DE0A-9870-804A-5244-7B51C6B6CE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5" creationId="{EE1DEB66-86E9-50F3-7B4A-5B254B962B7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6" creationId="{B2A659AE-268D-5600-3DC4-FAAC6D15621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7" creationId="{17D6CAF4-6418-68CC-C49D-78FE2A90917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8" creationId="{CC390899-8E87-014A-CC22-88EF8482A6C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89" creationId="{4C85FDE2-2624-2E57-E3B0-AABB77CC12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0" creationId="{61E3255F-DF44-B872-84E4-6EB0A78C23B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1" creationId="{BA552489-34EF-687A-F4D3-FFE50114EE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2" creationId="{EDFFC43F-C37A-8108-313C-068D103F2D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3" creationId="{476C1E65-8C07-733F-316F-BA3F805C1DF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4" creationId="{F64DA344-0A41-FD1B-2207-7E4C5E80E2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5" creationId="{0203275B-F897-31A5-4707-101142BDE6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6" creationId="{34B2DCDB-3668-1629-1A01-31F2E179EB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7" creationId="{53A14741-C985-E434-EA81-879C786A9D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8" creationId="{204DB146-638E-A0FD-65E9-D43F3FEC2B5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499" creationId="{0826F13E-3893-CF1D-089E-8FEBB1DFB22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0" creationId="{ED67338A-FB1C-B168-14B2-06BF110E972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1" creationId="{04D02A7D-568F-C8FF-02F2-79EC74FC3C7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2" creationId="{2FCEA864-F051-1AA1-BBBD-16ED3A247F6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3" creationId="{5AF1AF04-4585-BE2B-CDDD-95886B75F9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4" creationId="{14A98609-2E39-537A-E742-C3E4DD6E1F3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5" creationId="{08E351C5-45F9-E5C8-9CEB-72FFD081184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6" creationId="{EA384FFB-F47A-5E4E-AD38-B8B43873153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7" creationId="{CFD5A661-CDD3-046B-7235-899DE6F4243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8" creationId="{5D35DEAC-7262-8E21-92DD-5D0E623935D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09" creationId="{2C518822-B65E-8792-1E98-FA0DDA9470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0" creationId="{74DE4016-8DAF-69AE-3E66-A72D7BE4828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1" creationId="{0C0CE5A7-1576-B2D7-F2BA-769ECC89ACF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2" creationId="{C8A1330D-0B7D-A511-EFB8-6E4448DAC7D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3" creationId="{690EB196-B64E-91C9-4C66-9B45D728336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4" creationId="{E5BDFA9B-D41C-8716-F94F-DA258894AB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5" creationId="{A89C89D0-1F92-4482-C406-BA31A226415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6" creationId="{799F0FFE-DC5B-8FC8-185E-A5633F97272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7" creationId="{C0324520-F44A-E86B-3BA2-701C7B56133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8" creationId="{70A26974-40D2-4567-E759-9D2FE99BCB2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19" creationId="{F5E6D927-1DBB-880A-CECB-D6748191894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0" creationId="{11287CF2-0346-B2DA-388E-2FEEE714ECB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1" creationId="{E4C09B39-32B9-C4FB-A078-254BA8AA8F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2" creationId="{84AB2263-E9CA-37B9-0E0B-5BE2D6FE476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3" creationId="{1F262466-CA1A-4674-ADE7-DD20ADB16A5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4" creationId="{ADE54047-26E5-F1A5-D274-FD69DC5E1C4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5" creationId="{D0F7AF25-26F9-FFC1-CFF2-173A814011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6" creationId="{8595BD20-DF16-B6F6-47F9-475345C0DA3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7" creationId="{B87E70A5-AD4F-1E91-F5C5-EAE2E605C1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8" creationId="{DB8739A2-3DC8-7E3C-73DE-060229BD8D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29" creationId="{449DFAE8-C630-8FFD-8457-52855925D65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0" creationId="{3A0D6443-0BD7-837B-47F8-AB7D229A821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1" creationId="{38E55F83-9858-9153-2DA9-2FBC4034C8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2" creationId="{DF9679EC-4B2D-8D67-F791-1AEAD797FC1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3" creationId="{679A2E54-614A-4336-1BC4-281A1692EC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4" creationId="{EF194CCD-6B90-70AC-5610-DC7560F5B87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5" creationId="{3CE866CA-05A1-8EB2-31F9-1B27877D7F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6" creationId="{6CBFFDA0-B535-DA07-15A3-AB89FBFB5E6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7" creationId="{D0E55619-412F-C6A8-3374-47CAB3DC2E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8" creationId="{5F1D5458-6F8B-3791-08D6-3EE79EEFD52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39" creationId="{F43839AA-A35A-974C-7F4C-F8BB049B721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0" creationId="{07A03DCD-FDE1-0B1C-A516-126E53D7D7A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1" creationId="{6D2866C5-30B4-4FE4-21A6-0E010EB8C2B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2" creationId="{6B63B584-3346-13DC-9734-9FE5C5B3E07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3" creationId="{0A4CA381-CFF8-218F-0055-4CB9E3418A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4" creationId="{E70B67CA-83EB-3069-5F66-9628037200B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5" creationId="{A76C3D1E-0971-ACC6-2BD3-38C4CEF0BD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6" creationId="{C3AC5BFD-32ED-83BA-EE45-282E7F4CA59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7" creationId="{5C0FAC93-A72C-ED0F-FB54-6F853D2348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8" creationId="{7E2899BB-8F99-8C6D-6627-E76DD2CB753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49" creationId="{B66E1DC8-E719-370D-40D9-9199FE4AD86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0" creationId="{A71E2D6A-5DAD-E7A6-3022-CCC325DD714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1" creationId="{7994A404-EE5F-F928-F36C-D8C87CBD165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2" creationId="{DDFA390D-F1FF-B554-910E-F544112C99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3" creationId="{CFA765A2-3886-B5BF-5236-CE374489FE4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4" creationId="{F1B48444-FCBE-7E5B-6328-1B142D9C008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5" creationId="{13835E92-3FB7-A187-EB21-D4ED7A61A9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6" creationId="{B9A87256-5BE0-48ED-9D61-ABD43004CF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7" creationId="{EFD01BDB-861C-99EE-71E3-FD69B405D9C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8" creationId="{5AC61B0D-1C18-D342-F506-6C91FE74AF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59" creationId="{F7E71D78-EAEE-91A3-6094-D52BFD1EBD8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0" creationId="{C2890D14-C2ED-F8B4-63B0-9A8CA7D4237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1" creationId="{79F90A90-AEE8-54AD-F7CF-362C703819F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2" creationId="{1CB8E993-8B4B-C0A6-D30E-0A9119B181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3" creationId="{0AC60503-D098-8DCE-7FBA-610715B4725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4" creationId="{E289D94E-1F82-6474-A961-5B86EEEE76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5" creationId="{CBDFC75E-F489-F7A9-5F1B-DDA9634259C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6" creationId="{B17F9D00-1296-F01D-343D-A69C732F32E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7" creationId="{C7995D98-D4EE-1004-6687-3C0C5BB017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8" creationId="{F384600D-8B53-D3B5-A47C-9D702737BD5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69" creationId="{43495D44-4E5A-7D92-7724-BB105FCE192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0" creationId="{8AD02490-4273-502D-5811-053B2DA8C55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1" creationId="{CD371FD5-3A97-7E83-8ED6-06AE0C707C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2" creationId="{DB2DDCFA-1D92-9F7E-5044-4149646605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3" creationId="{7D191966-CEDB-DC96-6A17-AA93085D56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4" creationId="{56435D0A-D5DF-0584-BAD7-8ABD487BAF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5" creationId="{8C1E51D8-AE5B-F469-F40C-62D6649892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6" creationId="{484849AE-E5B5-AF91-A925-4DFF5C673C6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7" creationId="{35D40802-639D-F72A-063C-05CEC129988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8" creationId="{1683A4ED-702B-E516-C8C8-3591790394A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79" creationId="{74D0C72A-7374-D8ED-BB61-2CDF786DF8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0" creationId="{5F77129A-0601-CBB8-93DA-C750AB1956C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1" creationId="{D32A43EE-9A01-A92B-C2C3-6FBB61B22F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2" creationId="{6CFE72E5-0537-9129-D192-D8B9FBCF619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3" creationId="{3703DA02-D136-1BEC-8CAA-CFAD8DA99E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4" creationId="{D1424D85-D59C-265D-B71B-E9906BAEC7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5" creationId="{825868C7-937A-2D8D-2D17-652699CDF4B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6" creationId="{ECF9CFB4-05E6-AAFE-7C41-25B40C78F4E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7" creationId="{4CB8BB34-4F05-03B8-9218-9138C406947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8" creationId="{86384E51-AB1B-FFB0-0D19-1FC869349B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89" creationId="{78797F5A-1D7D-E4F0-003C-DD6DFBFA47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0" creationId="{C817447E-53B5-7D2E-754F-FF990E5CE9E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1" creationId="{BE916728-0D41-64C0-2E0A-46C0B02EED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2" creationId="{3B911F1F-7290-8011-A2CD-5FEC309B359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3" creationId="{B381FDAF-4494-F663-B476-5211DBFC59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4" creationId="{A6804092-00BE-8551-454D-511FA44C9F1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5" creationId="{4E224FBF-EFE4-1449-C32B-AC30B3F5107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6" creationId="{4844BD55-920D-4A9E-3F2F-4D24BBC5A5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7" creationId="{FFC70BCE-2F60-7ADF-765A-394CA5F330A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8" creationId="{E9FBFB03-AEF7-20B5-3BA1-D21183A225C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599" creationId="{C6F74C81-F21E-98CF-6828-0E1D3F448AE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0" creationId="{61593C48-FDB8-9A50-5F50-5E44EA22F90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1" creationId="{10DD8560-E4DF-051A-263F-32AA54E09E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2" creationId="{593640FD-9E78-53D5-986A-38476C588C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3" creationId="{C5278D31-603B-CD68-F26E-6AA4502748F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4" creationId="{25D4FC00-BDE3-7E9D-6198-2C13D3C0F1E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5" creationId="{FC4DDE31-6929-F8AF-6C49-75A2B790C1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6" creationId="{F172EF35-580F-8B57-7826-98358CB8CBE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7" creationId="{B3367D76-6169-E29C-15FB-FF17BEF71E5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8" creationId="{C175C2B7-40CB-402E-F6A8-E64F246EB17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09" creationId="{83AA0DEA-118F-2F44-1EB3-802AE5C46DB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0" creationId="{8BD931E6-975F-D9AF-16D9-A2023DC8001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1" creationId="{05602F37-16DB-AFC9-4C03-8539013467B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2" creationId="{1A3322C1-54EA-B02E-D32C-A440C35560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3" creationId="{96869C54-CA69-39C5-66F6-C35596A3CB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4" creationId="{3AD5A2D6-2DE7-CC83-C58C-F2AA03C5181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5" creationId="{A1D4B11E-5345-7C75-A745-80AAE3FFE9A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6" creationId="{A9D9040A-8A4F-923C-3A97-C0778B5E624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7" creationId="{FAC24D55-A982-03E4-37C5-5CE119C29C7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8" creationId="{54114041-1A96-A965-1685-7CF0CFCCB6B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19" creationId="{1D2A03B8-D45E-DAA7-DA66-E42CAA434E3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0" creationId="{1244797F-01D8-ACF9-773C-1C4B6F7519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1" creationId="{39395600-E1EA-A37E-2AE8-0A0E55E1851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2" creationId="{DEBCF0CE-7AF7-BA3F-7A89-BCDAC6DE3D1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3" creationId="{00555BB0-8460-F477-75A5-99AA466A3CD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4" creationId="{114B04DC-D10F-A709-B62E-2FF3BB6C53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5" creationId="{7A544981-CE26-E514-2821-52DE2864A7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6" creationId="{11486DA1-F517-1971-13CC-80BFB5F04E9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7" creationId="{0076C8F6-A419-123B-CC59-42C83EDCBDC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8" creationId="{48FE6D09-A23A-E94B-CDBC-E5751D6C067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29" creationId="{50E5F283-6173-DE7C-DDEC-1875B5AAB24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0" creationId="{BB0A26F4-A123-A10E-64AE-B65ECED9DE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1" creationId="{537EC318-188F-D0A5-A349-0018E22CFC3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2" creationId="{23A133E8-EBF7-B990-488B-6B8482A582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3" creationId="{DEAFB1B6-D464-6E18-9E9B-83297ECE3EE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4" creationId="{32475F7D-851E-417E-FBAB-14954B16A00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5" creationId="{A83458D1-0502-726F-571A-8B21F857EA0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6" creationId="{6990F824-461D-CA2E-A8D0-0D31285CFF3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7" creationId="{F342C9FD-1507-7119-79E6-8ADB8A28E74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8" creationId="{F84BC0C0-0EE6-E7AB-661C-2A2C51F2BDB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39" creationId="{DF8D2551-13AB-6576-66FB-AC4FF453C9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0" creationId="{9803C2DE-5A94-8F85-9A7F-634E6C289F1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1" creationId="{13DC4E8C-3D7E-3672-0EE2-AF560CE15B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2" creationId="{5724F9E0-597A-8B36-1F94-1D8403708A3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3" creationId="{3D011B5C-EC3E-94A7-3B46-653B8D4116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4" creationId="{213F8B08-A02E-5205-933B-208916F3DD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5" creationId="{3C10FBFE-F7FC-19DF-7219-260E5F9211F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6" creationId="{48F618EA-2C81-C376-DB08-C373CA25EF9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7" creationId="{F53CC656-7D9D-1A7B-46D1-2C85542D66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8" creationId="{76C3CE62-732D-FE41-A6C6-AD7382649A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49" creationId="{5278A075-178F-A0B4-D718-5D205BE3B4F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0" creationId="{2F5B4EB2-F880-A1AE-87DB-CBCBCC1CAA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1" creationId="{3A5DE319-B223-AF20-765D-432CA1970ED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2" creationId="{E25B06E5-E3FC-7F03-CB0C-338D0FA7DF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3" creationId="{9AAB8757-F7FD-148B-C0FE-F7E9FD33694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4" creationId="{39CC45D2-26A4-2CFC-E93E-2C28482BBE7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5" creationId="{032B56AF-6D70-56C3-B645-715ADF5E7A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6" creationId="{B9B2EB96-EDFF-AB7F-868E-0D0D677649B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7" creationId="{9C42BA8C-FDBD-B945-4E5B-40F20CC957A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8" creationId="{D36D217C-D7A7-9DAC-7392-171E090597B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59" creationId="{F062A5DC-9072-6E9A-9B0E-E9710F003A3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0" creationId="{4719CCA4-E3A1-AB8D-BB90-F0FEA46EFF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1" creationId="{4DD1CB91-9432-E335-3A00-74E987F7D7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2" creationId="{C8377D35-C526-4530-DC56-42FAA5005B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3" creationId="{703A2D4D-68D5-4F41-7ECF-43946436CB6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4" creationId="{23CCD14D-EDF0-296C-4785-42E82EE3E4D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5" creationId="{6E6FDE13-961C-D1C4-DD9B-C7D51E37F08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6" creationId="{4D6D8B52-D3B9-9F8E-1141-AF95C526C75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7" creationId="{1086D8B4-7A03-CF7D-63AB-913BE7CD7BD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8" creationId="{5F19AA5C-D2F3-AC6B-7BC7-6B46425DEC9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69" creationId="{9C1A24D7-6303-3E3F-F4A8-9443ED3B472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0" creationId="{EE379B07-C2BB-47E4-0DD0-5D9F6FEBCD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1" creationId="{EAA84CE9-5554-29E8-0F02-1FF92C54C6A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2" creationId="{C7EB2841-C177-002A-B5AD-D38234D6302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3" creationId="{5F1F4771-1B71-CC77-B4EE-F7439112E6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4" creationId="{E8C290AA-36EE-AD87-497D-449BDC7EA44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5" creationId="{0B56372C-C6D0-9B5F-D77A-855235E7BC3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6" creationId="{601B5A10-644A-4A0A-557F-04561CB39FF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7" creationId="{6F162CC6-FD8C-4F6E-D4D5-E98191D808B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8" creationId="{6DF40707-A4B3-29EA-AB56-8316686102F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79" creationId="{01B82516-9C0E-3F72-01D2-4F578D8D37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0" creationId="{33293400-3CD3-CFAF-364C-D156B490E52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1" creationId="{9A9A54B0-0525-34B5-125D-5FD59B6DC19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2" creationId="{F8594B01-100F-BE4C-D3C1-E259D5D9EBB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3" creationId="{40A27FEF-51E9-E464-9DF7-D99DC98CBCD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4" creationId="{A9D95565-FC46-6C9E-D68D-662857D766F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5" creationId="{145AE336-61C0-465F-1BA9-5A5DF12ED13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6" creationId="{9B3F7D98-6CFB-53CA-AE36-32AFA66475B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7" creationId="{A799C78C-7DD1-5D9D-0D6D-B7A51F10F33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8" creationId="{26B6E133-485C-E620-7DF1-3674C04301F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89" creationId="{3E05A378-818B-F831-F8DD-8D287BB4DAD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0" creationId="{34E511FC-9207-1740-BF09-24686EFE66F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1" creationId="{A9570142-463D-E079-BAC2-90CFEE41C65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2" creationId="{AC95146C-BED5-A3AD-12D5-4998B908C38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3" creationId="{0EDAB4B5-DE8A-7F0B-9261-1E323A4D09B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4" creationId="{741125D9-9351-7657-AC52-C4E1869A044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5" creationId="{53F4A8F8-E38B-C50F-F8B3-D8A9EA6633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6" creationId="{EBE5771E-B1DA-B693-AB40-A8F73F0219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7" creationId="{02CE3B2A-C738-E76B-E591-97795110A5E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8" creationId="{AA938EF6-246A-7D83-F3BE-C93876022CF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699" creationId="{8EEBAE9B-BAB1-EEBB-EE12-2BE0B28F90A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0" creationId="{2E9D00F9-E5F6-4B5E-64E0-29A0B106ED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1" creationId="{B42038FC-93B9-1BB0-16CA-418E2BE07BA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2" creationId="{AD735482-3F01-0039-C4F2-FAC00E33D27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3" creationId="{7A020365-D934-4662-1255-8A6140D501B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4" creationId="{E6FCE082-EAC4-6D74-7EA9-6C62253C1E8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5" creationId="{5E567CB3-8BE4-A110-CFB6-4879838AF83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6" creationId="{BFA3C6C6-6133-04AC-6264-7EF00C08C6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7" creationId="{4DBBB289-9EC8-C47D-7918-85DBEFE830B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8" creationId="{32ECE597-6764-2BBC-EC99-C0E9D76B8F9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09" creationId="{B317586F-2F4C-1A17-15A1-0C3EB7ADB2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0" creationId="{F78C220E-6E25-7A74-EC38-571041F660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1" creationId="{2EBB0F46-A622-2B28-740F-20D07E861B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2" creationId="{E81E6542-F0CC-074B-D1DA-2FC05D3320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3" creationId="{DDA4C1F1-3F05-1693-9D6A-34A12B78FE0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4" creationId="{91002ED4-6DD2-03B2-7482-83D837D9DA4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5" creationId="{2EBB12F7-281C-3263-D763-B07452752A0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6" creationId="{5FF0C3FE-5A1E-BEB3-A56B-85CD6A8684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7" creationId="{043C5CDC-F824-4867-D805-FEA16EFC0CA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8" creationId="{44F295A1-FE30-C60A-C288-B32ABD2B28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19" creationId="{0D0F691D-2AB6-19F6-739D-0DA61611E4C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0" creationId="{5BFD52ED-D1CC-C6CB-5637-B3D5DD4EFE2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1" creationId="{CE7571A9-A85E-A59F-DAE5-83323BA2AD9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2" creationId="{BC2BCD45-D27A-7A0B-A406-F477EB72C1C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3" creationId="{B2B96E3E-1636-8592-81CF-8B2E09D454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4" creationId="{173A601F-769D-61C8-5BBA-06CC4CB3A9D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5" creationId="{B4848A5D-E553-0F2B-066B-DA080D53E47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6" creationId="{D572F5AA-7264-5D0E-712D-97DECFCED88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7" creationId="{39C3D667-61B6-2EB5-CDF2-28CB5E45A01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8" creationId="{69E27AC8-8F8B-7AAC-3E99-976452934B2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29" creationId="{C9581EA6-E559-155C-D2CB-FF6AF0BD8FC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0" creationId="{C598B371-1674-C2B1-9E48-BCDC6CC8569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1" creationId="{90BCEF6C-B9C3-5640-DEBB-DE8109EB454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2" creationId="{8611EED0-9F53-05C6-E72A-6396DB5331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3" creationId="{97D230F3-FB82-557D-90D0-1AF99033704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4" creationId="{CD429D65-3035-43C9-697D-60D95BECD28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5" creationId="{21775C65-9556-A4CE-C57E-D217CD0C30F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6" creationId="{50F0A082-4F16-1E4E-CAFD-18DD3DCE800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7" creationId="{25DB8361-E756-8EE5-6FE9-88B1510F385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8" creationId="{C309F332-5B66-98F4-4848-44D32766E85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39" creationId="{481B1581-D933-3DA6-B729-91C0DA04CF5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0" creationId="{3A8193E2-CD41-95F6-7ACE-05F1407E363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1" creationId="{61D0E78E-ABBA-3C98-8293-7087AD14B71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2" creationId="{7238024E-671A-6334-2752-82CAA8B5BC6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3" creationId="{AAE0611A-CD47-193A-36A6-8A22A28EEC8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4" creationId="{B0457F4E-7AEB-B1D5-30CA-479E48CC88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5" creationId="{E700CE7A-5CB2-40D5-3658-4CF3D349C7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6" creationId="{6AD54390-8645-F03F-4F8B-C36D941F110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7" creationId="{52389CA6-DFC7-13A0-65BF-FEE8F393B39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8" creationId="{3722FFBB-7508-2040-BDF5-CEA39308CD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49" creationId="{543BC080-88B2-9C6F-0F3B-2BECEA068AE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0" creationId="{6C885514-B886-BE26-3FDB-DBC67AB1F8C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1" creationId="{B221A1DC-1898-1879-8108-92F93E70EB5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2" creationId="{4076DD46-8228-1029-2A90-D8FA82B83C4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3" creationId="{B1574007-1EA7-D54D-B958-4EB19D4224E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4" creationId="{9004BAA6-1FD2-8DA8-7CD9-046F7D32835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5" creationId="{6D72EA4C-D92C-F5D4-9A92-BBFCB5D18A6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6" creationId="{EED8D249-1617-AE8E-0E39-1911B88EC3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7" creationId="{CEBE65AE-A63D-51AC-1145-2C1E3B5232E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8" creationId="{AE0B924B-6BF0-8556-6F91-70EBBC18E5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59" creationId="{F028EF6F-9454-561B-0225-E26E52670A3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0" creationId="{9670E7AE-F4FF-0CAD-098F-AB6D479B8DF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1" creationId="{C02E6B54-A4ED-0B02-04FC-34519FD01C0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2" creationId="{62C9F943-58FE-834E-C6A7-E66E0514447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3" creationId="{27366176-EA44-7A85-1112-C029737AA3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4" creationId="{C303742C-F195-8502-D50F-24E489B57A2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5" creationId="{E9FB3DF2-7B0E-8078-132B-82629D0BE6B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6" creationId="{9E1CFD75-59E1-081F-FE9C-046C60C5E18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7" creationId="{D268AA11-51FA-6262-45F0-8066390421E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8" creationId="{3C772215-9AF7-2A55-42F7-52297C15D33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69" creationId="{265B70EC-3800-1C16-37D9-293F2A4706B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0" creationId="{4B7D3701-1D9C-5806-BC93-398880FCDBD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1" creationId="{18E97802-5230-7A8B-CACE-154E31CA304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2" creationId="{DFC40FC3-AD13-A796-5584-350DAD69E33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3" creationId="{F546764B-21DE-59D5-352C-54695FC22A3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4" creationId="{1FCBDBCA-5B59-4B38-2764-462D6AD8DCC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5" creationId="{9ED8B949-8F43-5E36-0F92-7C7D9B12849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6" creationId="{CC37D227-BAE9-3FD6-FF2A-CA1515F1DC5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7" creationId="{439D65EC-E67A-824E-AC19-3CC4A04E001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8" creationId="{1CAB5967-8D92-58FC-9278-D7D404BCBDA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79" creationId="{97F2A8D1-1393-586A-ABFC-790ABF54EE6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0" creationId="{AC597D0C-FD65-AC2A-DC9E-2C74D0CAA85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1" creationId="{4D30DC95-84E2-CC65-946E-A27AC255948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2" creationId="{227BDD7A-8C02-FCF9-A332-5A3A07985C5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3" creationId="{219683CC-CC0B-A72B-3DFB-756A4F3036F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4" creationId="{A75DD922-1386-8AAC-637C-7817C3AACB9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5" creationId="{12DA819E-8B3A-5F8B-8AFD-B6370FF3CF4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6" creationId="{027FB471-40A7-6812-C422-BA2857DDAA6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7" creationId="{1966253F-57D2-87C9-2789-C2B3A849A49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8" creationId="{B3F6CCD2-3DFB-415C-0812-6340CBA0235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89" creationId="{979E70FC-E385-69AE-A56B-4B5E4593867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0" creationId="{29C7E1EE-5BDE-937A-EEAF-1B95421C334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1" creationId="{D1FDCAF1-06F6-FBFA-C176-6BEDA013484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2" creationId="{D35455AD-2F0A-5075-D12C-302CEACEEB8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3" creationId="{9CE68CF2-EDC4-28CF-9FAD-09FA273976A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4" creationId="{FB2A37AC-6BE4-D2B6-F6EF-47DCB8227FC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5" creationId="{98AB2F27-2F7C-B5E8-320C-BB3A5A541B2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6" creationId="{17D7947C-5FE7-B261-01AF-A8C2CA39263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7" creationId="{0A941123-6B68-20D0-1CAA-92F32620B2F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8" creationId="{AF542179-E432-13E4-411B-30D5E172C48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799" creationId="{F762AF30-1723-F97D-1A6E-7E45895A076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0" creationId="{B5B3EF2B-18D2-23D8-26DC-AB94F6F3B88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1" creationId="{64BC4EEB-1AFA-F161-B6DD-FFFF2694847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2" creationId="{BDBC172C-444A-191E-2507-D6AA98423BA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3" creationId="{F4D962A5-545C-8D68-31C6-1951B238A49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4" creationId="{F50AB043-9331-DC50-0A5D-0F9F3CCDAC9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5" creationId="{E65C7CEA-BCBD-12F3-71E6-CC542B53C36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6" creationId="{965178F7-7D3F-80E2-34E0-4CE7058E579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7" creationId="{A7EBF17F-9DBB-E9E9-9F25-DBD0861A86E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8" creationId="{3DBAC243-7047-9AEF-C361-24F9BB2BCBD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09" creationId="{F3A16473-AAAA-9B86-68DF-A3715139E41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0" creationId="{7AF22141-B0FB-12F5-917D-756F39B2373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1" creationId="{1E59E806-4B5A-FFD3-D710-5BC6B0BBE8C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2" creationId="{677C4D8E-47D7-1618-565F-355A38B4F27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3" creationId="{EBFBE3F6-C837-A20F-0386-12E89032E37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4" creationId="{73662754-D7E4-517E-C9E7-7C9E8B9FB5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5" creationId="{5CF73A4B-8ABD-BCB8-92A1-7C18C7EB574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6" creationId="{E5EF65ED-2F62-D9F8-89EB-90486EF057E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7" creationId="{70C77A85-44CD-436D-5D7C-A6CEC314E29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8" creationId="{8ABB304D-B679-E0BA-637C-98F2B1A386F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19" creationId="{B21F76E5-48A7-8362-F707-563271F3EC5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0" creationId="{6CD0C679-56D3-F255-3B58-CAB80F2DAA7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1" creationId="{A9651C5D-DDAC-DB2D-2232-72258DCC7A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2" creationId="{807648C1-127D-FFC1-AEA0-7F24790BD1F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3" creationId="{A7E23A33-798D-EF19-94A3-FE817FDECFF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4" creationId="{420733C8-F0A5-D2B6-C2A6-DEFF6B46431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5" creationId="{16917C21-AB91-0EA3-5826-202B9A48C3C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6" creationId="{B3DF1633-BDB2-F398-1059-841F1A92D59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7" creationId="{5B2435D8-210C-23C6-A389-46FDAD86103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8" creationId="{5DCC9224-5983-9B6B-4DCD-281E223A477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29" creationId="{2F699A15-EE30-59BD-166E-C448A523937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0" creationId="{86B3FDBC-D2A8-D7A5-6FE5-60B362ED4FF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1" creationId="{E90F4AFF-2094-9B50-236B-ED6A0816147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2" creationId="{88E5DEDE-1301-97AE-5DF7-8F0352CE79D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3" creationId="{064BF97D-7B3E-2495-4538-18C3FB83546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4" creationId="{72448A99-9F9E-F121-1A72-2041F1E4226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5" creationId="{FCF425F0-AA72-398B-E00D-D34F54A8DBE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6" creationId="{1BDA1437-117B-9D71-074F-52AB040EBFC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7" creationId="{9CADC9ED-603F-582F-4018-AD95954C3FD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8" creationId="{9FBDBFCC-3169-EFDC-22C0-BF0BDDE2A21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39" creationId="{C85ED460-2D49-909D-9466-2F4F502D134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0" creationId="{4540583E-A1A3-6318-58A2-35DAACC9E28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1" creationId="{EA7F3E72-98E7-63B5-277E-AE24F89EE3D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2" creationId="{895A6AA6-15EE-8C69-FB4E-84179EBD27C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3" creationId="{6467F6A9-AB30-223B-5E94-57B9CE3BC9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4" creationId="{94E60CAC-6BA7-E07F-8282-A7A53A7A2BB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5" creationId="{E96AE946-70D3-E28D-253E-A5F8471E0FB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6" creationId="{C1CB3FE7-2A40-8BC2-BA23-AE92BCC5D3D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7" creationId="{1032160E-B2EB-ABE1-089E-9DD24C171BB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8" creationId="{3489ED6C-8C7D-4CC7-0DDB-C66C071543B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49" creationId="{6C2AE6EF-6CB2-D298-AF57-CE507A8D150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0" creationId="{2CF3F4F8-4D3C-26D6-0617-2AA0CA2CC9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1" creationId="{8C2E9F15-0FBA-7304-0245-E45359BDB17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2" creationId="{7F2A081E-FC4F-9297-35BA-09BF80E7F46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3" creationId="{75567507-2576-FC64-F39C-9A9F2FC8465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4" creationId="{6921E140-9F56-A281-78DE-21A7F4FC40E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5" creationId="{F2A3F7E5-3368-7F87-6B4C-81EABCCCB6E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6" creationId="{842F4909-8651-E34A-1865-2A243C7454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7" creationId="{4E530D5B-3AA6-72B2-CF81-553919580A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8" creationId="{23B0FF60-5AE6-4FBE-CD95-64ABF416172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59" creationId="{0F368D54-107A-D8F1-9DF0-269FE1C9AF9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0" creationId="{444FE6B4-BC37-7CC1-2001-B8C428D67E2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1" creationId="{451C069B-AF24-CF7F-B039-530FF513ADE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2" creationId="{49DA621D-10AE-23CC-B5D6-ADC2F88F7D0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3" creationId="{3901FBFE-0CA8-3CCD-C3AD-D16B644C398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4" creationId="{A3D10CE6-8689-D701-0978-6F9554D2831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5" creationId="{1F96977C-E17A-0ED2-01FC-2C0027DC520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6" creationId="{12C8CE7A-595A-0ED3-E525-61C556EA52D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7" creationId="{EC2F0198-7BBB-AE2C-9EB0-C766374B97E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8" creationId="{9A7B34AD-832D-88AD-BC81-F0FA02CC28E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69" creationId="{07100186-5351-254D-27D4-3DF34C82535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0" creationId="{DC17E8AA-AA4B-955D-306A-410E00475C5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1" creationId="{76F870C0-77EF-2BB1-C7C0-55E0D83518D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2" creationId="{A2FC7BB5-ABE1-6839-EF16-B99E7E3C891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3" creationId="{30F55D84-736B-8D6A-6E5D-AEE80FA11DE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4" creationId="{7B66AC43-580B-BA55-4CBF-2B8DDB110D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5" creationId="{978E64F1-0D69-BCFB-6B01-F3433334116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6" creationId="{639E9174-CB8F-7338-FCD4-8B51FC0DEAA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7" creationId="{13CE50B0-EC8A-4E61-A188-D0903592F5F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8" creationId="{7269DF81-EEF7-980A-31ED-2F7D35C28F0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79" creationId="{055E5D4C-66FB-4C87-5BED-B908017909D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0" creationId="{A3846C6B-FCA4-B019-48AE-A3C7227FB3C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1" creationId="{9B881364-58DF-9787-29A7-EBA59DEDFAB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2" creationId="{F8F17E6D-02A6-DE0A-F60C-AC6F70D122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3" creationId="{D18D850A-1D72-86F7-28F0-AB29496D678B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4" creationId="{3C57D400-EA50-57EB-51FC-D956A7398DF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5" creationId="{4A394002-8144-60B1-6B65-DC9126E1CA0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6" creationId="{1D967C93-9D6E-21CB-369A-936E1E7F8B6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7" creationId="{72ACE20E-82F0-595B-ACED-FC215243723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8" creationId="{75A1BF2A-20FF-A0BF-3DC0-908195D6F38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89" creationId="{79E6036E-7073-169F-4147-33C23A3E150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0" creationId="{AD14FFA1-AE63-89E5-E756-A210BF2E222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1" creationId="{D9FC13BC-AD49-BB63-3A84-0424B611D28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2" creationId="{DADA4D0C-61B8-6005-8C31-BE37A2FCAD6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3" creationId="{D4D7E737-84FF-9138-4E3C-24C290B8E4D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4" creationId="{B6CA9CC3-87BB-8576-1B92-D89D5C02421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5" creationId="{3846AA4B-B415-B774-040E-548B051A57D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6" creationId="{FEE68073-6FC7-3791-6A7F-9D97AE70FB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7" creationId="{3EA6D8BD-56EA-3408-D0B5-52ECEC9047C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8" creationId="{DC4104C6-C564-919C-4624-C33634C9E8E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899" creationId="{78CFE61E-91E5-7193-0392-2CA56075B75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0" creationId="{03590053-AB67-CEFE-C9C5-C81650942A7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1" creationId="{6B7A3181-688C-E2BB-2A9F-C225FD69884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2" creationId="{1771906F-8E2C-033F-5AA5-A94550DB756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3" creationId="{166AB6B0-715E-5771-A4B6-A809504ED7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4" creationId="{0B0E6673-836F-511F-587C-BFEA2535C11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5" creationId="{34EED450-945F-071F-4FDC-7D77E32C918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6" creationId="{2BC6E83E-F9AE-AF44-0974-D530008E008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7" creationId="{F4EB595E-CB7D-7836-CAFF-FE23FC874F2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8" creationId="{9A8A19F4-B8AC-EA01-03CB-C0D8305DEF7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09" creationId="{90EBA31D-0911-7CD6-72B4-E5EEFB8D063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0" creationId="{4702A7AB-437E-6B27-3126-E77307E430C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1" creationId="{34CC50C2-8F43-C03E-BC69-0051A3D77D7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2" creationId="{10D54976-B657-A22A-145A-5B305CF0343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3" creationId="{906651DF-724A-854D-88A5-30F3185C37C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4" creationId="{C19FF08E-5625-7D0F-ECC7-CB6C30183BA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5" creationId="{197CE851-FF19-6B95-C075-6B5C396D500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6" creationId="{7CB4B54E-4698-D24C-0CCF-ADB1547E185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7" creationId="{B693D9DF-81CB-994D-5969-777F736B340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8" creationId="{E4D54BF6-91F6-C35A-AC58-29513CFA8F3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19" creationId="{7D8285C0-3F85-49E8-7409-8C1369313CD1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0" creationId="{F89D4560-8CC1-4942-04A2-4D37B027369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1" creationId="{B3961A94-364C-58C5-AEE0-838DDE3B9AE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2" creationId="{8AFA7AE6-D410-CC1E-820E-49297F402B6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3" creationId="{7DE61F29-0D46-B32B-FA54-530984EAD43E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4" creationId="{F5E3C5FB-47E1-228F-8F8E-6044B09D1C1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5" creationId="{F5ACB425-FD7B-941D-4E47-D6A43779E71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6" creationId="{D549610B-E3B8-833E-5DAC-9B46F4FB5A90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7" creationId="{4EACD095-AF66-3709-AC57-BDD3070EA3A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8" creationId="{770EDD2A-AEF6-26D2-851D-6219C83BFD0F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29" creationId="{EF889BE7-499D-E603-2FD9-7144D0EAAB5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0" creationId="{DB9ECC37-EB00-34F1-C90C-C33E66EB755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1" creationId="{C4D3B2BB-D4AC-0878-97AA-8437FE999509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2" creationId="{3CB0F630-49BF-E4AB-8E4C-19792364613C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3" creationId="{AF584D70-BB0A-FB0C-9C75-EA57365631C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4" creationId="{12F000A1-D660-35B2-6969-1A9C50E99D1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5" creationId="{9239281A-76B8-4E8C-4F17-9A5A46E0D4D6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6" creationId="{E5EFE05E-18BD-2A6A-156F-A87FB9A855C4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7" creationId="{CD44764C-D6BF-4D2F-524F-DFB0744F063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8" creationId="{73055C2F-5C4F-84D9-F796-6185A66A51A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39" creationId="{C79C4434-01CA-D212-FF53-843FF6A1B65D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40" creationId="{1A9AA88A-AA3F-934B-1C5B-13EB8C7FA882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41" creationId="{2852430F-A163-2A5D-1F3C-F6A5054F70A3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42" creationId="{D2A10120-ECD2-B318-7F84-ECCFFD8E10A7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43" creationId="{8B10D82D-0428-AF05-0DE6-E2B626B3E9C8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44" creationId="{8244E902-710F-E76F-2586-BB0CCB380E45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45" creationId="{AF0C99E4-4CD3-A219-5BB6-3B6A1825070A}"/>
          </ac:spMkLst>
        </pc:spChg>
        <pc:spChg chg="mod">
          <ac:chgData name="Laurence Keel" userId="bc0cdd5a2ac477c1" providerId="LiveId" clId="{7024E4E1-62EA-4FC3-8341-93B2B7389A41}" dt="2024-10-28T15:58:18.835" v="120"/>
          <ac:spMkLst>
            <pc:docMk/>
            <pc:sldMk cId="71299376" sldId="1123"/>
            <ac:spMk id="1946" creationId="{9600B216-B0B3-6680-DC77-86DEC43FE667}"/>
          </ac:spMkLst>
        </pc:spChg>
        <pc:grpChg chg="add mod">
          <ac:chgData name="Laurence Keel" userId="bc0cdd5a2ac477c1" providerId="LiveId" clId="{7024E4E1-62EA-4FC3-8341-93B2B7389A41}" dt="2024-10-28T15:58:27.244" v="124" actId="1076"/>
          <ac:grpSpMkLst>
            <pc:docMk/>
            <pc:sldMk cId="71299376" sldId="1123"/>
            <ac:grpSpMk id="1947" creationId="{DC41B0AB-168F-21A8-2B04-878FF9BA07C9}"/>
          </ac:grpSpMkLst>
        </pc:grpChg>
      </pc:sldChg>
      <pc:sldChg chg="addSp modSp add mod ord">
        <pc:chgData name="Laurence Keel" userId="bc0cdd5a2ac477c1" providerId="LiveId" clId="{7024E4E1-62EA-4FC3-8341-93B2B7389A41}" dt="2024-10-28T16:02:00.098" v="174" actId="1076"/>
        <pc:sldMkLst>
          <pc:docMk/>
          <pc:sldMk cId="2832239515" sldId="1124"/>
        </pc:sldMkLst>
        <pc:spChg chg="add mod">
          <ac:chgData name="Laurence Keel" userId="bc0cdd5a2ac477c1" providerId="LiveId" clId="{7024E4E1-62EA-4FC3-8341-93B2B7389A41}" dt="2024-10-28T16:02:00.098" v="174" actId="1076"/>
          <ac:spMkLst>
            <pc:docMk/>
            <pc:sldMk cId="2832239515" sldId="1124"/>
            <ac:spMk id="2" creationId="{58315F00-2D55-FA15-41FF-F952354FE07E}"/>
          </ac:spMkLst>
        </pc:spChg>
        <pc:spChg chg="add mod">
          <ac:chgData name="Laurence Keel" userId="bc0cdd5a2ac477c1" providerId="LiveId" clId="{7024E4E1-62EA-4FC3-8341-93B2B7389A41}" dt="2024-10-28T15:59:03.391" v="136" actId="1076"/>
          <ac:spMkLst>
            <pc:docMk/>
            <pc:sldMk cId="2832239515" sldId="1124"/>
            <ac:spMk id="3" creationId="{9E01DA05-E5CB-5666-6DA5-8271378681BE}"/>
          </ac:spMkLst>
        </pc:spChg>
        <pc:spChg chg="add mod">
          <ac:chgData name="Laurence Keel" userId="bc0cdd5a2ac477c1" providerId="LiveId" clId="{7024E4E1-62EA-4FC3-8341-93B2B7389A41}" dt="2024-10-28T15:58:52.901" v="133"/>
          <ac:spMkLst>
            <pc:docMk/>
            <pc:sldMk cId="2832239515" sldId="1124"/>
            <ac:spMk id="11" creationId="{7ED635DB-186B-23DF-CAB4-269D2DB4C8FE}"/>
          </ac:spMkLst>
        </pc:spChg>
        <pc:picChg chg="add mod">
          <ac:chgData name="Laurence Keel" userId="bc0cdd5a2ac477c1" providerId="LiveId" clId="{7024E4E1-62EA-4FC3-8341-93B2B7389A41}" dt="2024-10-28T15:59:11.965" v="139" actId="1076"/>
          <ac:picMkLst>
            <pc:docMk/>
            <pc:sldMk cId="2832239515" sldId="1124"/>
            <ac:picMk id="9" creationId="{2E5A6715-3E9C-1EBF-1D5B-9F6D40D6FA97}"/>
          </ac:picMkLst>
        </pc:picChg>
      </pc:sldChg>
      <pc:sldChg chg="addSp modSp add mod ord">
        <pc:chgData name="Laurence Keel" userId="bc0cdd5a2ac477c1" providerId="LiveId" clId="{7024E4E1-62EA-4FC3-8341-93B2B7389A41}" dt="2024-10-28T16:00:41.840" v="159" actId="1076"/>
        <pc:sldMkLst>
          <pc:docMk/>
          <pc:sldMk cId="1193130131" sldId="1125"/>
        </pc:sldMkLst>
        <pc:spChg chg="add mod">
          <ac:chgData name="Laurence Keel" userId="bc0cdd5a2ac477c1" providerId="LiveId" clId="{7024E4E1-62EA-4FC3-8341-93B2B7389A41}" dt="2024-10-28T16:00:20.102" v="153" actId="1076"/>
          <ac:spMkLst>
            <pc:docMk/>
            <pc:sldMk cId="1193130131" sldId="1125"/>
            <ac:spMk id="2" creationId="{02F0E41F-2E48-B5F3-0598-780AC47632F2}"/>
          </ac:spMkLst>
        </pc:spChg>
        <pc:spChg chg="add mod">
          <ac:chgData name="Laurence Keel" userId="bc0cdd5a2ac477c1" providerId="LiveId" clId="{7024E4E1-62EA-4FC3-8341-93B2B7389A41}" dt="2024-10-28T16:00:35.385" v="156" actId="1076"/>
          <ac:spMkLst>
            <pc:docMk/>
            <pc:sldMk cId="1193130131" sldId="1125"/>
            <ac:spMk id="6" creationId="{2C4DB5E2-EAE8-6972-755B-4116A45D981F}"/>
          </ac:spMkLst>
        </pc:spChg>
        <pc:spChg chg="add mod">
          <ac:chgData name="Laurence Keel" userId="bc0cdd5a2ac477c1" providerId="LiveId" clId="{7024E4E1-62EA-4FC3-8341-93B2B7389A41}" dt="2024-10-28T16:00:35.385" v="156" actId="1076"/>
          <ac:spMkLst>
            <pc:docMk/>
            <pc:sldMk cId="1193130131" sldId="1125"/>
            <ac:spMk id="7" creationId="{3BD0C932-49D5-3453-B558-D38B2C8B143E}"/>
          </ac:spMkLst>
        </pc:spChg>
        <pc:picChg chg="add mod">
          <ac:chgData name="Laurence Keel" userId="bc0cdd5a2ac477c1" providerId="LiveId" clId="{7024E4E1-62EA-4FC3-8341-93B2B7389A41}" dt="2024-10-28T16:00:41.840" v="159" actId="1076"/>
          <ac:picMkLst>
            <pc:docMk/>
            <pc:sldMk cId="1193130131" sldId="1125"/>
            <ac:picMk id="3" creationId="{2424A668-487E-37FA-AFB1-C9D43AE71890}"/>
          </ac:picMkLst>
        </pc:picChg>
      </pc:sldChg>
      <pc:sldChg chg="addSp modSp add mod ord">
        <pc:chgData name="Laurence Keel" userId="bc0cdd5a2ac477c1" providerId="LiveId" clId="{7024E4E1-62EA-4FC3-8341-93B2B7389A41}" dt="2024-10-28T16:02:12.740" v="177" actId="1076"/>
        <pc:sldMkLst>
          <pc:docMk/>
          <pc:sldMk cId="384132591" sldId="1126"/>
        </pc:sldMkLst>
        <pc:spChg chg="add mod">
          <ac:chgData name="Laurence Keel" userId="bc0cdd5a2ac477c1" providerId="LiveId" clId="{7024E4E1-62EA-4FC3-8341-93B2B7389A41}" dt="2024-10-28T16:01:10.448" v="165"/>
          <ac:spMkLst>
            <pc:docMk/>
            <pc:sldMk cId="384132591" sldId="1126"/>
            <ac:spMk id="3" creationId="{581348E1-77DE-CEB2-BA3D-930DAE904CAF}"/>
          </ac:spMkLst>
        </pc:spChg>
        <pc:spChg chg="add mod">
          <ac:chgData name="Laurence Keel" userId="bc0cdd5a2ac477c1" providerId="LiveId" clId="{7024E4E1-62EA-4FC3-8341-93B2B7389A41}" dt="2024-10-28T16:01:10.448" v="165"/>
          <ac:spMkLst>
            <pc:docMk/>
            <pc:sldMk cId="384132591" sldId="1126"/>
            <ac:spMk id="6" creationId="{93144227-6BA9-4B88-CB35-AAA8A163CD2F}"/>
          </ac:spMkLst>
        </pc:spChg>
        <pc:spChg chg="add mod">
          <ac:chgData name="Laurence Keel" userId="bc0cdd5a2ac477c1" providerId="LiveId" clId="{7024E4E1-62EA-4FC3-8341-93B2B7389A41}" dt="2024-10-28T16:02:12.740" v="177" actId="1076"/>
          <ac:spMkLst>
            <pc:docMk/>
            <pc:sldMk cId="384132591" sldId="1126"/>
            <ac:spMk id="7" creationId="{3D25D388-E92F-3CA2-90BC-B1467A8DDEA1}"/>
          </ac:spMkLst>
        </pc:spChg>
        <pc:picChg chg="add mod">
          <ac:chgData name="Laurence Keel" userId="bc0cdd5a2ac477c1" providerId="LiveId" clId="{7024E4E1-62EA-4FC3-8341-93B2B7389A41}" dt="2024-10-28T16:01:13.415" v="166" actId="1076"/>
          <ac:picMkLst>
            <pc:docMk/>
            <pc:sldMk cId="384132591" sldId="1126"/>
            <ac:picMk id="2" creationId="{4CE5BEA6-C3FC-7467-E8AE-16B6DA9A4812}"/>
          </ac:picMkLst>
        </pc:picChg>
      </pc:sldChg>
      <pc:sldChg chg="addSp delSp modSp add mod">
        <pc:chgData name="Laurence Keel" userId="bc0cdd5a2ac477c1" providerId="LiveId" clId="{7024E4E1-62EA-4FC3-8341-93B2B7389A41}" dt="2024-10-28T16:03:12.627" v="191" actId="113"/>
        <pc:sldMkLst>
          <pc:docMk/>
          <pc:sldMk cId="1540125256" sldId="1127"/>
        </pc:sldMkLst>
        <pc:spChg chg="del">
          <ac:chgData name="Laurence Keel" userId="bc0cdd5a2ac477c1" providerId="LiveId" clId="{7024E4E1-62EA-4FC3-8341-93B2B7389A41}" dt="2024-10-28T16:02:41.271" v="183" actId="478"/>
          <ac:spMkLst>
            <pc:docMk/>
            <pc:sldMk cId="1540125256" sldId="1127"/>
            <ac:spMk id="3" creationId="{AD536F3B-05B6-0E50-4669-88C87A660F72}"/>
          </ac:spMkLst>
        </pc:spChg>
        <pc:spChg chg="add del">
          <ac:chgData name="Laurence Keel" userId="bc0cdd5a2ac477c1" providerId="LiveId" clId="{7024E4E1-62EA-4FC3-8341-93B2B7389A41}" dt="2024-10-28T16:02:33.798" v="182" actId="21"/>
          <ac:spMkLst>
            <pc:docMk/>
            <pc:sldMk cId="1540125256" sldId="1127"/>
            <ac:spMk id="4" creationId="{88C7BD39-BDFE-7868-7F0B-B5614653A587}"/>
          </ac:spMkLst>
        </pc:spChg>
        <pc:spChg chg="del">
          <ac:chgData name="Laurence Keel" userId="bc0cdd5a2ac477c1" providerId="LiveId" clId="{7024E4E1-62EA-4FC3-8341-93B2B7389A41}" dt="2024-10-28T16:02:42.795" v="184" actId="478"/>
          <ac:spMkLst>
            <pc:docMk/>
            <pc:sldMk cId="1540125256" sldId="1127"/>
            <ac:spMk id="6" creationId="{4F4C658B-933F-6111-8E69-27FF96793BE9}"/>
          </ac:spMkLst>
        </pc:spChg>
        <pc:spChg chg="del">
          <ac:chgData name="Laurence Keel" userId="bc0cdd5a2ac477c1" providerId="LiveId" clId="{7024E4E1-62EA-4FC3-8341-93B2B7389A41}" dt="2024-10-28T16:02:44.868" v="185" actId="478"/>
          <ac:spMkLst>
            <pc:docMk/>
            <pc:sldMk cId="1540125256" sldId="1127"/>
            <ac:spMk id="7" creationId="{4F5B314C-8488-D733-A671-51BF714A5A35}"/>
          </ac:spMkLst>
        </pc:spChg>
        <pc:spChg chg="add mod">
          <ac:chgData name="Laurence Keel" userId="bc0cdd5a2ac477c1" providerId="LiveId" clId="{7024E4E1-62EA-4FC3-8341-93B2B7389A41}" dt="2024-10-28T16:03:06.660" v="189" actId="1076"/>
          <ac:spMkLst>
            <pc:docMk/>
            <pc:sldMk cId="1540125256" sldId="1127"/>
            <ac:spMk id="9" creationId="{33F645B5-3770-34E5-6E00-ABBC725E135B}"/>
          </ac:spMkLst>
        </pc:spChg>
        <pc:spChg chg="add mod">
          <ac:chgData name="Laurence Keel" userId="bc0cdd5a2ac477c1" providerId="LiveId" clId="{7024E4E1-62EA-4FC3-8341-93B2B7389A41}" dt="2024-10-28T16:03:12.627" v="191" actId="113"/>
          <ac:spMkLst>
            <pc:docMk/>
            <pc:sldMk cId="1540125256" sldId="1127"/>
            <ac:spMk id="10" creationId="{576D37C1-CF64-FBED-AF8C-3D6775FC9606}"/>
          </ac:spMkLst>
        </pc:spChg>
        <pc:spChg chg="add mod">
          <ac:chgData name="Laurence Keel" userId="bc0cdd5a2ac477c1" providerId="LiveId" clId="{7024E4E1-62EA-4FC3-8341-93B2B7389A41}" dt="2024-10-28T16:03:06.660" v="189" actId="1076"/>
          <ac:spMkLst>
            <pc:docMk/>
            <pc:sldMk cId="1540125256" sldId="1127"/>
            <ac:spMk id="11" creationId="{E97312C1-3AC5-1762-6FB0-A3D24FA2128D}"/>
          </ac:spMkLst>
        </pc:spChg>
        <pc:picChg chg="del">
          <ac:chgData name="Laurence Keel" userId="bc0cdd5a2ac477c1" providerId="LiveId" clId="{7024E4E1-62EA-4FC3-8341-93B2B7389A41}" dt="2024-10-28T16:02:29.228" v="180" actId="478"/>
          <ac:picMkLst>
            <pc:docMk/>
            <pc:sldMk cId="1540125256" sldId="1127"/>
            <ac:picMk id="2" creationId="{B403738C-D709-8F84-5F96-BEC516C50BAF}"/>
          </ac:picMkLst>
        </pc:picChg>
        <pc:picChg chg="add mod">
          <ac:chgData name="Laurence Keel" userId="bc0cdd5a2ac477c1" providerId="LiveId" clId="{7024E4E1-62EA-4FC3-8341-93B2B7389A41}" dt="2024-10-28T16:03:06.660" v="189" actId="1076"/>
          <ac:picMkLst>
            <pc:docMk/>
            <pc:sldMk cId="1540125256" sldId="1127"/>
            <ac:picMk id="8" creationId="{0ADE4857-A123-4F55-4D34-1C1A6086EDEB}"/>
          </ac:picMkLst>
        </pc:picChg>
      </pc:sldChg>
      <pc:sldChg chg="addSp modSp add mod">
        <pc:chgData name="Laurence Keel" userId="bc0cdd5a2ac477c1" providerId="LiveId" clId="{7024E4E1-62EA-4FC3-8341-93B2B7389A41}" dt="2024-10-28T16:03:46.405" v="203" actId="1076"/>
        <pc:sldMkLst>
          <pc:docMk/>
          <pc:sldMk cId="2785973918" sldId="1128"/>
        </pc:sldMkLst>
        <pc:spChg chg="add mod">
          <ac:chgData name="Laurence Keel" userId="bc0cdd5a2ac477c1" providerId="LiveId" clId="{7024E4E1-62EA-4FC3-8341-93B2B7389A41}" dt="2024-10-28T16:03:32.734" v="197"/>
          <ac:spMkLst>
            <pc:docMk/>
            <pc:sldMk cId="2785973918" sldId="1128"/>
            <ac:spMk id="2" creationId="{19055F06-E8C4-0134-D615-23625ABD4003}"/>
          </ac:spMkLst>
        </pc:spChg>
        <pc:spChg chg="add mod">
          <ac:chgData name="Laurence Keel" userId="bc0cdd5a2ac477c1" providerId="LiveId" clId="{7024E4E1-62EA-4FC3-8341-93B2B7389A41}" dt="2024-10-28T16:03:46.405" v="203" actId="1076"/>
          <ac:spMkLst>
            <pc:docMk/>
            <pc:sldMk cId="2785973918" sldId="1128"/>
            <ac:spMk id="3" creationId="{240A0BA4-9132-2320-CB69-8B89D39EB43F}"/>
          </ac:spMkLst>
        </pc:spChg>
        <pc:spChg chg="add mod">
          <ac:chgData name="Laurence Keel" userId="bc0cdd5a2ac477c1" providerId="LiveId" clId="{7024E4E1-62EA-4FC3-8341-93B2B7389A41}" dt="2024-10-28T16:03:32.734" v="197"/>
          <ac:spMkLst>
            <pc:docMk/>
            <pc:sldMk cId="2785973918" sldId="1128"/>
            <ac:spMk id="6" creationId="{366C5780-D4D7-F94B-0C1C-F0F1E37CCAF6}"/>
          </ac:spMkLst>
        </pc:spChg>
        <pc:picChg chg="add mod">
          <ac:chgData name="Laurence Keel" userId="bc0cdd5a2ac477c1" providerId="LiveId" clId="{7024E4E1-62EA-4FC3-8341-93B2B7389A41}" dt="2024-10-28T16:03:42.731" v="202" actId="1076"/>
          <ac:picMkLst>
            <pc:docMk/>
            <pc:sldMk cId="2785973918" sldId="1128"/>
            <ac:picMk id="7" creationId="{109920AC-E766-15BA-7739-8508EFD120DC}"/>
          </ac:picMkLst>
        </pc:picChg>
      </pc:sldChg>
      <pc:sldChg chg="addSp modSp add mod ord">
        <pc:chgData name="Laurence Keel" userId="bc0cdd5a2ac477c1" providerId="LiveId" clId="{7024E4E1-62EA-4FC3-8341-93B2B7389A41}" dt="2024-10-28T16:04:54.535" v="229" actId="1076"/>
        <pc:sldMkLst>
          <pc:docMk/>
          <pc:sldMk cId="2451036610" sldId="1129"/>
        </pc:sldMkLst>
        <pc:spChg chg="add mod">
          <ac:chgData name="Laurence Keel" userId="bc0cdd5a2ac477c1" providerId="LiveId" clId="{7024E4E1-62EA-4FC3-8341-93B2B7389A41}" dt="2024-10-28T16:04:06.723" v="205"/>
          <ac:spMkLst>
            <pc:docMk/>
            <pc:sldMk cId="2451036610" sldId="1129"/>
            <ac:spMk id="2" creationId="{CECFC5D0-3B8D-A8C3-19D0-0B41CB72CF21}"/>
          </ac:spMkLst>
        </pc:spChg>
        <pc:spChg chg="add mod">
          <ac:chgData name="Laurence Keel" userId="bc0cdd5a2ac477c1" providerId="LiveId" clId="{7024E4E1-62EA-4FC3-8341-93B2B7389A41}" dt="2024-10-28T16:04:31.581" v="221" actId="20577"/>
          <ac:spMkLst>
            <pc:docMk/>
            <pc:sldMk cId="2451036610" sldId="1129"/>
            <ac:spMk id="3" creationId="{5EA3F44F-87E9-9E97-CCC8-03D9DC7BD9D3}"/>
          </ac:spMkLst>
        </pc:spChg>
        <pc:grpChg chg="add mod">
          <ac:chgData name="Laurence Keel" userId="bc0cdd5a2ac477c1" providerId="LiveId" clId="{7024E4E1-62EA-4FC3-8341-93B2B7389A41}" dt="2024-10-28T16:04:54.535" v="229" actId="1076"/>
          <ac:grpSpMkLst>
            <pc:docMk/>
            <pc:sldMk cId="2451036610" sldId="1129"/>
            <ac:grpSpMk id="6" creationId="{FD7C862F-6C51-F0BB-9081-91BF2A7419AF}"/>
          </ac:grpSpMkLst>
        </pc:grpChg>
        <pc:picChg chg="mod">
          <ac:chgData name="Laurence Keel" userId="bc0cdd5a2ac477c1" providerId="LiveId" clId="{7024E4E1-62EA-4FC3-8341-93B2B7389A41}" dt="2024-10-28T16:04:52.330" v="228"/>
          <ac:picMkLst>
            <pc:docMk/>
            <pc:sldMk cId="2451036610" sldId="1129"/>
            <ac:picMk id="7" creationId="{2473D9B6-2250-C1EE-1ABF-BBDABA9067DE}"/>
          </ac:picMkLst>
        </pc:picChg>
        <pc:picChg chg="mod">
          <ac:chgData name="Laurence Keel" userId="bc0cdd5a2ac477c1" providerId="LiveId" clId="{7024E4E1-62EA-4FC3-8341-93B2B7389A41}" dt="2024-10-28T16:04:52.330" v="228"/>
          <ac:picMkLst>
            <pc:docMk/>
            <pc:sldMk cId="2451036610" sldId="1129"/>
            <ac:picMk id="8" creationId="{C1503F74-855A-75D8-E283-D66F728FC6BA}"/>
          </ac:picMkLst>
        </pc:picChg>
        <pc:picChg chg="mod">
          <ac:chgData name="Laurence Keel" userId="bc0cdd5a2ac477c1" providerId="LiveId" clId="{7024E4E1-62EA-4FC3-8341-93B2B7389A41}" dt="2024-10-28T16:04:52.330" v="228"/>
          <ac:picMkLst>
            <pc:docMk/>
            <pc:sldMk cId="2451036610" sldId="1129"/>
            <ac:picMk id="9" creationId="{F40E2149-63E8-C6A8-92FC-E8EB8288A637}"/>
          </ac:picMkLst>
        </pc:picChg>
        <pc:picChg chg="mod">
          <ac:chgData name="Laurence Keel" userId="bc0cdd5a2ac477c1" providerId="LiveId" clId="{7024E4E1-62EA-4FC3-8341-93B2B7389A41}" dt="2024-10-28T16:04:52.330" v="228"/>
          <ac:picMkLst>
            <pc:docMk/>
            <pc:sldMk cId="2451036610" sldId="1129"/>
            <ac:picMk id="11" creationId="{C55A992C-1805-2D70-9FBA-0B0D2B5B2945}"/>
          </ac:picMkLst>
        </pc:picChg>
        <pc:picChg chg="mod">
          <ac:chgData name="Laurence Keel" userId="bc0cdd5a2ac477c1" providerId="LiveId" clId="{7024E4E1-62EA-4FC3-8341-93B2B7389A41}" dt="2024-10-28T16:04:52.330" v="228"/>
          <ac:picMkLst>
            <pc:docMk/>
            <pc:sldMk cId="2451036610" sldId="1129"/>
            <ac:picMk id="12" creationId="{ED7CA80E-904D-AF20-40A0-A75BACFD3495}"/>
          </ac:picMkLst>
        </pc:picChg>
        <pc:picChg chg="mod">
          <ac:chgData name="Laurence Keel" userId="bc0cdd5a2ac477c1" providerId="LiveId" clId="{7024E4E1-62EA-4FC3-8341-93B2B7389A41}" dt="2024-10-28T16:04:52.330" v="228"/>
          <ac:picMkLst>
            <pc:docMk/>
            <pc:sldMk cId="2451036610" sldId="1129"/>
            <ac:picMk id="14" creationId="{6632998B-A6FE-E41C-0218-AFB71BBFD5A1}"/>
          </ac:picMkLst>
        </pc:picChg>
        <pc:picChg chg="mod">
          <ac:chgData name="Laurence Keel" userId="bc0cdd5a2ac477c1" providerId="LiveId" clId="{7024E4E1-62EA-4FC3-8341-93B2B7389A41}" dt="2024-10-28T16:04:52.330" v="228"/>
          <ac:picMkLst>
            <pc:docMk/>
            <pc:sldMk cId="2451036610" sldId="1129"/>
            <ac:picMk id="16" creationId="{729B4CED-8A8D-C67C-8D90-8A99466598F0}"/>
          </ac:picMkLst>
        </pc:picChg>
        <pc:picChg chg="mod">
          <ac:chgData name="Laurence Keel" userId="bc0cdd5a2ac477c1" providerId="LiveId" clId="{7024E4E1-62EA-4FC3-8341-93B2B7389A41}" dt="2024-10-28T16:04:52.330" v="228"/>
          <ac:picMkLst>
            <pc:docMk/>
            <pc:sldMk cId="2451036610" sldId="1129"/>
            <ac:picMk id="18" creationId="{29F39242-339F-916F-1722-DD394F2938BB}"/>
          </ac:picMkLst>
        </pc:picChg>
        <pc:picChg chg="mod">
          <ac:chgData name="Laurence Keel" userId="bc0cdd5a2ac477c1" providerId="LiveId" clId="{7024E4E1-62EA-4FC3-8341-93B2B7389A41}" dt="2024-10-28T16:04:52.330" v="228"/>
          <ac:picMkLst>
            <pc:docMk/>
            <pc:sldMk cId="2451036610" sldId="1129"/>
            <ac:picMk id="20" creationId="{4D13F773-1B85-A310-0FB8-816545276D50}"/>
          </ac:picMkLst>
        </pc:picChg>
      </pc:sldChg>
      <pc:sldChg chg="addSp modSp new mod setBg">
        <pc:chgData name="Laurence Keel" userId="bc0cdd5a2ac477c1" providerId="LiveId" clId="{7024E4E1-62EA-4FC3-8341-93B2B7389A41}" dt="2024-10-28T16:06:01.627" v="245" actId="1076"/>
        <pc:sldMkLst>
          <pc:docMk/>
          <pc:sldMk cId="4201488556" sldId="1130"/>
        </pc:sldMkLst>
        <pc:spChg chg="add mod">
          <ac:chgData name="Laurence Keel" userId="bc0cdd5a2ac477c1" providerId="LiveId" clId="{7024E4E1-62EA-4FC3-8341-93B2B7389A41}" dt="2024-10-28T16:06:01.627" v="245" actId="1076"/>
          <ac:spMkLst>
            <pc:docMk/>
            <pc:sldMk cId="4201488556" sldId="1130"/>
            <ac:spMk id="2" creationId="{81990B04-D6DB-EA71-FDA3-0961ABE04532}"/>
          </ac:spMkLst>
        </pc:spChg>
        <pc:spChg chg="add mod">
          <ac:chgData name="Laurence Keel" userId="bc0cdd5a2ac477c1" providerId="LiveId" clId="{7024E4E1-62EA-4FC3-8341-93B2B7389A41}" dt="2024-10-28T16:05:08.673" v="232"/>
          <ac:spMkLst>
            <pc:docMk/>
            <pc:sldMk cId="4201488556" sldId="1130"/>
            <ac:spMk id="3" creationId="{6A8B80D5-547E-0167-FC93-532E53BE69B7}"/>
          </ac:spMkLst>
        </pc:spChg>
        <pc:spChg chg="add mod">
          <ac:chgData name="Laurence Keel" userId="bc0cdd5a2ac477c1" providerId="LiveId" clId="{7024E4E1-62EA-4FC3-8341-93B2B7389A41}" dt="2024-10-28T16:05:27.888" v="238"/>
          <ac:spMkLst>
            <pc:docMk/>
            <pc:sldMk cId="4201488556" sldId="1130"/>
            <ac:spMk id="4" creationId="{A843C72C-3ECC-5A90-4C33-A0F9B64E49F2}"/>
          </ac:spMkLst>
        </pc:spChg>
        <pc:spChg chg="add mod">
          <ac:chgData name="Laurence Keel" userId="bc0cdd5a2ac477c1" providerId="LiveId" clId="{7024E4E1-62EA-4FC3-8341-93B2B7389A41}" dt="2024-10-28T16:05:58.708" v="243" actId="113"/>
          <ac:spMkLst>
            <pc:docMk/>
            <pc:sldMk cId="4201488556" sldId="1130"/>
            <ac:spMk id="5" creationId="{5367D594-2C1B-4499-3665-BB0F4F9A48DE}"/>
          </ac:spMkLst>
        </pc:spChg>
        <pc:picChg chg="add mod">
          <ac:chgData name="Laurence Keel" userId="bc0cdd5a2ac477c1" providerId="LiveId" clId="{7024E4E1-62EA-4FC3-8341-93B2B7389A41}" dt="2024-10-28T16:06:00.858" v="244" actId="1076"/>
          <ac:picMkLst>
            <pc:docMk/>
            <pc:sldMk cId="4201488556" sldId="1130"/>
            <ac:picMk id="6" creationId="{766752DE-B50C-C8F8-20BC-FB43AD819308}"/>
          </ac:picMkLst>
        </pc:picChg>
      </pc:sldChg>
      <pc:sldChg chg="addSp modSp add mod ord">
        <pc:chgData name="Laurence Keel" userId="bc0cdd5a2ac477c1" providerId="LiveId" clId="{7024E4E1-62EA-4FC3-8341-93B2B7389A41}" dt="2024-10-28T16:06:33.508" v="254" actId="20577"/>
        <pc:sldMkLst>
          <pc:docMk/>
          <pc:sldMk cId="1520173003" sldId="1131"/>
        </pc:sldMkLst>
        <pc:spChg chg="add mod">
          <ac:chgData name="Laurence Keel" userId="bc0cdd5a2ac477c1" providerId="LiveId" clId="{7024E4E1-62EA-4FC3-8341-93B2B7389A41}" dt="2024-10-28T16:06:33.508" v="254" actId="20577"/>
          <ac:spMkLst>
            <pc:docMk/>
            <pc:sldMk cId="1520173003" sldId="1131"/>
            <ac:spMk id="6" creationId="{3EAD9EB6-7EB5-4796-8B6B-73108DD0E34E}"/>
          </ac:spMkLst>
        </pc:spChg>
        <pc:picChg chg="add mod">
          <ac:chgData name="Laurence Keel" userId="bc0cdd5a2ac477c1" providerId="LiveId" clId="{7024E4E1-62EA-4FC3-8341-93B2B7389A41}" dt="2024-10-28T16:06:24.115" v="251" actId="14100"/>
          <ac:picMkLst>
            <pc:docMk/>
            <pc:sldMk cId="1520173003" sldId="1131"/>
            <ac:picMk id="4" creationId="{0CCF8BF6-AEDC-55C8-0576-D9A48FE9A321}"/>
          </ac:picMkLst>
        </pc:picChg>
      </pc:sldChg>
      <pc:sldChg chg="addSp delSp modSp add mod">
        <pc:chgData name="Laurence Keel" userId="bc0cdd5a2ac477c1" providerId="LiveId" clId="{7024E4E1-62EA-4FC3-8341-93B2B7389A41}" dt="2024-10-28T16:09:11.983" v="296" actId="1076"/>
        <pc:sldMkLst>
          <pc:docMk/>
          <pc:sldMk cId="944336567" sldId="1132"/>
        </pc:sldMkLst>
        <pc:spChg chg="mod">
          <ac:chgData name="Laurence Keel" userId="bc0cdd5a2ac477c1" providerId="LiveId" clId="{7024E4E1-62EA-4FC3-8341-93B2B7389A41}" dt="2024-10-28T16:09:11.983" v="296" actId="1076"/>
          <ac:spMkLst>
            <pc:docMk/>
            <pc:sldMk cId="944336567" sldId="1132"/>
            <ac:spMk id="2" creationId="{732F6F13-2FBE-4197-18CE-BE8421F2CE35}"/>
          </ac:spMkLst>
        </pc:spChg>
        <pc:spChg chg="add mod">
          <ac:chgData name="Laurence Keel" userId="bc0cdd5a2ac477c1" providerId="LiveId" clId="{7024E4E1-62EA-4FC3-8341-93B2B7389A41}" dt="2024-10-28T16:08:30.478" v="294" actId="1076"/>
          <ac:spMkLst>
            <pc:docMk/>
            <pc:sldMk cId="944336567" sldId="1132"/>
            <ac:spMk id="3" creationId="{17EE3A86-E0D2-733E-1F7B-B057D08849FC}"/>
          </ac:spMkLst>
        </pc:spChg>
        <pc:spChg chg="mod">
          <ac:chgData name="Laurence Keel" userId="bc0cdd5a2ac477c1" providerId="LiveId" clId="{7024E4E1-62EA-4FC3-8341-93B2B7389A41}" dt="2024-10-28T16:08:18.477" v="291" actId="20577"/>
          <ac:spMkLst>
            <pc:docMk/>
            <pc:sldMk cId="944336567" sldId="1132"/>
            <ac:spMk id="10" creationId="{B6BD0711-A4DF-C69C-D559-3F61F45B4F68}"/>
          </ac:spMkLst>
        </pc:spChg>
        <pc:picChg chg="del">
          <ac:chgData name="Laurence Keel" userId="bc0cdd5a2ac477c1" providerId="LiveId" clId="{7024E4E1-62EA-4FC3-8341-93B2B7389A41}" dt="2024-10-28T16:08:05.485" v="272" actId="478"/>
          <ac:picMkLst>
            <pc:docMk/>
            <pc:sldMk cId="944336567" sldId="1132"/>
            <ac:picMk id="12" creationId="{5FB2C4E4-47F7-798B-49D9-DA27355E9A6C}"/>
          </ac:picMkLst>
        </pc:picChg>
      </pc:sldChg>
      <pc:sldChg chg="addSp modSp new del mod">
        <pc:chgData name="Laurence Keel" userId="bc0cdd5a2ac477c1" providerId="LiveId" clId="{7024E4E1-62EA-4FC3-8341-93B2B7389A41}" dt="2024-10-29T15:54:18.586" v="335" actId="47"/>
        <pc:sldMkLst>
          <pc:docMk/>
          <pc:sldMk cId="964578648" sldId="1133"/>
        </pc:sldMkLst>
        <pc:spChg chg="add mod">
          <ac:chgData name="Laurence Keel" userId="bc0cdd5a2ac477c1" providerId="LiveId" clId="{7024E4E1-62EA-4FC3-8341-93B2B7389A41}" dt="2024-10-29T15:52:14.630" v="303" actId="1076"/>
          <ac:spMkLst>
            <pc:docMk/>
            <pc:sldMk cId="964578648" sldId="1133"/>
            <ac:spMk id="5" creationId="{BF562DFB-3826-07DE-77DB-5C2544012CEB}"/>
          </ac:spMkLst>
        </pc:spChg>
        <pc:picChg chg="add mod">
          <ac:chgData name="Laurence Keel" userId="bc0cdd5a2ac477c1" providerId="LiveId" clId="{7024E4E1-62EA-4FC3-8341-93B2B7389A41}" dt="2024-10-29T15:52:14.630" v="303" actId="1076"/>
          <ac:picMkLst>
            <pc:docMk/>
            <pc:sldMk cId="964578648" sldId="1133"/>
            <ac:picMk id="4" creationId="{BD65B445-7A1A-0BB6-DFE8-F1AFAEB7F1C4}"/>
          </ac:picMkLst>
        </pc:picChg>
      </pc:sldChg>
      <pc:sldChg chg="addSp modSp new mod setBg">
        <pc:chgData name="Laurence Keel" userId="bc0cdd5a2ac477c1" providerId="LiveId" clId="{7024E4E1-62EA-4FC3-8341-93B2B7389A41}" dt="2024-10-30T12:09:51.969" v="402" actId="34136"/>
        <pc:sldMkLst>
          <pc:docMk/>
          <pc:sldMk cId="2317359648" sldId="1134"/>
        </pc:sldMkLst>
        <pc:spChg chg="add mod">
          <ac:chgData name="Laurence Keel" userId="bc0cdd5a2ac477c1" providerId="LiveId" clId="{7024E4E1-62EA-4FC3-8341-93B2B7389A41}" dt="2024-10-29T15:52:59.557" v="315"/>
          <ac:spMkLst>
            <pc:docMk/>
            <pc:sldMk cId="2317359648" sldId="1134"/>
            <ac:spMk id="4" creationId="{E25823E9-5891-D656-8A75-7ACE8BB27223}"/>
          </ac:spMkLst>
        </pc:spChg>
        <pc:spChg chg="add mod">
          <ac:chgData name="Laurence Keel" userId="bc0cdd5a2ac477c1" providerId="LiveId" clId="{7024E4E1-62EA-4FC3-8341-93B2B7389A41}" dt="2024-10-29T15:53:51.921" v="329" actId="1076"/>
          <ac:spMkLst>
            <pc:docMk/>
            <pc:sldMk cId="2317359648" sldId="1134"/>
            <ac:spMk id="5" creationId="{00AD84FC-6693-D8AA-2A37-7D1D5E3ADABE}"/>
          </ac:spMkLst>
        </pc:spChg>
        <pc:spChg chg="add mod">
          <ac:chgData name="Laurence Keel" userId="bc0cdd5a2ac477c1" providerId="LiveId" clId="{7024E4E1-62EA-4FC3-8341-93B2B7389A41}" dt="2024-10-29T15:54:08.323" v="333" actId="207"/>
          <ac:spMkLst>
            <pc:docMk/>
            <pc:sldMk cId="2317359648" sldId="1134"/>
            <ac:spMk id="8" creationId="{EC6737A1-97ED-0C29-154E-25421C3A2D95}"/>
          </ac:spMkLst>
        </pc:spChg>
        <pc:picChg chg="add mod">
          <ac:chgData name="Laurence Keel" userId="bc0cdd5a2ac477c1" providerId="LiveId" clId="{7024E4E1-62EA-4FC3-8341-93B2B7389A41}" dt="2024-10-30T12:09:51.969" v="402" actId="34136"/>
          <ac:picMkLst>
            <pc:docMk/>
            <pc:sldMk cId="2317359648" sldId="1134"/>
            <ac:picMk id="3" creationId="{F02EFA00-E987-1415-8B1C-092BA27B5805}"/>
          </ac:picMkLst>
        </pc:picChg>
        <pc:picChg chg="add mod">
          <ac:chgData name="Laurence Keel" userId="bc0cdd5a2ac477c1" providerId="LiveId" clId="{7024E4E1-62EA-4FC3-8341-93B2B7389A41}" dt="2024-10-29T15:53:17.221" v="319" actId="1076"/>
          <ac:picMkLst>
            <pc:docMk/>
            <pc:sldMk cId="2317359648" sldId="1134"/>
            <ac:picMk id="7" creationId="{A1EA4943-BA9F-9405-AEFA-007685DC6E27}"/>
          </ac:picMkLst>
        </pc:picChg>
      </pc:sldChg>
      <pc:sldChg chg="addSp modSp new mod setBg">
        <pc:chgData name="Laurence Keel" userId="bc0cdd5a2ac477c1" providerId="LiveId" clId="{7024E4E1-62EA-4FC3-8341-93B2B7389A41}" dt="2024-10-29T15:55:47.971" v="363" actId="1076"/>
        <pc:sldMkLst>
          <pc:docMk/>
          <pc:sldMk cId="3747119439" sldId="1135"/>
        </pc:sldMkLst>
        <pc:spChg chg="add mod">
          <ac:chgData name="Laurence Keel" userId="bc0cdd5a2ac477c1" providerId="LiveId" clId="{7024E4E1-62EA-4FC3-8341-93B2B7389A41}" dt="2024-10-29T15:54:30.036" v="337"/>
          <ac:spMkLst>
            <pc:docMk/>
            <pc:sldMk cId="3747119439" sldId="1135"/>
            <ac:spMk id="2" creationId="{499DF47D-F968-B866-57CF-50EECB8A0E2D}"/>
          </ac:spMkLst>
        </pc:spChg>
        <pc:spChg chg="add mod">
          <ac:chgData name="Laurence Keel" userId="bc0cdd5a2ac477c1" providerId="LiveId" clId="{7024E4E1-62EA-4FC3-8341-93B2B7389A41}" dt="2024-10-29T15:55:16.857" v="352" actId="1076"/>
          <ac:spMkLst>
            <pc:docMk/>
            <pc:sldMk cId="3747119439" sldId="1135"/>
            <ac:spMk id="3" creationId="{68E519C1-3EDB-DE0F-29FD-FB067D9A2302}"/>
          </ac:spMkLst>
        </pc:spChg>
        <pc:spChg chg="add mod">
          <ac:chgData name="Laurence Keel" userId="bc0cdd5a2ac477c1" providerId="LiveId" clId="{7024E4E1-62EA-4FC3-8341-93B2B7389A41}" dt="2024-10-29T15:55:05.820" v="348" actId="1076"/>
          <ac:spMkLst>
            <pc:docMk/>
            <pc:sldMk cId="3747119439" sldId="1135"/>
            <ac:spMk id="4" creationId="{8EDECC33-987E-2A13-5AF4-59D128EE155A}"/>
          </ac:spMkLst>
        </pc:spChg>
        <pc:spChg chg="add mod">
          <ac:chgData name="Laurence Keel" userId="bc0cdd5a2ac477c1" providerId="LiveId" clId="{7024E4E1-62EA-4FC3-8341-93B2B7389A41}" dt="2024-10-29T15:55:42.757" v="361" actId="121"/>
          <ac:spMkLst>
            <pc:docMk/>
            <pc:sldMk cId="3747119439" sldId="1135"/>
            <ac:spMk id="6" creationId="{90B0A182-19B0-8871-16D1-C2C8F9EAA52F}"/>
          </ac:spMkLst>
        </pc:spChg>
        <pc:spChg chg="add mod">
          <ac:chgData name="Laurence Keel" userId="bc0cdd5a2ac477c1" providerId="LiveId" clId="{7024E4E1-62EA-4FC3-8341-93B2B7389A41}" dt="2024-10-29T15:55:39.049" v="360" actId="207"/>
          <ac:spMkLst>
            <pc:docMk/>
            <pc:sldMk cId="3747119439" sldId="1135"/>
            <ac:spMk id="7" creationId="{216FABC0-4F76-DAFC-BB7F-DA8EFC8CFE69}"/>
          </ac:spMkLst>
        </pc:spChg>
        <pc:picChg chg="add mod">
          <ac:chgData name="Laurence Keel" userId="bc0cdd5a2ac477c1" providerId="LiveId" clId="{7024E4E1-62EA-4FC3-8341-93B2B7389A41}" dt="2024-10-29T15:55:47.971" v="363" actId="1076"/>
          <ac:picMkLst>
            <pc:docMk/>
            <pc:sldMk cId="3747119439" sldId="1135"/>
            <ac:picMk id="5" creationId="{355978EF-3568-79F4-23D7-1CC40EAA9355}"/>
          </ac:picMkLst>
        </pc:picChg>
      </pc:sldChg>
      <pc:sldChg chg="addSp delSp modSp add mod">
        <pc:chgData name="Laurence Keel" userId="bc0cdd5a2ac477c1" providerId="LiveId" clId="{7024E4E1-62EA-4FC3-8341-93B2B7389A41}" dt="2024-10-29T15:56:53.825" v="384" actId="1076"/>
        <pc:sldMkLst>
          <pc:docMk/>
          <pc:sldMk cId="230505238" sldId="1136"/>
        </pc:sldMkLst>
        <pc:spChg chg="mod">
          <ac:chgData name="Laurence Keel" userId="bc0cdd5a2ac477c1" providerId="LiveId" clId="{7024E4E1-62EA-4FC3-8341-93B2B7389A41}" dt="2024-10-29T15:56:03.086" v="365" actId="34135"/>
          <ac:spMkLst>
            <pc:docMk/>
            <pc:sldMk cId="230505238" sldId="1136"/>
            <ac:spMk id="2" creationId="{4D7135AD-A16D-7F09-AEA9-33B6E2CBF206}"/>
          </ac:spMkLst>
        </pc:spChg>
        <pc:spChg chg="mod">
          <ac:chgData name="Laurence Keel" userId="bc0cdd5a2ac477c1" providerId="LiveId" clId="{7024E4E1-62EA-4FC3-8341-93B2B7389A41}" dt="2024-10-29T15:56:03.086" v="365" actId="34135"/>
          <ac:spMkLst>
            <pc:docMk/>
            <pc:sldMk cId="230505238" sldId="1136"/>
            <ac:spMk id="3" creationId="{87DE6880-9194-AE36-EA14-451B6244E528}"/>
          </ac:spMkLst>
        </pc:spChg>
        <pc:spChg chg="mod">
          <ac:chgData name="Laurence Keel" userId="bc0cdd5a2ac477c1" providerId="LiveId" clId="{7024E4E1-62EA-4FC3-8341-93B2B7389A41}" dt="2024-10-29T15:56:03.086" v="365" actId="34135"/>
          <ac:spMkLst>
            <pc:docMk/>
            <pc:sldMk cId="230505238" sldId="1136"/>
            <ac:spMk id="4" creationId="{A8157CAB-39F8-247E-B3FC-84A71AF54AA9}"/>
          </ac:spMkLst>
        </pc:spChg>
        <pc:spChg chg="add mod">
          <ac:chgData name="Laurence Keel" userId="bc0cdd5a2ac477c1" providerId="LiveId" clId="{7024E4E1-62EA-4FC3-8341-93B2B7389A41}" dt="2024-10-29T15:56:29.632" v="375" actId="207"/>
          <ac:spMkLst>
            <pc:docMk/>
            <pc:sldMk cId="230505238" sldId="1136"/>
            <ac:spMk id="7" creationId="{A86EE2DC-0B98-F3E7-263D-F9970F60CECB}"/>
          </ac:spMkLst>
        </pc:spChg>
        <pc:spChg chg="add mod">
          <ac:chgData name="Laurence Keel" userId="bc0cdd5a2ac477c1" providerId="LiveId" clId="{7024E4E1-62EA-4FC3-8341-93B2B7389A41}" dt="2024-10-29T15:56:29.632" v="375" actId="207"/>
          <ac:spMkLst>
            <pc:docMk/>
            <pc:sldMk cId="230505238" sldId="1136"/>
            <ac:spMk id="8" creationId="{42B3161C-9851-15DB-52CB-3B153D14CB81}"/>
          </ac:spMkLst>
        </pc:spChg>
        <pc:spChg chg="add mod">
          <ac:chgData name="Laurence Keel" userId="bc0cdd5a2ac477c1" providerId="LiveId" clId="{7024E4E1-62EA-4FC3-8341-93B2B7389A41}" dt="2024-10-29T15:56:41.956" v="380" actId="113"/>
          <ac:spMkLst>
            <pc:docMk/>
            <pc:sldMk cId="230505238" sldId="1136"/>
            <ac:spMk id="18" creationId="{A344B6A8-2FE3-07E0-9483-235C5788FFA9}"/>
          </ac:spMkLst>
        </pc:spChg>
        <pc:grpChg chg="add mod">
          <ac:chgData name="Laurence Keel" userId="bc0cdd5a2ac477c1" providerId="LiveId" clId="{7024E4E1-62EA-4FC3-8341-93B2B7389A41}" dt="2024-10-29T15:56:33.649" v="376" actId="1076"/>
          <ac:grpSpMkLst>
            <pc:docMk/>
            <pc:sldMk cId="230505238" sldId="1136"/>
            <ac:grpSpMk id="9" creationId="{F13DA2E6-BA06-B1C9-1A2C-D30D10EE98F6}"/>
          </ac:grpSpMkLst>
        </pc:grpChg>
        <pc:picChg chg="del">
          <ac:chgData name="Laurence Keel" userId="bc0cdd5a2ac477c1" providerId="LiveId" clId="{7024E4E1-62EA-4FC3-8341-93B2B7389A41}" dt="2024-10-29T15:55:58.073" v="364" actId="478"/>
          <ac:picMkLst>
            <pc:docMk/>
            <pc:sldMk cId="230505238" sldId="1136"/>
            <ac:picMk id="5" creationId="{B3074513-E1F7-95D2-43DB-024F79EE3A5C}"/>
          </ac:picMkLst>
        </pc:picChg>
        <pc:picChg chg="add mod">
          <ac:chgData name="Laurence Keel" userId="bc0cdd5a2ac477c1" providerId="LiveId" clId="{7024E4E1-62EA-4FC3-8341-93B2B7389A41}" dt="2024-10-29T15:56:53.825" v="384" actId="1076"/>
          <ac:picMkLst>
            <pc:docMk/>
            <pc:sldMk cId="230505238" sldId="1136"/>
            <ac:picMk id="6" creationId="{FBFB255F-0961-C377-AC67-2BCF6026516F}"/>
          </ac:picMkLst>
        </pc:picChg>
        <pc:picChg chg="mod">
          <ac:chgData name="Laurence Keel" userId="bc0cdd5a2ac477c1" providerId="LiveId" clId="{7024E4E1-62EA-4FC3-8341-93B2B7389A41}" dt="2024-10-29T15:56:27.184" v="374"/>
          <ac:picMkLst>
            <pc:docMk/>
            <pc:sldMk cId="230505238" sldId="1136"/>
            <ac:picMk id="10" creationId="{6F726F29-7575-AC5C-7D04-03D10F9E5B52}"/>
          </ac:picMkLst>
        </pc:picChg>
        <pc:picChg chg="mod">
          <ac:chgData name="Laurence Keel" userId="bc0cdd5a2ac477c1" providerId="LiveId" clId="{7024E4E1-62EA-4FC3-8341-93B2B7389A41}" dt="2024-10-29T15:56:27.184" v="374"/>
          <ac:picMkLst>
            <pc:docMk/>
            <pc:sldMk cId="230505238" sldId="1136"/>
            <ac:picMk id="11" creationId="{A6FF587D-AADA-8068-0F76-9A0C53A2BA1C}"/>
          </ac:picMkLst>
        </pc:picChg>
        <pc:picChg chg="mod">
          <ac:chgData name="Laurence Keel" userId="bc0cdd5a2ac477c1" providerId="LiveId" clId="{7024E4E1-62EA-4FC3-8341-93B2B7389A41}" dt="2024-10-29T15:56:27.184" v="374"/>
          <ac:picMkLst>
            <pc:docMk/>
            <pc:sldMk cId="230505238" sldId="1136"/>
            <ac:picMk id="12" creationId="{B7DC1D7D-1176-0CE3-7F19-6E69B7BB4769}"/>
          </ac:picMkLst>
        </pc:picChg>
        <pc:picChg chg="mod">
          <ac:chgData name="Laurence Keel" userId="bc0cdd5a2ac477c1" providerId="LiveId" clId="{7024E4E1-62EA-4FC3-8341-93B2B7389A41}" dt="2024-10-29T15:56:27.184" v="374"/>
          <ac:picMkLst>
            <pc:docMk/>
            <pc:sldMk cId="230505238" sldId="1136"/>
            <ac:picMk id="13" creationId="{0B24C426-0484-2336-949C-432A0B8F1C54}"/>
          </ac:picMkLst>
        </pc:picChg>
        <pc:picChg chg="mod">
          <ac:chgData name="Laurence Keel" userId="bc0cdd5a2ac477c1" providerId="LiveId" clId="{7024E4E1-62EA-4FC3-8341-93B2B7389A41}" dt="2024-10-29T15:56:27.184" v="374"/>
          <ac:picMkLst>
            <pc:docMk/>
            <pc:sldMk cId="230505238" sldId="1136"/>
            <ac:picMk id="14" creationId="{5A3EC4CF-B0FB-DFF7-0502-320417689EB4}"/>
          </ac:picMkLst>
        </pc:picChg>
        <pc:picChg chg="mod">
          <ac:chgData name="Laurence Keel" userId="bc0cdd5a2ac477c1" providerId="LiveId" clId="{7024E4E1-62EA-4FC3-8341-93B2B7389A41}" dt="2024-10-29T15:56:27.184" v="374"/>
          <ac:picMkLst>
            <pc:docMk/>
            <pc:sldMk cId="230505238" sldId="1136"/>
            <ac:picMk id="15" creationId="{3AFD9781-8CB3-0EE3-2C57-54519C0C929B}"/>
          </ac:picMkLst>
        </pc:picChg>
        <pc:picChg chg="mod">
          <ac:chgData name="Laurence Keel" userId="bc0cdd5a2ac477c1" providerId="LiveId" clId="{7024E4E1-62EA-4FC3-8341-93B2B7389A41}" dt="2024-10-29T15:56:27.184" v="374"/>
          <ac:picMkLst>
            <pc:docMk/>
            <pc:sldMk cId="230505238" sldId="1136"/>
            <ac:picMk id="16" creationId="{F6021A01-C557-5352-D014-9CD91314B0CB}"/>
          </ac:picMkLst>
        </pc:picChg>
        <pc:picChg chg="mod">
          <ac:chgData name="Laurence Keel" userId="bc0cdd5a2ac477c1" providerId="LiveId" clId="{7024E4E1-62EA-4FC3-8341-93B2B7389A41}" dt="2024-10-29T15:56:27.184" v="374"/>
          <ac:picMkLst>
            <pc:docMk/>
            <pc:sldMk cId="230505238" sldId="1136"/>
            <ac:picMk id="17" creationId="{5704D898-9176-EC08-7997-BF364B6CF7E3}"/>
          </ac:picMkLst>
        </pc:picChg>
      </pc:sldChg>
      <pc:sldChg chg="addSp modSp add mod ord">
        <pc:chgData name="Laurence Keel" userId="bc0cdd5a2ac477c1" providerId="LiveId" clId="{7024E4E1-62EA-4FC3-8341-93B2B7389A41}" dt="2024-11-12T10:00:43.044" v="432" actId="1076"/>
        <pc:sldMkLst>
          <pc:docMk/>
          <pc:sldMk cId="2960147116" sldId="1137"/>
        </pc:sldMkLst>
        <pc:spChg chg="add mod">
          <ac:chgData name="Laurence Keel" userId="bc0cdd5a2ac477c1" providerId="LiveId" clId="{7024E4E1-62EA-4FC3-8341-93B2B7389A41}" dt="2024-11-12T10:00:43.044" v="432" actId="1076"/>
          <ac:spMkLst>
            <pc:docMk/>
            <pc:sldMk cId="2960147116" sldId="1137"/>
            <ac:spMk id="5" creationId="{9260C010-2937-EDAB-B458-98D698D80757}"/>
          </ac:spMkLst>
        </pc:spChg>
        <pc:spChg chg="add mod">
          <ac:chgData name="Laurence Keel" userId="bc0cdd5a2ac477c1" providerId="LiveId" clId="{7024E4E1-62EA-4FC3-8341-93B2B7389A41}" dt="2024-11-12T10:00:07.987" v="424" actId="1076"/>
          <ac:spMkLst>
            <pc:docMk/>
            <pc:sldMk cId="2960147116" sldId="1137"/>
            <ac:spMk id="6" creationId="{09FB0CD7-B91E-EEE9-E4EB-77F7F18E3DF3}"/>
          </ac:spMkLst>
        </pc:spChg>
        <pc:spChg chg="add mod">
          <ac:chgData name="Laurence Keel" userId="bc0cdd5a2ac477c1" providerId="LiveId" clId="{7024E4E1-62EA-4FC3-8341-93B2B7389A41}" dt="2024-11-12T09:59:36.812" v="410" actId="1076"/>
          <ac:spMkLst>
            <pc:docMk/>
            <pc:sldMk cId="2960147116" sldId="1137"/>
            <ac:spMk id="8" creationId="{9260C010-2937-EDAB-B458-98D698D80757}"/>
          </ac:spMkLst>
        </pc:spChg>
        <pc:spChg chg="add mod">
          <ac:chgData name="Laurence Keel" userId="bc0cdd5a2ac477c1" providerId="LiveId" clId="{7024E4E1-62EA-4FC3-8341-93B2B7389A41}" dt="2024-11-12T09:59:24.705" v="406"/>
          <ac:spMkLst>
            <pc:docMk/>
            <pc:sldMk cId="2960147116" sldId="1137"/>
            <ac:spMk id="9" creationId="{09FB0CD7-B91E-EEE9-E4EB-77F7F18E3DF3}"/>
          </ac:spMkLst>
        </pc:spChg>
        <pc:spChg chg="add mod">
          <ac:chgData name="Laurence Keel" userId="bc0cdd5a2ac477c1" providerId="LiveId" clId="{7024E4E1-62EA-4FC3-8341-93B2B7389A41}" dt="2024-11-12T10:00:39.075" v="430" actId="14100"/>
          <ac:spMkLst>
            <pc:docMk/>
            <pc:sldMk cId="2960147116" sldId="1137"/>
            <ac:spMk id="11" creationId="{9260C010-2937-EDAB-B458-98D698D80757}"/>
          </ac:spMkLst>
        </pc:spChg>
        <pc:spChg chg="add mod">
          <ac:chgData name="Laurence Keel" userId="bc0cdd5a2ac477c1" providerId="LiveId" clId="{7024E4E1-62EA-4FC3-8341-93B2B7389A41}" dt="2024-11-12T10:00:35.607" v="429" actId="1076"/>
          <ac:spMkLst>
            <pc:docMk/>
            <pc:sldMk cId="2960147116" sldId="1137"/>
            <ac:spMk id="12" creationId="{09FB0CD7-B91E-EEE9-E4EB-77F7F18E3DF3}"/>
          </ac:spMkLst>
        </pc:spChg>
        <pc:picChg chg="add mod">
          <ac:chgData name="Laurence Keel" userId="bc0cdd5a2ac477c1" providerId="LiveId" clId="{7024E4E1-62EA-4FC3-8341-93B2B7389A41}" dt="2024-11-12T09:59:41.976" v="414" actId="1076"/>
          <ac:picMkLst>
            <pc:docMk/>
            <pc:sldMk cId="2960147116" sldId="1137"/>
            <ac:picMk id="7" creationId="{275FC397-CF97-FA5C-2B57-12F22D22D9BB}"/>
          </ac:picMkLst>
        </pc:picChg>
        <pc:picChg chg="add mod">
          <ac:chgData name="Laurence Keel" userId="bc0cdd5a2ac477c1" providerId="LiveId" clId="{7024E4E1-62EA-4FC3-8341-93B2B7389A41}" dt="2024-11-12T10:00:40.676" v="431" actId="1076"/>
          <ac:picMkLst>
            <pc:docMk/>
            <pc:sldMk cId="2960147116" sldId="1137"/>
            <ac:picMk id="10" creationId="{190897C2-BAD3-21A5-0AE5-FE05410976A9}"/>
          </ac:picMkLst>
        </pc:picChg>
      </pc:sldChg>
      <pc:sldChg chg="addSp delSp modSp add del mod ord">
        <pc:chgData name="Laurence Keel" userId="bc0cdd5a2ac477c1" providerId="LiveId" clId="{7024E4E1-62EA-4FC3-8341-93B2B7389A41}" dt="2024-11-12T10:00:45.036" v="433" actId="47"/>
        <pc:sldMkLst>
          <pc:docMk/>
          <pc:sldMk cId="4046265908" sldId="1138"/>
        </pc:sldMkLst>
        <pc:spChg chg="add del mod">
          <ac:chgData name="Laurence Keel" userId="bc0cdd5a2ac477c1" providerId="LiveId" clId="{7024E4E1-62EA-4FC3-8341-93B2B7389A41}" dt="2024-11-12T09:59:23.199" v="405" actId="21"/>
          <ac:spMkLst>
            <pc:docMk/>
            <pc:sldMk cId="4046265908" sldId="1138"/>
            <ac:spMk id="5" creationId="{9260C010-2937-EDAB-B458-98D698D80757}"/>
          </ac:spMkLst>
        </pc:spChg>
        <pc:spChg chg="add del mod">
          <ac:chgData name="Laurence Keel" userId="bc0cdd5a2ac477c1" providerId="LiveId" clId="{7024E4E1-62EA-4FC3-8341-93B2B7389A41}" dt="2024-11-12T09:59:23.199" v="405" actId="21"/>
          <ac:spMkLst>
            <pc:docMk/>
            <pc:sldMk cId="4046265908" sldId="1138"/>
            <ac:spMk id="6" creationId="{09FB0CD7-B91E-EEE9-E4EB-77F7F18E3DF3}"/>
          </ac:spMkLst>
        </pc:spChg>
        <pc:picChg chg="add del mod">
          <ac:chgData name="Laurence Keel" userId="bc0cdd5a2ac477c1" providerId="LiveId" clId="{7024E4E1-62EA-4FC3-8341-93B2B7389A41}" dt="2024-11-12T10:00:08.160" v="425" actId="21"/>
          <ac:picMkLst>
            <pc:docMk/>
            <pc:sldMk cId="4046265908" sldId="1138"/>
            <ac:picMk id="7" creationId="{190897C2-BAD3-21A5-0AE5-FE05410976A9}"/>
          </ac:picMkLst>
        </pc:picChg>
      </pc:sldChg>
    </pc:docChg>
  </pc:docChgLst>
  <pc:docChgLst>
    <pc:chgData name="Laurence Keel" userId="bc0cdd5a2ac477c1" providerId="LiveId" clId="{1178A7EA-4BCF-4BD6-9128-62E1EA0E489E}"/>
    <pc:docChg chg="custSel addSld delSld modSld sldOrd">
      <pc:chgData name="Laurence Keel" userId="bc0cdd5a2ac477c1" providerId="LiveId" clId="{1178A7EA-4BCF-4BD6-9128-62E1EA0E489E}" dt="2023-10-08T10:37:21.262" v="582" actId="113"/>
      <pc:docMkLst>
        <pc:docMk/>
      </pc:docMkLst>
      <pc:sldChg chg="addSp delSp modSp mod">
        <pc:chgData name="Laurence Keel" userId="bc0cdd5a2ac477c1" providerId="LiveId" clId="{1178A7EA-4BCF-4BD6-9128-62E1EA0E489E}" dt="2023-08-30T06:31:40.695" v="31" actId="1076"/>
        <pc:sldMkLst>
          <pc:docMk/>
          <pc:sldMk cId="1065341848" sldId="256"/>
        </pc:sldMkLst>
        <pc:spChg chg="mod">
          <ac:chgData name="Laurence Keel" userId="bc0cdd5a2ac477c1" providerId="LiveId" clId="{1178A7EA-4BCF-4BD6-9128-62E1EA0E489E}" dt="2023-08-27T10:57:53.009" v="0" actId="1076"/>
          <ac:spMkLst>
            <pc:docMk/>
            <pc:sldMk cId="1065341848" sldId="256"/>
            <ac:spMk id="6" creationId="{F70D49B0-82F4-DACC-6884-28957BD8DC6B}"/>
          </ac:spMkLst>
        </pc:spChg>
        <pc:spChg chg="mod">
          <ac:chgData name="Laurence Keel" userId="bc0cdd5a2ac477c1" providerId="LiveId" clId="{1178A7EA-4BCF-4BD6-9128-62E1EA0E489E}" dt="2023-08-27T10:58:09.269" v="26" actId="1076"/>
          <ac:spMkLst>
            <pc:docMk/>
            <pc:sldMk cId="1065341848" sldId="256"/>
            <ac:spMk id="7" creationId="{821EEFFD-92AE-2BBD-21E9-6F22DC55990C}"/>
          </ac:spMkLst>
        </pc:spChg>
        <pc:picChg chg="add mod">
          <ac:chgData name="Laurence Keel" userId="bc0cdd5a2ac477c1" providerId="LiveId" clId="{1178A7EA-4BCF-4BD6-9128-62E1EA0E489E}" dt="2023-08-30T06:31:40.695" v="31" actId="1076"/>
          <ac:picMkLst>
            <pc:docMk/>
            <pc:sldMk cId="1065341848" sldId="256"/>
            <ac:picMk id="3" creationId="{7949DF09-9A8D-08B8-979C-EDBD66EDD0F7}"/>
          </ac:picMkLst>
        </pc:picChg>
        <pc:picChg chg="del">
          <ac:chgData name="Laurence Keel" userId="bc0cdd5a2ac477c1" providerId="LiveId" clId="{1178A7EA-4BCF-4BD6-9128-62E1EA0E489E}" dt="2023-08-30T06:31:31.304" v="28" actId="478"/>
          <ac:picMkLst>
            <pc:docMk/>
            <pc:sldMk cId="1065341848" sldId="256"/>
            <ac:picMk id="5" creationId="{3B398351-713E-C18A-F673-B47FA3293722}"/>
          </ac:picMkLst>
        </pc:picChg>
      </pc:sldChg>
      <pc:sldChg chg="addSp delSp modSp mod">
        <pc:chgData name="Laurence Keel" userId="bc0cdd5a2ac477c1" providerId="LiveId" clId="{1178A7EA-4BCF-4BD6-9128-62E1EA0E489E}" dt="2023-08-30T06:32:02.738" v="36" actId="1076"/>
        <pc:sldMkLst>
          <pc:docMk/>
          <pc:sldMk cId="3933061735" sldId="257"/>
        </pc:sldMkLst>
        <pc:picChg chg="del">
          <ac:chgData name="Laurence Keel" userId="bc0cdd5a2ac477c1" providerId="LiveId" clId="{1178A7EA-4BCF-4BD6-9128-62E1EA0E489E}" dt="2023-08-30T06:30:22.190" v="27" actId="478"/>
          <ac:picMkLst>
            <pc:docMk/>
            <pc:sldMk cId="3933061735" sldId="257"/>
            <ac:picMk id="3" creationId="{EF3475A2-1AA2-2C0F-A397-F2EA5E2B66EF}"/>
          </ac:picMkLst>
        </pc:picChg>
        <pc:picChg chg="add mod">
          <ac:chgData name="Laurence Keel" userId="bc0cdd5a2ac477c1" providerId="LiveId" clId="{1178A7EA-4BCF-4BD6-9128-62E1EA0E489E}" dt="2023-08-30T06:32:02.738" v="36" actId="1076"/>
          <ac:picMkLst>
            <pc:docMk/>
            <pc:sldMk cId="3933061735" sldId="257"/>
            <ac:picMk id="5" creationId="{6B9DB412-BC5D-8877-19A7-1792BF13C1C0}"/>
          </ac:picMkLst>
        </pc:picChg>
      </pc:sldChg>
      <pc:sldChg chg="addSp delSp modSp mod">
        <pc:chgData name="Laurence Keel" userId="bc0cdd5a2ac477c1" providerId="LiveId" clId="{1178A7EA-4BCF-4BD6-9128-62E1EA0E489E}" dt="2023-08-30T06:33:36.025" v="43" actId="14100"/>
        <pc:sldMkLst>
          <pc:docMk/>
          <pc:sldMk cId="1064227499" sldId="258"/>
        </pc:sldMkLst>
        <pc:picChg chg="add mod">
          <ac:chgData name="Laurence Keel" userId="bc0cdd5a2ac477c1" providerId="LiveId" clId="{1178A7EA-4BCF-4BD6-9128-62E1EA0E489E}" dt="2023-08-30T06:33:36.025" v="43" actId="14100"/>
          <ac:picMkLst>
            <pc:docMk/>
            <pc:sldMk cId="1064227499" sldId="258"/>
            <ac:picMk id="6" creationId="{11D0AFA9-139E-6FDC-8D6A-28237032E61F}"/>
          </ac:picMkLst>
        </pc:picChg>
        <pc:picChg chg="del">
          <ac:chgData name="Laurence Keel" userId="bc0cdd5a2ac477c1" providerId="LiveId" clId="{1178A7EA-4BCF-4BD6-9128-62E1EA0E489E}" dt="2023-08-30T06:32:06.312" v="37" actId="478"/>
          <ac:picMkLst>
            <pc:docMk/>
            <pc:sldMk cId="1064227499" sldId="258"/>
            <ac:picMk id="7" creationId="{936D5E5D-BAAF-C95F-9E14-11F499A58A49}"/>
          </ac:picMkLst>
        </pc:picChg>
      </pc:sldChg>
      <pc:sldChg chg="addSp delSp modSp mod">
        <pc:chgData name="Laurence Keel" userId="bc0cdd5a2ac477c1" providerId="LiveId" clId="{1178A7EA-4BCF-4BD6-9128-62E1EA0E489E}" dt="2023-08-30T06:37:56.353" v="48" actId="1076"/>
        <pc:sldMkLst>
          <pc:docMk/>
          <pc:sldMk cId="2763267214" sldId="259"/>
        </pc:sldMkLst>
        <pc:picChg chg="add mod">
          <ac:chgData name="Laurence Keel" userId="bc0cdd5a2ac477c1" providerId="LiveId" clId="{1178A7EA-4BCF-4BD6-9128-62E1EA0E489E}" dt="2023-08-30T06:37:56.353" v="48" actId="1076"/>
          <ac:picMkLst>
            <pc:docMk/>
            <pc:sldMk cId="2763267214" sldId="259"/>
            <ac:picMk id="6" creationId="{820E11F8-A65B-8C2B-A41A-0E375385D22C}"/>
          </ac:picMkLst>
        </pc:picChg>
        <pc:picChg chg="del">
          <ac:chgData name="Laurence Keel" userId="bc0cdd5a2ac477c1" providerId="LiveId" clId="{1178A7EA-4BCF-4BD6-9128-62E1EA0E489E}" dt="2023-08-30T06:37:50.562" v="46" actId="478"/>
          <ac:picMkLst>
            <pc:docMk/>
            <pc:sldMk cId="2763267214" sldId="259"/>
            <ac:picMk id="9" creationId="{2E5A6715-3E9C-1EBF-1D5B-9F6D40D6FA97}"/>
          </ac:picMkLst>
        </pc:picChg>
      </pc:sldChg>
      <pc:sldChg chg="addSp delSp modSp mod">
        <pc:chgData name="Laurence Keel" userId="bc0cdd5a2ac477c1" providerId="LiveId" clId="{1178A7EA-4BCF-4BD6-9128-62E1EA0E489E}" dt="2023-08-30T06:39:41.159" v="54" actId="1076"/>
        <pc:sldMkLst>
          <pc:docMk/>
          <pc:sldMk cId="2266529377" sldId="260"/>
        </pc:sldMkLst>
        <pc:picChg chg="del">
          <ac:chgData name="Laurence Keel" userId="bc0cdd5a2ac477c1" providerId="LiveId" clId="{1178A7EA-4BCF-4BD6-9128-62E1EA0E489E}" dt="2023-08-30T06:39:10.434" v="49" actId="478"/>
          <ac:picMkLst>
            <pc:docMk/>
            <pc:sldMk cId="2266529377" sldId="260"/>
            <ac:picMk id="3" creationId="{2424A668-487E-37FA-AFB1-C9D43AE71890}"/>
          </ac:picMkLst>
        </pc:picChg>
        <pc:picChg chg="add mod">
          <ac:chgData name="Laurence Keel" userId="bc0cdd5a2ac477c1" providerId="LiveId" clId="{1178A7EA-4BCF-4BD6-9128-62E1EA0E489E}" dt="2023-08-30T06:39:41.159" v="54" actId="1076"/>
          <ac:picMkLst>
            <pc:docMk/>
            <pc:sldMk cId="2266529377" sldId="260"/>
            <ac:picMk id="8" creationId="{DD241C8C-358B-2CEF-6EC1-2DB22BFDC160}"/>
          </ac:picMkLst>
        </pc:picChg>
      </pc:sldChg>
      <pc:sldChg chg="addSp delSp modSp mod">
        <pc:chgData name="Laurence Keel" userId="bc0cdd5a2ac477c1" providerId="LiveId" clId="{1178A7EA-4BCF-4BD6-9128-62E1EA0E489E}" dt="2023-08-30T06:40:38.759" v="70" actId="14100"/>
        <pc:sldMkLst>
          <pc:docMk/>
          <pc:sldMk cId="1615178184" sldId="261"/>
        </pc:sldMkLst>
        <pc:spChg chg="mod">
          <ac:chgData name="Laurence Keel" userId="bc0cdd5a2ac477c1" providerId="LiveId" clId="{1178A7EA-4BCF-4BD6-9128-62E1EA0E489E}" dt="2023-08-30T06:40:24.691" v="66" actId="1076"/>
          <ac:spMkLst>
            <pc:docMk/>
            <pc:sldMk cId="1615178184" sldId="261"/>
            <ac:spMk id="2" creationId="{93144227-6BA9-4B88-CB35-AAA8A163CD2F}"/>
          </ac:spMkLst>
        </pc:spChg>
        <pc:spChg chg="mod">
          <ac:chgData name="Laurence Keel" userId="bc0cdd5a2ac477c1" providerId="LiveId" clId="{1178A7EA-4BCF-4BD6-9128-62E1EA0E489E}" dt="2023-08-30T06:40:22.202" v="65" actId="1076"/>
          <ac:spMkLst>
            <pc:docMk/>
            <pc:sldMk cId="1615178184" sldId="261"/>
            <ac:spMk id="3" creationId="{581348E1-77DE-CEB2-BA3D-930DAE904CAF}"/>
          </ac:spMkLst>
        </pc:spChg>
        <pc:spChg chg="mod">
          <ac:chgData name="Laurence Keel" userId="bc0cdd5a2ac477c1" providerId="LiveId" clId="{1178A7EA-4BCF-4BD6-9128-62E1EA0E489E}" dt="2023-08-30T06:40:36.201" v="69" actId="1076"/>
          <ac:spMkLst>
            <pc:docMk/>
            <pc:sldMk cId="1615178184" sldId="261"/>
            <ac:spMk id="6" creationId="{3D25D388-E92F-3CA2-90BC-B1467A8DDEA1}"/>
          </ac:spMkLst>
        </pc:spChg>
        <pc:picChg chg="del">
          <ac:chgData name="Laurence Keel" userId="bc0cdd5a2ac477c1" providerId="LiveId" clId="{1178A7EA-4BCF-4BD6-9128-62E1EA0E489E}" dt="2023-08-30T06:39:45.049" v="55" actId="478"/>
          <ac:picMkLst>
            <pc:docMk/>
            <pc:sldMk cId="1615178184" sldId="261"/>
            <ac:picMk id="5" creationId="{4CE5BEA6-C3FC-7467-E8AE-16B6DA9A4812}"/>
          </ac:picMkLst>
        </pc:picChg>
        <pc:picChg chg="add mod">
          <ac:chgData name="Laurence Keel" userId="bc0cdd5a2ac477c1" providerId="LiveId" clId="{1178A7EA-4BCF-4BD6-9128-62E1EA0E489E}" dt="2023-08-30T06:40:38.759" v="70" actId="14100"/>
          <ac:picMkLst>
            <pc:docMk/>
            <pc:sldMk cId="1615178184" sldId="261"/>
            <ac:picMk id="8" creationId="{82093D84-DC0E-9249-7570-17F0AFD33BCD}"/>
          </ac:picMkLst>
        </pc:picChg>
      </pc:sldChg>
      <pc:sldChg chg="addSp delSp modSp mod">
        <pc:chgData name="Laurence Keel" userId="bc0cdd5a2ac477c1" providerId="LiveId" clId="{1178A7EA-4BCF-4BD6-9128-62E1EA0E489E}" dt="2023-08-30T06:41:11.835" v="78" actId="1076"/>
        <pc:sldMkLst>
          <pc:docMk/>
          <pc:sldMk cId="1859839785" sldId="262"/>
        </pc:sldMkLst>
        <pc:spChg chg="mod">
          <ac:chgData name="Laurence Keel" userId="bc0cdd5a2ac477c1" providerId="LiveId" clId="{1178A7EA-4BCF-4BD6-9128-62E1EA0E489E}" dt="2023-08-30T06:41:11.835" v="78" actId="1076"/>
          <ac:spMkLst>
            <pc:docMk/>
            <pc:sldMk cId="1859839785" sldId="262"/>
            <ac:spMk id="2" creationId="{E97312C1-3AC5-1762-6FB0-A3D24FA2128D}"/>
          </ac:spMkLst>
        </pc:spChg>
        <pc:spChg chg="mod">
          <ac:chgData name="Laurence Keel" userId="bc0cdd5a2ac477c1" providerId="LiveId" clId="{1178A7EA-4BCF-4BD6-9128-62E1EA0E489E}" dt="2023-08-30T06:41:07.702" v="77" actId="1076"/>
          <ac:spMkLst>
            <pc:docMk/>
            <pc:sldMk cId="1859839785" sldId="262"/>
            <ac:spMk id="8" creationId="{576D37C1-CF64-FBED-AF8C-3D6775FC9606}"/>
          </ac:spMkLst>
        </pc:spChg>
        <pc:picChg chg="del">
          <ac:chgData name="Laurence Keel" userId="bc0cdd5a2ac477c1" providerId="LiveId" clId="{1178A7EA-4BCF-4BD6-9128-62E1EA0E489E}" dt="2023-08-30T06:40:45.293" v="71" actId="21"/>
          <ac:picMkLst>
            <pc:docMk/>
            <pc:sldMk cId="1859839785" sldId="262"/>
            <ac:picMk id="3" creationId="{0ADE4857-A123-4F55-4D34-1C1A6086EDEB}"/>
          </ac:picMkLst>
        </pc:picChg>
        <pc:picChg chg="add mod">
          <ac:chgData name="Laurence Keel" userId="bc0cdd5a2ac477c1" providerId="LiveId" clId="{1178A7EA-4BCF-4BD6-9128-62E1EA0E489E}" dt="2023-08-30T06:40:59.989" v="74" actId="14100"/>
          <ac:picMkLst>
            <pc:docMk/>
            <pc:sldMk cId="1859839785" sldId="262"/>
            <ac:picMk id="7" creationId="{4F6EDB6F-0601-12F8-EB9A-B418D8E1E45B}"/>
          </ac:picMkLst>
        </pc:picChg>
      </pc:sldChg>
      <pc:sldChg chg="addSp delSp modSp mod">
        <pc:chgData name="Laurence Keel" userId="bc0cdd5a2ac477c1" providerId="LiveId" clId="{1178A7EA-4BCF-4BD6-9128-62E1EA0E489E}" dt="2023-08-30T06:41:26.344" v="80"/>
        <pc:sldMkLst>
          <pc:docMk/>
          <pc:sldMk cId="4039503678" sldId="264"/>
        </pc:sldMkLst>
        <pc:picChg chg="del">
          <ac:chgData name="Laurence Keel" userId="bc0cdd5a2ac477c1" providerId="LiveId" clId="{1178A7EA-4BCF-4BD6-9128-62E1EA0E489E}" dt="2023-08-30T06:41:16.574" v="79" actId="478"/>
          <ac:picMkLst>
            <pc:docMk/>
            <pc:sldMk cId="4039503678" sldId="264"/>
            <ac:picMk id="2" creationId="{047CC02A-E750-3443-898F-B1D18894F582}"/>
          </ac:picMkLst>
        </pc:picChg>
        <pc:picChg chg="add mod">
          <ac:chgData name="Laurence Keel" userId="bc0cdd5a2ac477c1" providerId="LiveId" clId="{1178A7EA-4BCF-4BD6-9128-62E1EA0E489E}" dt="2023-08-30T06:41:26.344" v="80"/>
          <ac:picMkLst>
            <pc:docMk/>
            <pc:sldMk cId="4039503678" sldId="264"/>
            <ac:picMk id="4" creationId="{85B61049-F03D-3124-DDFE-816E51BB90F6}"/>
          </ac:picMkLst>
        </pc:picChg>
      </pc:sldChg>
      <pc:sldChg chg="addSp delSp modSp mod">
        <pc:chgData name="Laurence Keel" userId="bc0cdd5a2ac477c1" providerId="LiveId" clId="{1178A7EA-4BCF-4BD6-9128-62E1EA0E489E}" dt="2023-09-13T18:19:08.615" v="214" actId="1076"/>
        <pc:sldMkLst>
          <pc:docMk/>
          <pc:sldMk cId="3368224779" sldId="266"/>
        </pc:sldMkLst>
        <pc:picChg chg="add mod">
          <ac:chgData name="Laurence Keel" userId="bc0cdd5a2ac477c1" providerId="LiveId" clId="{1178A7EA-4BCF-4BD6-9128-62E1EA0E489E}" dt="2023-09-13T18:19:08.615" v="214" actId="1076"/>
          <ac:picMkLst>
            <pc:docMk/>
            <pc:sldMk cId="3368224779" sldId="266"/>
            <ac:picMk id="2" creationId="{DFED09B2-AA8C-0B92-28E4-F3992A904D17}"/>
          </ac:picMkLst>
        </pc:picChg>
        <pc:picChg chg="del">
          <ac:chgData name="Laurence Keel" userId="bc0cdd5a2ac477c1" providerId="LiveId" clId="{1178A7EA-4BCF-4BD6-9128-62E1EA0E489E}" dt="2023-09-13T18:18:58.822" v="211" actId="21"/>
          <ac:picMkLst>
            <pc:docMk/>
            <pc:sldMk cId="3368224779" sldId="266"/>
            <ac:picMk id="4" creationId="{0E040B0A-16B0-1F6B-D602-B2B954536820}"/>
          </ac:picMkLst>
        </pc:picChg>
      </pc:sldChg>
      <pc:sldChg chg="addSp delSp modSp mod">
        <pc:chgData name="Laurence Keel" userId="bc0cdd5a2ac477c1" providerId="LiveId" clId="{1178A7EA-4BCF-4BD6-9128-62E1EA0E489E}" dt="2023-08-30T06:42:38.334" v="102" actId="1076"/>
        <pc:sldMkLst>
          <pc:docMk/>
          <pc:sldMk cId="2603165058" sldId="270"/>
        </pc:sldMkLst>
        <pc:picChg chg="add mod">
          <ac:chgData name="Laurence Keel" userId="bc0cdd5a2ac477c1" providerId="LiveId" clId="{1178A7EA-4BCF-4BD6-9128-62E1EA0E489E}" dt="2023-08-30T06:42:38.334" v="102" actId="1076"/>
          <ac:picMkLst>
            <pc:docMk/>
            <pc:sldMk cId="2603165058" sldId="270"/>
            <ac:picMk id="2" creationId="{AD999F37-FA06-38C0-30EA-21F15B33AED3}"/>
          </ac:picMkLst>
        </pc:picChg>
        <pc:picChg chg="del">
          <ac:chgData name="Laurence Keel" userId="bc0cdd5a2ac477c1" providerId="LiveId" clId="{1178A7EA-4BCF-4BD6-9128-62E1EA0E489E}" dt="2023-08-30T06:42:06.909" v="94" actId="478"/>
          <ac:picMkLst>
            <pc:docMk/>
            <pc:sldMk cId="2603165058" sldId="270"/>
            <ac:picMk id="6" creationId="{5F48BC10-997B-D050-A353-DF0D85C50308}"/>
          </ac:picMkLst>
        </pc:picChg>
      </pc:sldChg>
      <pc:sldChg chg="addSp delSp modSp mod">
        <pc:chgData name="Laurence Keel" userId="bc0cdd5a2ac477c1" providerId="LiveId" clId="{1178A7EA-4BCF-4BD6-9128-62E1EA0E489E}" dt="2023-08-30T06:42:44.358" v="105" actId="1076"/>
        <pc:sldMkLst>
          <pc:docMk/>
          <pc:sldMk cId="234899742" sldId="271"/>
        </pc:sldMkLst>
        <pc:picChg chg="add mod">
          <ac:chgData name="Laurence Keel" userId="bc0cdd5a2ac477c1" providerId="LiveId" clId="{1178A7EA-4BCF-4BD6-9128-62E1EA0E489E}" dt="2023-08-30T06:42:40.947" v="103"/>
          <ac:picMkLst>
            <pc:docMk/>
            <pc:sldMk cId="234899742" sldId="271"/>
            <ac:picMk id="2" creationId="{85678B40-E023-5E13-2DE3-F665FA547E15}"/>
          </ac:picMkLst>
        </pc:picChg>
        <pc:picChg chg="mod">
          <ac:chgData name="Laurence Keel" userId="bc0cdd5a2ac477c1" providerId="LiveId" clId="{1178A7EA-4BCF-4BD6-9128-62E1EA0E489E}" dt="2023-08-30T06:42:44.358" v="105" actId="1076"/>
          <ac:picMkLst>
            <pc:docMk/>
            <pc:sldMk cId="234899742" sldId="271"/>
            <ac:picMk id="3" creationId="{AEAB51E2-F315-5223-0CDB-D7B624DBF28C}"/>
          </ac:picMkLst>
        </pc:picChg>
        <pc:picChg chg="del">
          <ac:chgData name="Laurence Keel" userId="bc0cdd5a2ac477c1" providerId="LiveId" clId="{1178A7EA-4BCF-4BD6-9128-62E1EA0E489E}" dt="2023-08-30T06:42:08.983" v="95" actId="478"/>
          <ac:picMkLst>
            <pc:docMk/>
            <pc:sldMk cId="234899742" sldId="271"/>
            <ac:picMk id="5" creationId="{7A6F1BB0-1FA7-40FC-A4DC-572DA598A55F}"/>
          </ac:picMkLst>
        </pc:picChg>
      </pc:sldChg>
      <pc:sldChg chg="addSp delSp modSp mod">
        <pc:chgData name="Laurence Keel" userId="bc0cdd5a2ac477c1" providerId="LiveId" clId="{1178A7EA-4BCF-4BD6-9128-62E1EA0E489E}" dt="2023-08-30T06:42:49.019" v="106"/>
        <pc:sldMkLst>
          <pc:docMk/>
          <pc:sldMk cId="3179978003" sldId="272"/>
        </pc:sldMkLst>
        <pc:picChg chg="add mod">
          <ac:chgData name="Laurence Keel" userId="bc0cdd5a2ac477c1" providerId="LiveId" clId="{1178A7EA-4BCF-4BD6-9128-62E1EA0E489E}" dt="2023-08-30T06:42:49.019" v="106"/>
          <ac:picMkLst>
            <pc:docMk/>
            <pc:sldMk cId="3179978003" sldId="272"/>
            <ac:picMk id="2" creationId="{F0A96686-074D-D9BB-830B-129C90B1AF43}"/>
          </ac:picMkLst>
        </pc:picChg>
        <pc:picChg chg="del">
          <ac:chgData name="Laurence Keel" userId="bc0cdd5a2ac477c1" providerId="LiveId" clId="{1178A7EA-4BCF-4BD6-9128-62E1EA0E489E}" dt="2023-08-30T06:42:11.424" v="96" actId="478"/>
          <ac:picMkLst>
            <pc:docMk/>
            <pc:sldMk cId="3179978003" sldId="272"/>
            <ac:picMk id="5" creationId="{4AE75C01-85A4-FDB9-BDDA-DCE4DF1FAD27}"/>
          </ac:picMkLst>
        </pc:picChg>
      </pc:sldChg>
      <pc:sldChg chg="addSp delSp modSp mod">
        <pc:chgData name="Laurence Keel" userId="bc0cdd5a2ac477c1" providerId="LiveId" clId="{1178A7EA-4BCF-4BD6-9128-62E1EA0E489E}" dt="2023-08-30T06:42:50.672" v="107"/>
        <pc:sldMkLst>
          <pc:docMk/>
          <pc:sldMk cId="3426823756" sldId="273"/>
        </pc:sldMkLst>
        <pc:picChg chg="add mod">
          <ac:chgData name="Laurence Keel" userId="bc0cdd5a2ac477c1" providerId="LiveId" clId="{1178A7EA-4BCF-4BD6-9128-62E1EA0E489E}" dt="2023-08-30T06:42:50.672" v="107"/>
          <ac:picMkLst>
            <pc:docMk/>
            <pc:sldMk cId="3426823756" sldId="273"/>
            <ac:picMk id="2" creationId="{27AADB8D-4470-CAFF-9E5E-1F1A28F864D1}"/>
          </ac:picMkLst>
        </pc:picChg>
        <pc:picChg chg="del">
          <ac:chgData name="Laurence Keel" userId="bc0cdd5a2ac477c1" providerId="LiveId" clId="{1178A7EA-4BCF-4BD6-9128-62E1EA0E489E}" dt="2023-08-30T06:42:13.917" v="97" actId="478"/>
          <ac:picMkLst>
            <pc:docMk/>
            <pc:sldMk cId="3426823756" sldId="273"/>
            <ac:picMk id="6" creationId="{5BEFC42B-C50F-62CE-65E4-F800013486FE}"/>
          </ac:picMkLst>
        </pc:picChg>
      </pc:sldChg>
      <pc:sldChg chg="addSp delSp modSp mod">
        <pc:chgData name="Laurence Keel" userId="bc0cdd5a2ac477c1" providerId="LiveId" clId="{1178A7EA-4BCF-4BD6-9128-62E1EA0E489E}" dt="2023-08-30T06:42:53.148" v="108"/>
        <pc:sldMkLst>
          <pc:docMk/>
          <pc:sldMk cId="2199453127" sldId="274"/>
        </pc:sldMkLst>
        <pc:picChg chg="add mod">
          <ac:chgData name="Laurence Keel" userId="bc0cdd5a2ac477c1" providerId="LiveId" clId="{1178A7EA-4BCF-4BD6-9128-62E1EA0E489E}" dt="2023-08-30T06:42:53.148" v="108"/>
          <ac:picMkLst>
            <pc:docMk/>
            <pc:sldMk cId="2199453127" sldId="274"/>
            <ac:picMk id="2" creationId="{CD82AEB1-FF12-2C61-F536-0D4451BB2453}"/>
          </ac:picMkLst>
        </pc:picChg>
        <pc:picChg chg="del">
          <ac:chgData name="Laurence Keel" userId="bc0cdd5a2ac477c1" providerId="LiveId" clId="{1178A7EA-4BCF-4BD6-9128-62E1EA0E489E}" dt="2023-08-30T06:42:16.286" v="98" actId="478"/>
          <ac:picMkLst>
            <pc:docMk/>
            <pc:sldMk cId="2199453127" sldId="274"/>
            <ac:picMk id="6" creationId="{5BEFC42B-C50F-62CE-65E4-F800013486FE}"/>
          </ac:picMkLst>
        </pc:picChg>
      </pc:sldChg>
      <pc:sldChg chg="addSp delSp modSp mod">
        <pc:chgData name="Laurence Keel" userId="bc0cdd5a2ac477c1" providerId="LiveId" clId="{1178A7EA-4BCF-4BD6-9128-62E1EA0E489E}" dt="2023-08-30T06:42:54.950" v="109"/>
        <pc:sldMkLst>
          <pc:docMk/>
          <pc:sldMk cId="2003797363" sldId="275"/>
        </pc:sldMkLst>
        <pc:picChg chg="add mod">
          <ac:chgData name="Laurence Keel" userId="bc0cdd5a2ac477c1" providerId="LiveId" clId="{1178A7EA-4BCF-4BD6-9128-62E1EA0E489E}" dt="2023-08-30T06:42:54.950" v="109"/>
          <ac:picMkLst>
            <pc:docMk/>
            <pc:sldMk cId="2003797363" sldId="275"/>
            <ac:picMk id="2" creationId="{C8AE9894-9501-47C1-937D-3BC361C2BD9A}"/>
          </ac:picMkLst>
        </pc:picChg>
        <pc:picChg chg="del">
          <ac:chgData name="Laurence Keel" userId="bc0cdd5a2ac477c1" providerId="LiveId" clId="{1178A7EA-4BCF-4BD6-9128-62E1EA0E489E}" dt="2023-08-30T06:42:19.491" v="99" actId="478"/>
          <ac:picMkLst>
            <pc:docMk/>
            <pc:sldMk cId="2003797363" sldId="275"/>
            <ac:picMk id="6" creationId="{5BEFC42B-C50F-62CE-65E4-F800013486FE}"/>
          </ac:picMkLst>
        </pc:picChg>
      </pc:sldChg>
      <pc:sldChg chg="addSp delSp modSp mod">
        <pc:chgData name="Laurence Keel" userId="bc0cdd5a2ac477c1" providerId="LiveId" clId="{1178A7EA-4BCF-4BD6-9128-62E1EA0E489E}" dt="2023-08-30T06:42:01.909" v="93" actId="1076"/>
        <pc:sldMkLst>
          <pc:docMk/>
          <pc:sldMk cId="2023056526" sldId="276"/>
        </pc:sldMkLst>
        <pc:picChg chg="add mod">
          <ac:chgData name="Laurence Keel" userId="bc0cdd5a2ac477c1" providerId="LiveId" clId="{1178A7EA-4BCF-4BD6-9128-62E1EA0E489E}" dt="2023-08-30T06:42:01.909" v="93" actId="1076"/>
          <ac:picMkLst>
            <pc:docMk/>
            <pc:sldMk cId="2023056526" sldId="276"/>
            <ac:picMk id="2" creationId="{C5759D1A-733D-0D94-DDBB-24FFEF3B175D}"/>
          </ac:picMkLst>
        </pc:picChg>
        <pc:picChg chg="del">
          <ac:chgData name="Laurence Keel" userId="bc0cdd5a2ac477c1" providerId="LiveId" clId="{1178A7EA-4BCF-4BD6-9128-62E1EA0E489E}" dt="2023-08-30T06:41:47.782" v="88" actId="478"/>
          <ac:picMkLst>
            <pc:docMk/>
            <pc:sldMk cId="2023056526" sldId="276"/>
            <ac:picMk id="4" creationId="{0E040B0A-16B0-1F6B-D602-B2B954536820}"/>
          </ac:picMkLst>
        </pc:picChg>
      </pc:sldChg>
      <pc:sldChg chg="addSp delSp modSp mod">
        <pc:chgData name="Laurence Keel" userId="bc0cdd5a2ac477c1" providerId="LiveId" clId="{1178A7EA-4BCF-4BD6-9128-62E1EA0E489E}" dt="2023-08-30T06:41:41.402" v="87" actId="1076"/>
        <pc:sldMkLst>
          <pc:docMk/>
          <pc:sldMk cId="1006618641" sldId="277"/>
        </pc:sldMkLst>
        <pc:picChg chg="del">
          <ac:chgData name="Laurence Keel" userId="bc0cdd5a2ac477c1" providerId="LiveId" clId="{1178A7EA-4BCF-4BD6-9128-62E1EA0E489E}" dt="2023-08-30T06:41:31.989" v="81" actId="478"/>
          <ac:picMkLst>
            <pc:docMk/>
            <pc:sldMk cId="1006618641" sldId="277"/>
            <ac:picMk id="4" creationId="{766752DE-B50C-C8F8-20BC-FB43AD819308}"/>
          </ac:picMkLst>
        </pc:picChg>
        <pc:picChg chg="add mod">
          <ac:chgData name="Laurence Keel" userId="bc0cdd5a2ac477c1" providerId="LiveId" clId="{1178A7EA-4BCF-4BD6-9128-62E1EA0E489E}" dt="2023-08-30T06:41:41.402" v="87" actId="1076"/>
          <ac:picMkLst>
            <pc:docMk/>
            <pc:sldMk cId="1006618641" sldId="277"/>
            <ac:picMk id="5" creationId="{7665087F-6FEF-DA6B-B059-A10F7D273E5B}"/>
          </ac:picMkLst>
        </pc:picChg>
      </pc:sldChg>
      <pc:sldChg chg="modSp mod">
        <pc:chgData name="Laurence Keel" userId="bc0cdd5a2ac477c1" providerId="LiveId" clId="{1178A7EA-4BCF-4BD6-9128-62E1EA0E489E}" dt="2023-09-06T11:09:48.637" v="116" actId="1076"/>
        <pc:sldMkLst>
          <pc:docMk/>
          <pc:sldMk cId="4106784736" sldId="278"/>
        </pc:sldMkLst>
        <pc:spChg chg="mod">
          <ac:chgData name="Laurence Keel" userId="bc0cdd5a2ac477c1" providerId="LiveId" clId="{1178A7EA-4BCF-4BD6-9128-62E1EA0E489E}" dt="2023-09-06T11:09:48.637" v="116" actId="1076"/>
          <ac:spMkLst>
            <pc:docMk/>
            <pc:sldMk cId="4106784736" sldId="278"/>
            <ac:spMk id="2" creationId="{94C43400-1B08-0847-CB9C-6C6EF0F818C6}"/>
          </ac:spMkLst>
        </pc:spChg>
      </pc:sldChg>
      <pc:sldChg chg="modSp mod">
        <pc:chgData name="Laurence Keel" userId="bc0cdd5a2ac477c1" providerId="LiveId" clId="{1178A7EA-4BCF-4BD6-9128-62E1EA0E489E}" dt="2023-10-08T10:37:21.262" v="582" actId="113"/>
        <pc:sldMkLst>
          <pc:docMk/>
          <pc:sldMk cId="2449991724" sldId="279"/>
        </pc:sldMkLst>
        <pc:spChg chg="mod">
          <ac:chgData name="Laurence Keel" userId="bc0cdd5a2ac477c1" providerId="LiveId" clId="{1178A7EA-4BCF-4BD6-9128-62E1EA0E489E}" dt="2023-10-08T10:35:48.395" v="477" actId="1076"/>
          <ac:spMkLst>
            <pc:docMk/>
            <pc:sldMk cId="2449991724" sldId="279"/>
            <ac:spMk id="2" creationId="{501753C7-5D1A-2799-21A2-215CA9773C0E}"/>
          </ac:spMkLst>
        </pc:spChg>
        <pc:spChg chg="mod">
          <ac:chgData name="Laurence Keel" userId="bc0cdd5a2ac477c1" providerId="LiveId" clId="{1178A7EA-4BCF-4BD6-9128-62E1EA0E489E}" dt="2023-10-08T10:37:21.262" v="582" actId="113"/>
          <ac:spMkLst>
            <pc:docMk/>
            <pc:sldMk cId="2449991724" sldId="279"/>
            <ac:spMk id="6" creationId="{3EAD9EB6-7EB5-4796-8B6B-73108DD0E34E}"/>
          </ac:spMkLst>
        </pc:spChg>
        <pc:picChg chg="mod">
          <ac:chgData name="Laurence Keel" userId="bc0cdd5a2ac477c1" providerId="LiveId" clId="{1178A7EA-4BCF-4BD6-9128-62E1EA0E489E}" dt="2023-10-08T10:37:16.965" v="581" actId="1076"/>
          <ac:picMkLst>
            <pc:docMk/>
            <pc:sldMk cId="2449991724" sldId="279"/>
            <ac:picMk id="4" creationId="{0CCF8BF6-AEDC-55C8-0576-D9A48FE9A321}"/>
          </ac:picMkLst>
        </pc:picChg>
      </pc:sldChg>
      <pc:sldChg chg="add del">
        <pc:chgData name="Laurence Keel" userId="bc0cdd5a2ac477c1" providerId="LiveId" clId="{1178A7EA-4BCF-4BD6-9128-62E1EA0E489E}" dt="2023-09-06T11:10:01.422" v="118" actId="2696"/>
        <pc:sldMkLst>
          <pc:docMk/>
          <pc:sldMk cId="302843629" sldId="282"/>
        </pc:sldMkLst>
      </pc:sldChg>
      <pc:sldChg chg="addSp modSp new mod ord setBg">
        <pc:chgData name="Laurence Keel" userId="bc0cdd5a2ac477c1" providerId="LiveId" clId="{1178A7EA-4BCF-4BD6-9128-62E1EA0E489E}" dt="2023-09-18T11:25:55.150" v="474" actId="1076"/>
        <pc:sldMkLst>
          <pc:docMk/>
          <pc:sldMk cId="1202676011" sldId="282"/>
        </pc:sldMkLst>
        <pc:spChg chg="add mod">
          <ac:chgData name="Laurence Keel" userId="bc0cdd5a2ac477c1" providerId="LiveId" clId="{1178A7EA-4BCF-4BD6-9128-62E1EA0E489E}" dt="2023-09-18T11:18:06.075" v="378" actId="14100"/>
          <ac:spMkLst>
            <pc:docMk/>
            <pc:sldMk cId="1202676011" sldId="282"/>
            <ac:spMk id="2" creationId="{53F93FD9-0F58-40E8-82E5-00A6A7F6387E}"/>
          </ac:spMkLst>
        </pc:spChg>
        <pc:spChg chg="add mod">
          <ac:chgData name="Laurence Keel" userId="bc0cdd5a2ac477c1" providerId="LiveId" clId="{1178A7EA-4BCF-4BD6-9128-62E1EA0E489E}" dt="2023-09-18T11:24:27.551" v="456" actId="14100"/>
          <ac:spMkLst>
            <pc:docMk/>
            <pc:sldMk cId="1202676011" sldId="282"/>
            <ac:spMk id="4" creationId="{FF3DF24F-E74C-AAEB-6A27-06610C4267AF}"/>
          </ac:spMkLst>
        </pc:spChg>
        <pc:picChg chg="add mod ord">
          <ac:chgData name="Laurence Keel" userId="bc0cdd5a2ac477c1" providerId="LiveId" clId="{1178A7EA-4BCF-4BD6-9128-62E1EA0E489E}" dt="2023-09-18T11:25:17.263" v="466" actId="1076"/>
          <ac:picMkLst>
            <pc:docMk/>
            <pc:sldMk cId="1202676011" sldId="282"/>
            <ac:picMk id="5" creationId="{4D4E068F-8059-C41F-37B1-D0576508655A}"/>
          </ac:picMkLst>
        </pc:picChg>
        <pc:picChg chg="add mod">
          <ac:chgData name="Laurence Keel" userId="bc0cdd5a2ac477c1" providerId="LiveId" clId="{1178A7EA-4BCF-4BD6-9128-62E1EA0E489E}" dt="2023-09-18T11:25:11.639" v="462" actId="14100"/>
          <ac:picMkLst>
            <pc:docMk/>
            <pc:sldMk cId="1202676011" sldId="282"/>
            <ac:picMk id="6" creationId="{0C5C271A-6D23-30FC-F8A1-4747939ACB6E}"/>
          </ac:picMkLst>
        </pc:picChg>
        <pc:picChg chg="add mod">
          <ac:chgData name="Laurence Keel" userId="bc0cdd5a2ac477c1" providerId="LiveId" clId="{1178A7EA-4BCF-4BD6-9128-62E1EA0E489E}" dt="2023-09-18T11:25:31.980" v="470" actId="1076"/>
          <ac:picMkLst>
            <pc:docMk/>
            <pc:sldMk cId="1202676011" sldId="282"/>
            <ac:picMk id="7" creationId="{2AC4AED1-037A-F6AB-9E5F-6D1C9672E834}"/>
          </ac:picMkLst>
        </pc:picChg>
        <pc:picChg chg="add mod">
          <ac:chgData name="Laurence Keel" userId="bc0cdd5a2ac477c1" providerId="LiveId" clId="{1178A7EA-4BCF-4BD6-9128-62E1EA0E489E}" dt="2023-09-18T11:25:55.150" v="474" actId="1076"/>
          <ac:picMkLst>
            <pc:docMk/>
            <pc:sldMk cId="1202676011" sldId="282"/>
            <ac:picMk id="8" creationId="{CA28D08B-95D5-6ADF-E680-91703FE5A47D}"/>
          </ac:picMkLst>
        </pc:picChg>
      </pc:sldChg>
    </pc:docChg>
  </pc:docChgLst>
  <pc:docChgLst>
    <pc:chgData name="Laurence Keel" userId="bc0cdd5a2ac477c1" providerId="LiveId" clId="{729FD826-A381-4D27-A7DE-A3529627BEA5}"/>
    <pc:docChg chg="undo custSel addSld delSld modSld sldOrd">
      <pc:chgData name="Laurence Keel" userId="bc0cdd5a2ac477c1" providerId="LiveId" clId="{729FD826-A381-4D27-A7DE-A3529627BEA5}" dt="2024-08-22T11:40:18.865" v="1062" actId="207"/>
      <pc:docMkLst>
        <pc:docMk/>
      </pc:docMkLst>
      <pc:sldChg chg="del ord">
        <pc:chgData name="Laurence Keel" userId="bc0cdd5a2ac477c1" providerId="LiveId" clId="{729FD826-A381-4D27-A7DE-A3529627BEA5}" dt="2024-08-08T10:37:14.140" v="18" actId="47"/>
        <pc:sldMkLst>
          <pc:docMk/>
          <pc:sldMk cId="3933061735" sldId="257"/>
        </pc:sldMkLst>
      </pc:sldChg>
      <pc:sldChg chg="del">
        <pc:chgData name="Laurence Keel" userId="bc0cdd5a2ac477c1" providerId="LiveId" clId="{729FD826-A381-4D27-A7DE-A3529627BEA5}" dt="2024-08-08T10:39:01.283" v="38" actId="47"/>
        <pc:sldMkLst>
          <pc:docMk/>
          <pc:sldMk cId="1064227499" sldId="258"/>
        </pc:sldMkLst>
      </pc:sldChg>
      <pc:sldChg chg="del">
        <pc:chgData name="Laurence Keel" userId="bc0cdd5a2ac477c1" providerId="LiveId" clId="{729FD826-A381-4D27-A7DE-A3529627BEA5}" dt="2024-08-08T10:39:01.283" v="38" actId="47"/>
        <pc:sldMkLst>
          <pc:docMk/>
          <pc:sldMk cId="2763267214" sldId="259"/>
        </pc:sldMkLst>
      </pc:sldChg>
      <pc:sldChg chg="del">
        <pc:chgData name="Laurence Keel" userId="bc0cdd5a2ac477c1" providerId="LiveId" clId="{729FD826-A381-4D27-A7DE-A3529627BEA5}" dt="2024-08-08T10:39:01.283" v="38" actId="47"/>
        <pc:sldMkLst>
          <pc:docMk/>
          <pc:sldMk cId="2266529377" sldId="260"/>
        </pc:sldMkLst>
      </pc:sldChg>
      <pc:sldChg chg="addSp delSp modSp del mod">
        <pc:chgData name="Laurence Keel" userId="bc0cdd5a2ac477c1" providerId="LiveId" clId="{729FD826-A381-4D27-A7DE-A3529627BEA5}" dt="2024-08-08T10:39:01.283" v="38" actId="47"/>
        <pc:sldMkLst>
          <pc:docMk/>
          <pc:sldMk cId="1615178184" sldId="261"/>
        </pc:sldMkLst>
        <pc:picChg chg="add del">
          <ac:chgData name="Laurence Keel" userId="bc0cdd5a2ac477c1" providerId="LiveId" clId="{729FD826-A381-4D27-A7DE-A3529627BEA5}" dt="2024-08-06T16:02:17.895" v="2" actId="21"/>
          <ac:picMkLst>
            <pc:docMk/>
            <pc:sldMk cId="1615178184" sldId="261"/>
            <ac:picMk id="5" creationId="{4C03FE6F-AA44-B9E8-0B67-A3E96152C85F}"/>
          </ac:picMkLst>
        </pc:picChg>
        <pc:picChg chg="add del mod">
          <ac:chgData name="Laurence Keel" userId="bc0cdd5a2ac477c1" providerId="LiveId" clId="{729FD826-A381-4D27-A7DE-A3529627BEA5}" dt="2024-08-06T16:05:00.113" v="4" actId="21"/>
          <ac:picMkLst>
            <pc:docMk/>
            <pc:sldMk cId="1615178184" sldId="261"/>
            <ac:picMk id="9" creationId="{4C03FE6F-AA44-B9E8-0B67-A3E96152C85F}"/>
          </ac:picMkLst>
        </pc:picChg>
        <pc:picChg chg="add del">
          <ac:chgData name="Laurence Keel" userId="bc0cdd5a2ac477c1" providerId="LiveId" clId="{729FD826-A381-4D27-A7DE-A3529627BEA5}" dt="2024-08-06T16:05:32.908" v="6" actId="21"/>
          <ac:picMkLst>
            <pc:docMk/>
            <pc:sldMk cId="1615178184" sldId="261"/>
            <ac:picMk id="11" creationId="{1D757368-C47D-A780-2E90-E3F1CFE027C5}"/>
          </ac:picMkLst>
        </pc:picChg>
      </pc:sldChg>
      <pc:sldChg chg="del">
        <pc:chgData name="Laurence Keel" userId="bc0cdd5a2ac477c1" providerId="LiveId" clId="{729FD826-A381-4D27-A7DE-A3529627BEA5}" dt="2024-08-08T10:39:01.283" v="38" actId="47"/>
        <pc:sldMkLst>
          <pc:docMk/>
          <pc:sldMk cId="1859839785" sldId="262"/>
        </pc:sldMkLst>
      </pc:sldChg>
      <pc:sldChg chg="del">
        <pc:chgData name="Laurence Keel" userId="bc0cdd5a2ac477c1" providerId="LiveId" clId="{729FD826-A381-4D27-A7DE-A3529627BEA5}" dt="2024-08-08T10:39:01.283" v="38" actId="47"/>
        <pc:sldMkLst>
          <pc:docMk/>
          <pc:sldMk cId="3112841075" sldId="263"/>
        </pc:sldMkLst>
      </pc:sldChg>
      <pc:sldChg chg="addSp delSp modSp mod ord">
        <pc:chgData name="Laurence Keel" userId="bc0cdd5a2ac477c1" providerId="LiveId" clId="{729FD826-A381-4D27-A7DE-A3529627BEA5}" dt="2024-08-08T10:41:12.730" v="62"/>
        <pc:sldMkLst>
          <pc:docMk/>
          <pc:sldMk cId="4039503678" sldId="264"/>
        </pc:sldMkLst>
        <pc:spChg chg="mod">
          <ac:chgData name="Laurence Keel" userId="bc0cdd5a2ac477c1" providerId="LiveId" clId="{729FD826-A381-4D27-A7DE-A3529627BEA5}" dt="2024-08-08T10:38:01.860" v="28" actId="207"/>
          <ac:spMkLst>
            <pc:docMk/>
            <pc:sldMk cId="4039503678" sldId="264"/>
            <ac:spMk id="3" creationId="{1BFFF0DA-A55B-0241-C4EF-E684CA695478}"/>
          </ac:spMkLst>
        </pc:spChg>
        <pc:spChg chg="mod">
          <ac:chgData name="Laurence Keel" userId="bc0cdd5a2ac477c1" providerId="LiveId" clId="{729FD826-A381-4D27-A7DE-A3529627BEA5}" dt="2024-08-08T10:37:39.150" v="23"/>
          <ac:spMkLst>
            <pc:docMk/>
            <pc:sldMk cId="4039503678" sldId="264"/>
            <ac:spMk id="5" creationId="{C0003FC6-BE97-B0EF-89B7-70D98D8CEB4E}"/>
          </ac:spMkLst>
        </pc:spChg>
        <pc:spChg chg="add mod ord">
          <ac:chgData name="Laurence Keel" userId="bc0cdd5a2ac477c1" providerId="LiveId" clId="{729FD826-A381-4D27-A7DE-A3529627BEA5}" dt="2024-08-08T10:38:50.100" v="37" actId="167"/>
          <ac:spMkLst>
            <pc:docMk/>
            <pc:sldMk cId="4039503678" sldId="264"/>
            <ac:spMk id="7" creationId="{2E40409A-735B-4030-5483-0615DEF3F543}"/>
          </ac:spMkLst>
        </pc:spChg>
        <pc:spChg chg="add mod">
          <ac:chgData name="Laurence Keel" userId="bc0cdd5a2ac477c1" providerId="LiveId" clId="{729FD826-A381-4D27-A7DE-A3529627BEA5}" dt="2024-08-08T10:41:05.441" v="61"/>
          <ac:spMkLst>
            <pc:docMk/>
            <pc:sldMk cId="4039503678" sldId="264"/>
            <ac:spMk id="8" creationId="{85B3E820-8CD3-9D58-6F04-66021B31F7D5}"/>
          </ac:spMkLst>
        </pc:spChg>
        <pc:grpChg chg="add del mod ord">
          <ac:chgData name="Laurence Keel" userId="bc0cdd5a2ac477c1" providerId="LiveId" clId="{729FD826-A381-4D27-A7DE-A3529627BEA5}" dt="2024-08-08T10:38:14.967" v="30" actId="478"/>
          <ac:grpSpMkLst>
            <pc:docMk/>
            <pc:sldMk cId="4039503678" sldId="264"/>
            <ac:grpSpMk id="2" creationId="{1B40E10C-F682-3F26-6315-263C7652EF9A}"/>
          </ac:grpSpMkLst>
        </pc:grpChg>
        <pc:picChg chg="del">
          <ac:chgData name="Laurence Keel" userId="bc0cdd5a2ac477c1" providerId="LiveId" clId="{729FD826-A381-4D27-A7DE-A3529627BEA5}" dt="2024-08-08T10:40:41.425" v="58" actId="478"/>
          <ac:picMkLst>
            <pc:docMk/>
            <pc:sldMk cId="4039503678" sldId="264"/>
            <ac:picMk id="4" creationId="{85B61049-F03D-3124-DDFE-816E51BB90F6}"/>
          </ac:picMkLst>
        </pc:picChg>
        <pc:picChg chg="mod">
          <ac:chgData name="Laurence Keel" userId="bc0cdd5a2ac477c1" providerId="LiveId" clId="{729FD826-A381-4D27-A7DE-A3529627BEA5}" dt="2024-08-08T10:37:39.150" v="23"/>
          <ac:picMkLst>
            <pc:docMk/>
            <pc:sldMk cId="4039503678" sldId="264"/>
            <ac:picMk id="6" creationId="{E4117ABA-B4B4-FAC6-A545-7C3E47922383}"/>
          </ac:picMkLst>
        </pc:picChg>
        <pc:picChg chg="add mod">
          <ac:chgData name="Laurence Keel" userId="bc0cdd5a2ac477c1" providerId="LiveId" clId="{729FD826-A381-4D27-A7DE-A3529627BEA5}" dt="2024-08-08T10:41:05.441" v="61"/>
          <ac:picMkLst>
            <pc:docMk/>
            <pc:sldMk cId="4039503678" sldId="264"/>
            <ac:picMk id="9" creationId="{D6FDAD67-0B65-3822-8914-B463C2B4CDEE}"/>
          </ac:picMkLst>
        </pc:picChg>
        <pc:picChg chg="add mod">
          <ac:chgData name="Laurence Keel" userId="bc0cdd5a2ac477c1" providerId="LiveId" clId="{729FD826-A381-4D27-A7DE-A3529627BEA5}" dt="2024-08-08T10:41:12.730" v="62"/>
          <ac:picMkLst>
            <pc:docMk/>
            <pc:sldMk cId="4039503678" sldId="264"/>
            <ac:picMk id="10" creationId="{A21D942B-8A0E-EA3D-8779-64C67AB056F1}"/>
          </ac:picMkLst>
        </pc:picChg>
      </pc:sldChg>
      <pc:sldChg chg="del">
        <pc:chgData name="Laurence Keel" userId="bc0cdd5a2ac477c1" providerId="LiveId" clId="{729FD826-A381-4D27-A7DE-A3529627BEA5}" dt="2024-08-08T10:39:01.283" v="38" actId="47"/>
        <pc:sldMkLst>
          <pc:docMk/>
          <pc:sldMk cId="2564706121" sldId="265"/>
        </pc:sldMkLst>
      </pc:sldChg>
      <pc:sldChg chg="del">
        <pc:chgData name="Laurence Keel" userId="bc0cdd5a2ac477c1" providerId="LiveId" clId="{729FD826-A381-4D27-A7DE-A3529627BEA5}" dt="2024-08-08T10:39:01.283" v="38" actId="47"/>
        <pc:sldMkLst>
          <pc:docMk/>
          <pc:sldMk cId="1006618641" sldId="277"/>
        </pc:sldMkLst>
      </pc:sldChg>
      <pc:sldChg chg="del">
        <pc:chgData name="Laurence Keel" userId="bc0cdd5a2ac477c1" providerId="LiveId" clId="{729FD826-A381-4D27-A7DE-A3529627BEA5}" dt="2024-08-08T10:35:18.600" v="9" actId="47"/>
        <pc:sldMkLst>
          <pc:docMk/>
          <pc:sldMk cId="4106784736" sldId="278"/>
        </pc:sldMkLst>
      </pc:sldChg>
      <pc:sldChg chg="addSp modSp add del mod setBg">
        <pc:chgData name="Laurence Keel" userId="bc0cdd5a2ac477c1" providerId="LiveId" clId="{729FD826-A381-4D27-A7DE-A3529627BEA5}" dt="2024-08-22T11:40:11.564" v="1060" actId="207"/>
        <pc:sldMkLst>
          <pc:docMk/>
          <pc:sldMk cId="2449991724" sldId="279"/>
        </pc:sldMkLst>
        <pc:spChg chg="mod">
          <ac:chgData name="Laurence Keel" userId="bc0cdd5a2ac477c1" providerId="LiveId" clId="{729FD826-A381-4D27-A7DE-A3529627BEA5}" dt="2024-08-14T14:59:49.998" v="971" actId="1076"/>
          <ac:spMkLst>
            <pc:docMk/>
            <pc:sldMk cId="2449991724" sldId="279"/>
            <ac:spMk id="2" creationId="{501753C7-5D1A-2799-21A2-215CA9773C0E}"/>
          </ac:spMkLst>
        </pc:spChg>
        <pc:spChg chg="add mod">
          <ac:chgData name="Laurence Keel" userId="bc0cdd5a2ac477c1" providerId="LiveId" clId="{729FD826-A381-4D27-A7DE-A3529627BEA5}" dt="2024-08-14T14:59:32.452" v="968"/>
          <ac:spMkLst>
            <pc:docMk/>
            <pc:sldMk cId="2449991724" sldId="279"/>
            <ac:spMk id="3" creationId="{705DD58D-63CB-4813-6529-C383556D5DAD}"/>
          </ac:spMkLst>
        </pc:spChg>
        <pc:spChg chg="add mod">
          <ac:chgData name="Laurence Keel" userId="bc0cdd5a2ac477c1" providerId="LiveId" clId="{729FD826-A381-4D27-A7DE-A3529627BEA5}" dt="2024-08-22T11:40:11.564" v="1060" actId="207"/>
          <ac:spMkLst>
            <pc:docMk/>
            <pc:sldMk cId="2449991724" sldId="279"/>
            <ac:spMk id="5" creationId="{92BC6738-5A7C-BD00-F515-87401C9CB2E1}"/>
          </ac:spMkLst>
        </pc:spChg>
      </pc:sldChg>
      <pc:sldChg chg="addSp delSp modSp del mod setBg">
        <pc:chgData name="Laurence Keel" userId="bc0cdd5a2ac477c1" providerId="LiveId" clId="{729FD826-A381-4D27-A7DE-A3529627BEA5}" dt="2024-08-22T11:39:39.380" v="1055" actId="47"/>
        <pc:sldMkLst>
          <pc:docMk/>
          <pc:sldMk cId="4028615478" sldId="280"/>
        </pc:sldMkLst>
        <pc:spChg chg="del">
          <ac:chgData name="Laurence Keel" userId="bc0cdd5a2ac477c1" providerId="LiveId" clId="{729FD826-A381-4D27-A7DE-A3529627BEA5}" dt="2024-08-22T11:38:42.522" v="1053" actId="21"/>
          <ac:spMkLst>
            <pc:docMk/>
            <pc:sldMk cId="4028615478" sldId="280"/>
            <ac:spMk id="2" creationId="{501753C7-5D1A-2799-21A2-215CA9773C0E}"/>
          </ac:spMkLst>
        </pc:spChg>
        <pc:spChg chg="mod">
          <ac:chgData name="Laurence Keel" userId="bc0cdd5a2ac477c1" providerId="LiveId" clId="{729FD826-A381-4D27-A7DE-A3529627BEA5}" dt="2024-08-22T11:38:47.472" v="1054" actId="1076"/>
          <ac:spMkLst>
            <pc:docMk/>
            <pc:sldMk cId="4028615478" sldId="280"/>
            <ac:spMk id="3" creationId="{36067127-FE37-7082-B691-5E645A6BBC52}"/>
          </ac:spMkLst>
        </pc:spChg>
        <pc:spChg chg="mod">
          <ac:chgData name="Laurence Keel" userId="bc0cdd5a2ac477c1" providerId="LiveId" clId="{729FD826-A381-4D27-A7DE-A3529627BEA5}" dt="2024-08-22T11:38:47.472" v="1054" actId="1076"/>
          <ac:spMkLst>
            <pc:docMk/>
            <pc:sldMk cId="4028615478" sldId="280"/>
            <ac:spMk id="5" creationId="{5F077E55-BB8B-853C-2163-C565128E9CAE}"/>
          </ac:spMkLst>
        </pc:spChg>
        <pc:spChg chg="add mod">
          <ac:chgData name="Laurence Keel" userId="bc0cdd5a2ac477c1" providerId="LiveId" clId="{729FD826-A381-4D27-A7DE-A3529627BEA5}" dt="2024-08-22T11:38:47.472" v="1054" actId="1076"/>
          <ac:spMkLst>
            <pc:docMk/>
            <pc:sldMk cId="4028615478" sldId="280"/>
            <ac:spMk id="6" creationId="{A7B58177-AF4B-8F23-B3CB-88797F8D7228}"/>
          </ac:spMkLst>
        </pc:spChg>
        <pc:spChg chg="mod">
          <ac:chgData name="Laurence Keel" userId="bc0cdd5a2ac477c1" providerId="LiveId" clId="{729FD826-A381-4D27-A7DE-A3529627BEA5}" dt="2024-08-22T11:38:47.472" v="1054" actId="1076"/>
          <ac:spMkLst>
            <pc:docMk/>
            <pc:sldMk cId="4028615478" sldId="280"/>
            <ac:spMk id="7" creationId="{D7129B41-F48C-C1F3-A92C-3B84EB62E86B}"/>
          </ac:spMkLst>
        </pc:spChg>
        <pc:spChg chg="mod">
          <ac:chgData name="Laurence Keel" userId="bc0cdd5a2ac477c1" providerId="LiveId" clId="{729FD826-A381-4D27-A7DE-A3529627BEA5}" dt="2024-08-22T11:38:47.472" v="1054" actId="1076"/>
          <ac:spMkLst>
            <pc:docMk/>
            <pc:sldMk cId="4028615478" sldId="280"/>
            <ac:spMk id="8" creationId="{925DC3A6-1D40-76D2-A5B0-8D32ED9DA937}"/>
          </ac:spMkLst>
        </pc:spChg>
        <pc:spChg chg="mod">
          <ac:chgData name="Laurence Keel" userId="bc0cdd5a2ac477c1" providerId="LiveId" clId="{729FD826-A381-4D27-A7DE-A3529627BEA5}" dt="2024-08-22T11:38:47.472" v="1054" actId="1076"/>
          <ac:spMkLst>
            <pc:docMk/>
            <pc:sldMk cId="4028615478" sldId="280"/>
            <ac:spMk id="9" creationId="{5BC0CAFB-8BE2-B0A4-99F8-1DBF5F911DF3}"/>
          </ac:spMkLst>
        </pc:spChg>
        <pc:picChg chg="mod">
          <ac:chgData name="Laurence Keel" userId="bc0cdd5a2ac477c1" providerId="LiveId" clId="{729FD826-A381-4D27-A7DE-A3529627BEA5}" dt="2024-08-22T11:38:47.472" v="1054" actId="1076"/>
          <ac:picMkLst>
            <pc:docMk/>
            <pc:sldMk cId="4028615478" sldId="280"/>
            <ac:picMk id="4" creationId="{0CCF8BF6-AEDC-55C8-0576-D9A48FE9A321}"/>
          </ac:picMkLst>
        </pc:picChg>
      </pc:sldChg>
      <pc:sldChg chg="del">
        <pc:chgData name="Laurence Keel" userId="bc0cdd5a2ac477c1" providerId="LiveId" clId="{729FD826-A381-4D27-A7DE-A3529627BEA5}" dt="2024-08-22T11:39:47.459" v="1057" actId="47"/>
        <pc:sldMkLst>
          <pc:docMk/>
          <pc:sldMk cId="3725386897" sldId="281"/>
        </pc:sldMkLst>
      </pc:sldChg>
      <pc:sldChg chg="addSp delSp modSp mod ord">
        <pc:chgData name="Laurence Keel" userId="bc0cdd5a2ac477c1" providerId="LiveId" clId="{729FD826-A381-4D27-A7DE-A3529627BEA5}" dt="2024-08-08T10:40:10.710" v="52" actId="1076"/>
        <pc:sldMkLst>
          <pc:docMk/>
          <pc:sldMk cId="1202676011" sldId="282"/>
        </pc:sldMkLst>
        <pc:spChg chg="mod">
          <ac:chgData name="Laurence Keel" userId="bc0cdd5a2ac477c1" providerId="LiveId" clId="{729FD826-A381-4D27-A7DE-A3529627BEA5}" dt="2024-08-08T10:40:10.710" v="52" actId="1076"/>
          <ac:spMkLst>
            <pc:docMk/>
            <pc:sldMk cId="1202676011" sldId="282"/>
            <ac:spMk id="2" creationId="{53F93FD9-0F58-40E8-82E5-00A6A7F6387E}"/>
          </ac:spMkLst>
        </pc:spChg>
        <pc:spChg chg="mod">
          <ac:chgData name="Laurence Keel" userId="bc0cdd5a2ac477c1" providerId="LiveId" clId="{729FD826-A381-4D27-A7DE-A3529627BEA5}" dt="2024-08-08T10:39:38.728" v="46" actId="1076"/>
          <ac:spMkLst>
            <pc:docMk/>
            <pc:sldMk cId="1202676011" sldId="282"/>
            <ac:spMk id="4" creationId="{FF3DF24F-E74C-AAEB-6A27-06610C4267AF}"/>
          </ac:spMkLst>
        </pc:spChg>
        <pc:spChg chg="mod">
          <ac:chgData name="Laurence Keel" userId="bc0cdd5a2ac477c1" providerId="LiveId" clId="{729FD826-A381-4D27-A7DE-A3529627BEA5}" dt="2024-08-08T10:37:45.514" v="25"/>
          <ac:spMkLst>
            <pc:docMk/>
            <pc:sldMk cId="1202676011" sldId="282"/>
            <ac:spMk id="9" creationId="{6B3CB05B-191C-63D1-3DAD-798E4747284D}"/>
          </ac:spMkLst>
        </pc:spChg>
        <pc:spChg chg="add mod ord">
          <ac:chgData name="Laurence Keel" userId="bc0cdd5a2ac477c1" providerId="LiveId" clId="{729FD826-A381-4D27-A7DE-A3529627BEA5}" dt="2024-08-08T10:38:45.820" v="35" actId="167"/>
          <ac:spMkLst>
            <pc:docMk/>
            <pc:sldMk cId="1202676011" sldId="282"/>
            <ac:spMk id="11" creationId="{4E22CE54-5AD1-264B-F44F-BE44548AD886}"/>
          </ac:spMkLst>
        </pc:spChg>
        <pc:grpChg chg="add del mod ord">
          <ac:chgData name="Laurence Keel" userId="bc0cdd5a2ac477c1" providerId="LiveId" clId="{729FD826-A381-4D27-A7DE-A3529627BEA5}" dt="2024-08-08T10:38:28.792" v="31" actId="478"/>
          <ac:grpSpMkLst>
            <pc:docMk/>
            <pc:sldMk cId="1202676011" sldId="282"/>
            <ac:grpSpMk id="3" creationId="{528981D9-54BD-78B8-577B-9366850A4985}"/>
          </ac:grpSpMkLst>
        </pc:grpChg>
        <pc:picChg chg="mod">
          <ac:chgData name="Laurence Keel" userId="bc0cdd5a2ac477c1" providerId="LiveId" clId="{729FD826-A381-4D27-A7DE-A3529627BEA5}" dt="2024-08-08T10:37:45.514" v="25"/>
          <ac:picMkLst>
            <pc:docMk/>
            <pc:sldMk cId="1202676011" sldId="282"/>
            <ac:picMk id="10" creationId="{A20A8FC0-1D47-C634-F122-6AAEC3CD8D42}"/>
          </ac:picMkLst>
        </pc:picChg>
      </pc:sldChg>
      <pc:sldChg chg="modSp del mod ord">
        <pc:chgData name="Laurence Keel" userId="bc0cdd5a2ac477c1" providerId="LiveId" clId="{729FD826-A381-4D27-A7DE-A3529627BEA5}" dt="2024-08-21T17:04:18.277" v="973" actId="47"/>
        <pc:sldMkLst>
          <pc:docMk/>
          <pc:sldMk cId="3131676968" sldId="283"/>
        </pc:sldMkLst>
        <pc:spChg chg="mod">
          <ac:chgData name="Laurence Keel" userId="bc0cdd5a2ac477c1" providerId="LiveId" clId="{729FD826-A381-4D27-A7DE-A3529627BEA5}" dt="2024-08-20T14:47:57.679" v="972" actId="1076"/>
          <ac:spMkLst>
            <pc:docMk/>
            <pc:sldMk cId="3131676968" sldId="283"/>
            <ac:spMk id="2" creationId="{4A8ACFA1-05EE-33A6-04E2-412301DD57F9}"/>
          </ac:spMkLst>
        </pc:spChg>
        <pc:picChg chg="mod">
          <ac:chgData name="Laurence Keel" userId="bc0cdd5a2ac477c1" providerId="LiveId" clId="{729FD826-A381-4D27-A7DE-A3529627BEA5}" dt="2024-08-20T14:47:57.679" v="972" actId="1076"/>
          <ac:picMkLst>
            <pc:docMk/>
            <pc:sldMk cId="3131676968" sldId="283"/>
            <ac:picMk id="5" creationId="{2CBEB4F5-3ACB-C2D2-FEAF-327384A624C9}"/>
          </ac:picMkLst>
        </pc:picChg>
      </pc:sldChg>
      <pc:sldChg chg="del">
        <pc:chgData name="Laurence Keel" userId="bc0cdd5a2ac477c1" providerId="LiveId" clId="{729FD826-A381-4D27-A7DE-A3529627BEA5}" dt="2024-08-21T17:04:18.277" v="973" actId="47"/>
        <pc:sldMkLst>
          <pc:docMk/>
          <pc:sldMk cId="1768353386" sldId="300"/>
        </pc:sldMkLst>
      </pc:sldChg>
      <pc:sldChg chg="del">
        <pc:chgData name="Laurence Keel" userId="bc0cdd5a2ac477c1" providerId="LiveId" clId="{729FD826-A381-4D27-A7DE-A3529627BEA5}" dt="2024-08-21T17:04:18.277" v="973" actId="47"/>
        <pc:sldMkLst>
          <pc:docMk/>
          <pc:sldMk cId="1462318528" sldId="301"/>
        </pc:sldMkLst>
      </pc:sldChg>
      <pc:sldChg chg="del">
        <pc:chgData name="Laurence Keel" userId="bc0cdd5a2ac477c1" providerId="LiveId" clId="{729FD826-A381-4D27-A7DE-A3529627BEA5}" dt="2024-08-21T17:04:18.277" v="973" actId="47"/>
        <pc:sldMkLst>
          <pc:docMk/>
          <pc:sldMk cId="950229233" sldId="302"/>
        </pc:sldMkLst>
      </pc:sldChg>
      <pc:sldChg chg="del">
        <pc:chgData name="Laurence Keel" userId="bc0cdd5a2ac477c1" providerId="LiveId" clId="{729FD826-A381-4D27-A7DE-A3529627BEA5}" dt="2024-08-21T17:04:18.277" v="973" actId="47"/>
        <pc:sldMkLst>
          <pc:docMk/>
          <pc:sldMk cId="2218683736" sldId="303"/>
        </pc:sldMkLst>
      </pc:sldChg>
      <pc:sldChg chg="del">
        <pc:chgData name="Laurence Keel" userId="bc0cdd5a2ac477c1" providerId="LiveId" clId="{729FD826-A381-4D27-A7DE-A3529627BEA5}" dt="2024-08-21T17:04:18.277" v="973" actId="47"/>
        <pc:sldMkLst>
          <pc:docMk/>
          <pc:sldMk cId="1835084456" sldId="304"/>
        </pc:sldMkLst>
      </pc:sldChg>
      <pc:sldChg chg="del">
        <pc:chgData name="Laurence Keel" userId="bc0cdd5a2ac477c1" providerId="LiveId" clId="{729FD826-A381-4D27-A7DE-A3529627BEA5}" dt="2024-08-13T15:10:01.570" v="702" actId="2696"/>
        <pc:sldMkLst>
          <pc:docMk/>
          <pc:sldMk cId="3999092610" sldId="306"/>
        </pc:sldMkLst>
      </pc:sldChg>
      <pc:sldChg chg="addSp delSp modSp mod ord">
        <pc:chgData name="Laurence Keel" userId="bc0cdd5a2ac477c1" providerId="LiveId" clId="{729FD826-A381-4D27-A7DE-A3529627BEA5}" dt="2024-08-13T16:33:12.824" v="907" actId="1076"/>
        <pc:sldMkLst>
          <pc:docMk/>
          <pc:sldMk cId="3061224863" sldId="307"/>
        </pc:sldMkLst>
        <pc:spChg chg="del mod">
          <ac:chgData name="Laurence Keel" userId="bc0cdd5a2ac477c1" providerId="LiveId" clId="{729FD826-A381-4D27-A7DE-A3529627BEA5}" dt="2024-08-13T15:09:01.113" v="644" actId="21"/>
          <ac:spMkLst>
            <pc:docMk/>
            <pc:sldMk cId="3061224863" sldId="307"/>
            <ac:spMk id="5" creationId="{22D1A824-F5F4-9E35-40F8-6698440F177D}"/>
          </ac:spMkLst>
        </pc:spChg>
        <pc:spChg chg="add mod">
          <ac:chgData name="Laurence Keel" userId="bc0cdd5a2ac477c1" providerId="LiveId" clId="{729FD826-A381-4D27-A7DE-A3529627BEA5}" dt="2024-08-13T16:33:12.824" v="907" actId="1076"/>
          <ac:spMkLst>
            <pc:docMk/>
            <pc:sldMk cId="3061224863" sldId="307"/>
            <ac:spMk id="7" creationId="{A86EE2DC-0B98-F3E7-263D-F9970F60CECB}"/>
          </ac:spMkLst>
        </pc:spChg>
        <pc:spChg chg="add mod">
          <ac:chgData name="Laurence Keel" userId="bc0cdd5a2ac477c1" providerId="LiveId" clId="{729FD826-A381-4D27-A7DE-A3529627BEA5}" dt="2024-08-13T15:08:19.761" v="641" actId="20577"/>
          <ac:spMkLst>
            <pc:docMk/>
            <pc:sldMk cId="3061224863" sldId="307"/>
            <ac:spMk id="8" creationId="{42B3161C-9851-15DB-52CB-3B153D14CB81}"/>
          </ac:spMkLst>
        </pc:spChg>
        <pc:spChg chg="add mod">
          <ac:chgData name="Laurence Keel" userId="bc0cdd5a2ac477c1" providerId="LiveId" clId="{729FD826-A381-4D27-A7DE-A3529627BEA5}" dt="2024-08-13T15:09:47.847" v="701" actId="1076"/>
          <ac:spMkLst>
            <pc:docMk/>
            <pc:sldMk cId="3061224863" sldId="307"/>
            <ac:spMk id="18" creationId="{A344B6A8-2FE3-07E0-9483-235C5788FFA9}"/>
          </ac:spMkLst>
        </pc:spChg>
        <pc:grpChg chg="add mod">
          <ac:chgData name="Laurence Keel" userId="bc0cdd5a2ac477c1" providerId="LiveId" clId="{729FD826-A381-4D27-A7DE-A3529627BEA5}" dt="2024-08-13T15:08:57.900" v="643" actId="1076"/>
          <ac:grpSpMkLst>
            <pc:docMk/>
            <pc:sldMk cId="3061224863" sldId="307"/>
            <ac:grpSpMk id="9" creationId="{F13DA2E6-BA06-B1C9-1A2C-D30D10EE98F6}"/>
          </ac:grpSpMkLst>
        </pc:grpChg>
        <pc:picChg chg="del mod">
          <ac:chgData name="Laurence Keel" userId="bc0cdd5a2ac477c1" providerId="LiveId" clId="{729FD826-A381-4D27-A7DE-A3529627BEA5}" dt="2024-08-13T15:00:27.291" v="123" actId="21"/>
          <ac:picMkLst>
            <pc:docMk/>
            <pc:sldMk cId="3061224863" sldId="307"/>
            <ac:picMk id="4" creationId="{355978EF-3568-79F4-23D7-1CC40EAA9355}"/>
          </ac:picMkLst>
        </pc:picChg>
        <pc:picChg chg="add mod">
          <ac:chgData name="Laurence Keel" userId="bc0cdd5a2ac477c1" providerId="LiveId" clId="{729FD826-A381-4D27-A7DE-A3529627BEA5}" dt="2024-08-13T16:28:49.140" v="787" actId="14100"/>
          <ac:picMkLst>
            <pc:docMk/>
            <pc:sldMk cId="3061224863" sldId="307"/>
            <ac:picMk id="6" creationId="{FBFB255F-0961-C377-AC67-2BCF6026516F}"/>
          </ac:picMkLst>
        </pc:picChg>
        <pc:picChg chg="mod">
          <ac:chgData name="Laurence Keel" userId="bc0cdd5a2ac477c1" providerId="LiveId" clId="{729FD826-A381-4D27-A7DE-A3529627BEA5}" dt="2024-08-13T15:08:54.950" v="642"/>
          <ac:picMkLst>
            <pc:docMk/>
            <pc:sldMk cId="3061224863" sldId="307"/>
            <ac:picMk id="10" creationId="{6F726F29-7575-AC5C-7D04-03D10F9E5B52}"/>
          </ac:picMkLst>
        </pc:picChg>
        <pc:picChg chg="mod">
          <ac:chgData name="Laurence Keel" userId="bc0cdd5a2ac477c1" providerId="LiveId" clId="{729FD826-A381-4D27-A7DE-A3529627BEA5}" dt="2024-08-13T15:08:54.950" v="642"/>
          <ac:picMkLst>
            <pc:docMk/>
            <pc:sldMk cId="3061224863" sldId="307"/>
            <ac:picMk id="11" creationId="{A6FF587D-AADA-8068-0F76-9A0C53A2BA1C}"/>
          </ac:picMkLst>
        </pc:picChg>
        <pc:picChg chg="mod">
          <ac:chgData name="Laurence Keel" userId="bc0cdd5a2ac477c1" providerId="LiveId" clId="{729FD826-A381-4D27-A7DE-A3529627BEA5}" dt="2024-08-13T15:08:54.950" v="642"/>
          <ac:picMkLst>
            <pc:docMk/>
            <pc:sldMk cId="3061224863" sldId="307"/>
            <ac:picMk id="12" creationId="{B7DC1D7D-1176-0CE3-7F19-6E69B7BB4769}"/>
          </ac:picMkLst>
        </pc:picChg>
        <pc:picChg chg="mod">
          <ac:chgData name="Laurence Keel" userId="bc0cdd5a2ac477c1" providerId="LiveId" clId="{729FD826-A381-4D27-A7DE-A3529627BEA5}" dt="2024-08-13T15:08:54.950" v="642"/>
          <ac:picMkLst>
            <pc:docMk/>
            <pc:sldMk cId="3061224863" sldId="307"/>
            <ac:picMk id="13" creationId="{0B24C426-0484-2336-949C-432A0B8F1C54}"/>
          </ac:picMkLst>
        </pc:picChg>
        <pc:picChg chg="mod">
          <ac:chgData name="Laurence Keel" userId="bc0cdd5a2ac477c1" providerId="LiveId" clId="{729FD826-A381-4D27-A7DE-A3529627BEA5}" dt="2024-08-13T15:08:54.950" v="642"/>
          <ac:picMkLst>
            <pc:docMk/>
            <pc:sldMk cId="3061224863" sldId="307"/>
            <ac:picMk id="14" creationId="{5A3EC4CF-B0FB-DFF7-0502-320417689EB4}"/>
          </ac:picMkLst>
        </pc:picChg>
        <pc:picChg chg="mod">
          <ac:chgData name="Laurence Keel" userId="bc0cdd5a2ac477c1" providerId="LiveId" clId="{729FD826-A381-4D27-A7DE-A3529627BEA5}" dt="2024-08-13T15:08:54.950" v="642"/>
          <ac:picMkLst>
            <pc:docMk/>
            <pc:sldMk cId="3061224863" sldId="307"/>
            <ac:picMk id="15" creationId="{3AFD9781-8CB3-0EE3-2C57-54519C0C929B}"/>
          </ac:picMkLst>
        </pc:picChg>
        <pc:picChg chg="mod">
          <ac:chgData name="Laurence Keel" userId="bc0cdd5a2ac477c1" providerId="LiveId" clId="{729FD826-A381-4D27-A7DE-A3529627BEA5}" dt="2024-08-13T15:08:54.950" v="642"/>
          <ac:picMkLst>
            <pc:docMk/>
            <pc:sldMk cId="3061224863" sldId="307"/>
            <ac:picMk id="16" creationId="{F6021A01-C557-5352-D014-9CD91314B0CB}"/>
          </ac:picMkLst>
        </pc:picChg>
        <pc:picChg chg="mod">
          <ac:chgData name="Laurence Keel" userId="bc0cdd5a2ac477c1" providerId="LiveId" clId="{729FD826-A381-4D27-A7DE-A3529627BEA5}" dt="2024-08-13T15:08:54.950" v="642"/>
          <ac:picMkLst>
            <pc:docMk/>
            <pc:sldMk cId="3061224863" sldId="307"/>
            <ac:picMk id="17" creationId="{5704D898-9176-EC08-7997-BF364B6CF7E3}"/>
          </ac:picMkLst>
        </pc:picChg>
      </pc:sldChg>
      <pc:sldChg chg="delSp modSp del mod">
        <pc:chgData name="Laurence Keel" userId="bc0cdd5a2ac477c1" providerId="LiveId" clId="{729FD826-A381-4D27-A7DE-A3529627BEA5}" dt="2024-08-13T16:34:54.705" v="967" actId="47"/>
        <pc:sldMkLst>
          <pc:docMk/>
          <pc:sldMk cId="2970539192" sldId="308"/>
        </pc:sldMkLst>
        <pc:spChg chg="del mod">
          <ac:chgData name="Laurence Keel" userId="bc0cdd5a2ac477c1" providerId="LiveId" clId="{729FD826-A381-4D27-A7DE-A3529627BEA5}" dt="2024-08-13T16:33:30.112" v="919"/>
          <ac:spMkLst>
            <pc:docMk/>
            <pc:sldMk cId="2970539192" sldId="308"/>
            <ac:spMk id="3" creationId="{A25F11A7-0061-F7F3-606D-B41C6DBD84B7}"/>
          </ac:spMkLst>
        </pc:spChg>
      </pc:sldChg>
      <pc:sldChg chg="delSp modSp add mod setBg">
        <pc:chgData name="Laurence Keel" userId="bc0cdd5a2ac477c1" providerId="LiveId" clId="{729FD826-A381-4D27-A7DE-A3529627BEA5}" dt="2024-08-08T10:39:15.607" v="39" actId="1076"/>
        <pc:sldMkLst>
          <pc:docMk/>
          <pc:sldMk cId="100082433" sldId="309"/>
        </pc:sldMkLst>
        <pc:spChg chg="mod">
          <ac:chgData name="Laurence Keel" userId="bc0cdd5a2ac477c1" providerId="LiveId" clId="{729FD826-A381-4D27-A7DE-A3529627BEA5}" dt="2024-08-08T10:39:15.607" v="39" actId="1076"/>
          <ac:spMkLst>
            <pc:docMk/>
            <pc:sldMk cId="100082433" sldId="309"/>
            <ac:spMk id="3" creationId="{A31596FC-3B8E-E2C9-9D09-2A81E64AF74B}"/>
          </ac:spMkLst>
        </pc:spChg>
        <pc:picChg chg="del">
          <ac:chgData name="Laurence Keel" userId="bc0cdd5a2ac477c1" providerId="LiveId" clId="{729FD826-A381-4D27-A7DE-A3529627BEA5}" dt="2024-08-08T10:35:12.485" v="8" actId="478"/>
          <ac:picMkLst>
            <pc:docMk/>
            <pc:sldMk cId="100082433" sldId="309"/>
            <ac:picMk id="6" creationId="{FC423A2A-3227-1487-5A4D-CE1A983B611B}"/>
          </ac:picMkLst>
        </pc:picChg>
      </pc:sldChg>
      <pc:sldChg chg="addSp delSp modSp add mod setBg">
        <pc:chgData name="Laurence Keel" userId="bc0cdd5a2ac477c1" providerId="LiveId" clId="{729FD826-A381-4D27-A7DE-A3529627BEA5}" dt="2024-08-08T10:40:56.820" v="60" actId="1076"/>
        <pc:sldMkLst>
          <pc:docMk/>
          <pc:sldMk cId="557016820" sldId="354"/>
        </pc:sldMkLst>
        <pc:spChg chg="mod">
          <ac:chgData name="Laurence Keel" userId="bc0cdd5a2ac477c1" providerId="LiveId" clId="{729FD826-A381-4D27-A7DE-A3529627BEA5}" dt="2024-08-08T10:40:30.434" v="56" actId="1076"/>
          <ac:spMkLst>
            <pc:docMk/>
            <pc:sldMk cId="557016820" sldId="354"/>
            <ac:spMk id="4" creationId="{4D1706E1-C57B-9FA4-8D42-39CE430A761B}"/>
          </ac:spMkLst>
        </pc:spChg>
        <pc:spChg chg="del mod topLvl">
          <ac:chgData name="Laurence Keel" userId="bc0cdd5a2ac477c1" providerId="LiveId" clId="{729FD826-A381-4D27-A7DE-A3529627BEA5}" dt="2024-08-08T10:40:23.180" v="54" actId="478"/>
          <ac:spMkLst>
            <pc:docMk/>
            <pc:sldMk cId="557016820" sldId="354"/>
            <ac:spMk id="5" creationId="{F8426864-5DC4-F4CF-AB4B-88229CE783A9}"/>
          </ac:spMkLst>
        </pc:spChg>
        <pc:spChg chg="mod">
          <ac:chgData name="Laurence Keel" userId="bc0cdd5a2ac477c1" providerId="LiveId" clId="{729FD826-A381-4D27-A7DE-A3529627BEA5}" dt="2024-08-08T10:40:33.220" v="57" actId="1076"/>
          <ac:spMkLst>
            <pc:docMk/>
            <pc:sldMk cId="557016820" sldId="354"/>
            <ac:spMk id="7" creationId="{D330274D-6449-0BBB-E645-10C5A81F3965}"/>
          </ac:spMkLst>
        </pc:spChg>
        <pc:spChg chg="add mod ord">
          <ac:chgData name="Laurence Keel" userId="bc0cdd5a2ac477c1" providerId="LiveId" clId="{729FD826-A381-4D27-A7DE-A3529627BEA5}" dt="2024-08-08T10:40:25.970" v="55" actId="167"/>
          <ac:spMkLst>
            <pc:docMk/>
            <pc:sldMk cId="557016820" sldId="354"/>
            <ac:spMk id="9" creationId="{55D886AB-89A4-3F50-5660-1BB31C42B1E7}"/>
          </ac:spMkLst>
        </pc:spChg>
        <pc:grpChg chg="add del mod">
          <ac:chgData name="Laurence Keel" userId="bc0cdd5a2ac477c1" providerId="LiveId" clId="{729FD826-A381-4D27-A7DE-A3529627BEA5}" dt="2024-08-08T10:39:57.761" v="49" actId="165"/>
          <ac:grpSpMkLst>
            <pc:docMk/>
            <pc:sldMk cId="557016820" sldId="354"/>
            <ac:grpSpMk id="8" creationId="{4457ED03-3D47-3197-FD45-503038CC5CE3}"/>
          </ac:grpSpMkLst>
        </pc:grpChg>
        <pc:picChg chg="del mod topLvl">
          <ac:chgData name="Laurence Keel" userId="bc0cdd5a2ac477c1" providerId="LiveId" clId="{729FD826-A381-4D27-A7DE-A3529627BEA5}" dt="2024-08-08T10:40:01.674" v="50" actId="478"/>
          <ac:picMkLst>
            <pc:docMk/>
            <pc:sldMk cId="557016820" sldId="354"/>
            <ac:picMk id="2" creationId="{305ADDD7-F4E0-EF78-3FB9-073B78AED54C}"/>
          </ac:picMkLst>
        </pc:picChg>
        <pc:picChg chg="del">
          <ac:chgData name="Laurence Keel" userId="bc0cdd5a2ac477c1" providerId="LiveId" clId="{729FD826-A381-4D27-A7DE-A3529627BEA5}" dt="2024-08-08T10:40:02.950" v="51" actId="478"/>
          <ac:picMkLst>
            <pc:docMk/>
            <pc:sldMk cId="557016820" sldId="354"/>
            <ac:picMk id="6" creationId="{D484A21D-B818-7A46-7243-C574C0E1FA45}"/>
          </ac:picMkLst>
        </pc:picChg>
        <pc:picChg chg="add mod">
          <ac:chgData name="Laurence Keel" userId="bc0cdd5a2ac477c1" providerId="LiveId" clId="{729FD826-A381-4D27-A7DE-A3529627BEA5}" dt="2024-08-08T10:40:56.820" v="60" actId="1076"/>
          <ac:picMkLst>
            <pc:docMk/>
            <pc:sldMk cId="557016820" sldId="354"/>
            <ac:picMk id="10" creationId="{C64E20A3-8DDF-5EBA-F6B6-670685EC4DAA}"/>
          </ac:picMkLst>
        </pc:picChg>
      </pc:sldChg>
      <pc:sldChg chg="addSp delSp modSp add mod setBg">
        <pc:chgData name="Laurence Keel" userId="bc0cdd5a2ac477c1" providerId="LiveId" clId="{729FD826-A381-4D27-A7DE-A3529627BEA5}" dt="2024-08-08T10:42:39.011" v="67" actId="478"/>
        <pc:sldMkLst>
          <pc:docMk/>
          <pc:sldMk cId="1308749690" sldId="355"/>
        </pc:sldMkLst>
        <pc:spChg chg="mod topLvl">
          <ac:chgData name="Laurence Keel" userId="bc0cdd5a2ac477c1" providerId="LiveId" clId="{729FD826-A381-4D27-A7DE-A3529627BEA5}" dt="2024-08-08T10:42:34.630" v="66" actId="165"/>
          <ac:spMkLst>
            <pc:docMk/>
            <pc:sldMk cId="1308749690" sldId="355"/>
            <ac:spMk id="6" creationId="{E2953910-EEC6-12F4-68DA-EBF63F981EE4}"/>
          </ac:spMkLst>
        </pc:spChg>
        <pc:spChg chg="mod">
          <ac:chgData name="Laurence Keel" userId="bc0cdd5a2ac477c1" providerId="LiveId" clId="{729FD826-A381-4D27-A7DE-A3529627BEA5}" dt="2024-08-08T10:42:14.161" v="64" actId="1076"/>
          <ac:spMkLst>
            <pc:docMk/>
            <pc:sldMk cId="1308749690" sldId="355"/>
            <ac:spMk id="10" creationId="{1EC0C666-DC62-99EF-CAC6-8920DA88720C}"/>
          </ac:spMkLst>
        </pc:spChg>
        <pc:grpChg chg="del">
          <ac:chgData name="Laurence Keel" userId="bc0cdd5a2ac477c1" providerId="LiveId" clId="{729FD826-A381-4D27-A7DE-A3529627BEA5}" dt="2024-08-08T10:42:34.630" v="66" actId="165"/>
          <ac:grpSpMkLst>
            <pc:docMk/>
            <pc:sldMk cId="1308749690" sldId="355"/>
            <ac:grpSpMk id="3" creationId="{B57292A2-B4AA-04B0-C36C-6A845D63880F}"/>
          </ac:grpSpMkLst>
        </pc:grpChg>
        <pc:picChg chg="add mod">
          <ac:chgData name="Laurence Keel" userId="bc0cdd5a2ac477c1" providerId="LiveId" clId="{729FD826-A381-4D27-A7DE-A3529627BEA5}" dt="2024-08-08T10:42:10.151" v="63"/>
          <ac:picMkLst>
            <pc:docMk/>
            <pc:sldMk cId="1308749690" sldId="355"/>
            <ac:picMk id="4" creationId="{F9CF8E94-F19F-6A07-B1CB-D151D92FA117}"/>
          </ac:picMkLst>
        </pc:picChg>
        <pc:picChg chg="del">
          <ac:chgData name="Laurence Keel" userId="bc0cdd5a2ac477c1" providerId="LiveId" clId="{729FD826-A381-4D27-A7DE-A3529627BEA5}" dt="2024-08-08T10:42:19.830" v="65" actId="478"/>
          <ac:picMkLst>
            <pc:docMk/>
            <pc:sldMk cId="1308749690" sldId="355"/>
            <ac:picMk id="8" creationId="{D9576762-BC9A-C85E-349D-88C64619C6AB}"/>
          </ac:picMkLst>
        </pc:picChg>
        <pc:picChg chg="del mod topLvl">
          <ac:chgData name="Laurence Keel" userId="bc0cdd5a2ac477c1" providerId="LiveId" clId="{729FD826-A381-4D27-A7DE-A3529627BEA5}" dt="2024-08-08T10:42:39.011" v="67" actId="478"/>
          <ac:picMkLst>
            <pc:docMk/>
            <pc:sldMk cId="1308749690" sldId="355"/>
            <ac:picMk id="9" creationId="{5D0245F8-F9AE-A80A-C12E-FE05A62A90B7}"/>
          </ac:picMkLst>
        </pc:picChg>
      </pc:sldChg>
      <pc:sldChg chg="addSp delSp modSp add mod setBg">
        <pc:chgData name="Laurence Keel" userId="bc0cdd5a2ac477c1" providerId="LiveId" clId="{729FD826-A381-4D27-A7DE-A3529627BEA5}" dt="2024-08-08T10:43:14.710" v="74" actId="478"/>
        <pc:sldMkLst>
          <pc:docMk/>
          <pc:sldMk cId="940637719" sldId="356"/>
        </pc:sldMkLst>
        <pc:spChg chg="mod topLvl">
          <ac:chgData name="Laurence Keel" userId="bc0cdd5a2ac477c1" providerId="LiveId" clId="{729FD826-A381-4D27-A7DE-A3529627BEA5}" dt="2024-08-08T10:43:11.725" v="73" actId="165"/>
          <ac:spMkLst>
            <pc:docMk/>
            <pc:sldMk cId="940637719" sldId="356"/>
            <ac:spMk id="6" creationId="{3B9A811D-6256-55F8-60E1-8BB5DEB06C82}"/>
          </ac:spMkLst>
        </pc:spChg>
        <pc:spChg chg="mod">
          <ac:chgData name="Laurence Keel" userId="bc0cdd5a2ac477c1" providerId="LiveId" clId="{729FD826-A381-4D27-A7DE-A3529627BEA5}" dt="2024-08-08T10:42:52.633" v="70" actId="404"/>
          <ac:spMkLst>
            <pc:docMk/>
            <pc:sldMk cId="940637719" sldId="356"/>
            <ac:spMk id="11" creationId="{7ED635DB-186B-23DF-CAB4-269D2DB4C8FE}"/>
          </ac:spMkLst>
        </pc:spChg>
        <pc:grpChg chg="del">
          <ac:chgData name="Laurence Keel" userId="bc0cdd5a2ac477c1" providerId="LiveId" clId="{729FD826-A381-4D27-A7DE-A3529627BEA5}" dt="2024-08-08T10:43:11.725" v="73" actId="165"/>
          <ac:grpSpMkLst>
            <pc:docMk/>
            <pc:sldMk cId="940637719" sldId="356"/>
            <ac:grpSpMk id="4" creationId="{BED54C15-BD8D-58E2-9551-4B785FC6333E}"/>
          </ac:grpSpMkLst>
        </pc:grpChg>
        <pc:picChg chg="add mod">
          <ac:chgData name="Laurence Keel" userId="bc0cdd5a2ac477c1" providerId="LiveId" clId="{729FD826-A381-4D27-A7DE-A3529627BEA5}" dt="2024-08-08T10:42:45.047" v="68"/>
          <ac:picMkLst>
            <pc:docMk/>
            <pc:sldMk cId="940637719" sldId="356"/>
            <ac:picMk id="2" creationId="{6F818474-9DF6-6E9B-2B65-5BFA8528234B}"/>
          </ac:picMkLst>
        </pc:picChg>
        <pc:picChg chg="del mod topLvl">
          <ac:chgData name="Laurence Keel" userId="bc0cdd5a2ac477c1" providerId="LiveId" clId="{729FD826-A381-4D27-A7DE-A3529627BEA5}" dt="2024-08-08T10:43:14.710" v="74" actId="478"/>
          <ac:picMkLst>
            <pc:docMk/>
            <pc:sldMk cId="940637719" sldId="356"/>
            <ac:picMk id="7" creationId="{841DA5A2-F219-58E2-7C8B-2D4910A70724}"/>
          </ac:picMkLst>
        </pc:picChg>
        <pc:picChg chg="del">
          <ac:chgData name="Laurence Keel" userId="bc0cdd5a2ac477c1" providerId="LiveId" clId="{729FD826-A381-4D27-A7DE-A3529627BEA5}" dt="2024-08-08T10:43:03.321" v="72" actId="478"/>
          <ac:picMkLst>
            <pc:docMk/>
            <pc:sldMk cId="940637719" sldId="356"/>
            <ac:picMk id="8" creationId="{82591233-0789-7F5F-E38F-82D1D40CE6A1}"/>
          </ac:picMkLst>
        </pc:picChg>
        <pc:picChg chg="del">
          <ac:chgData name="Laurence Keel" userId="bc0cdd5a2ac477c1" providerId="LiveId" clId="{729FD826-A381-4D27-A7DE-A3529627BEA5}" dt="2024-08-08T10:42:58.423" v="71" actId="478"/>
          <ac:picMkLst>
            <pc:docMk/>
            <pc:sldMk cId="940637719" sldId="356"/>
            <ac:picMk id="10" creationId="{E6DE3DDB-E2BF-03B7-F6A1-6982D1E90819}"/>
          </ac:picMkLst>
        </pc:picChg>
      </pc:sldChg>
      <pc:sldChg chg="addSp delSp modSp add mod setBg">
        <pc:chgData name="Laurence Keel" userId="bc0cdd5a2ac477c1" providerId="LiveId" clId="{729FD826-A381-4D27-A7DE-A3529627BEA5}" dt="2024-08-08T10:43:40.130" v="80" actId="478"/>
        <pc:sldMkLst>
          <pc:docMk/>
          <pc:sldMk cId="4040171617" sldId="357"/>
        </pc:sldMkLst>
        <pc:spChg chg="mod">
          <ac:chgData name="Laurence Keel" userId="bc0cdd5a2ac477c1" providerId="LiveId" clId="{729FD826-A381-4D27-A7DE-A3529627BEA5}" dt="2024-08-08T10:43:22.886" v="76" actId="1076"/>
          <ac:spMkLst>
            <pc:docMk/>
            <pc:sldMk cId="4040171617" sldId="357"/>
            <ac:spMk id="4" creationId="{2C4DB5E2-EAE8-6972-755B-4116A45D981F}"/>
          </ac:spMkLst>
        </pc:spChg>
        <pc:spChg chg="mod topLvl">
          <ac:chgData name="Laurence Keel" userId="bc0cdd5a2ac477c1" providerId="LiveId" clId="{729FD826-A381-4D27-A7DE-A3529627BEA5}" dt="2024-08-08T10:43:36.502" v="79" actId="165"/>
          <ac:spMkLst>
            <pc:docMk/>
            <pc:sldMk cId="4040171617" sldId="357"/>
            <ac:spMk id="8" creationId="{1A38F9C2-8F50-248A-B7BE-74D5267E90A4}"/>
          </ac:spMkLst>
        </pc:spChg>
        <pc:grpChg chg="del">
          <ac:chgData name="Laurence Keel" userId="bc0cdd5a2ac477c1" providerId="LiveId" clId="{729FD826-A381-4D27-A7DE-A3529627BEA5}" dt="2024-08-08T10:43:36.502" v="79" actId="165"/>
          <ac:grpSpMkLst>
            <pc:docMk/>
            <pc:sldMk cId="4040171617" sldId="357"/>
            <ac:grpSpMk id="7" creationId="{480A2D12-1D8B-EE5B-B0F3-523DC0506BEF}"/>
          </ac:grpSpMkLst>
        </pc:grpChg>
        <pc:picChg chg="mod">
          <ac:chgData name="Laurence Keel" userId="bc0cdd5a2ac477c1" providerId="LiveId" clId="{729FD826-A381-4D27-A7DE-A3529627BEA5}" dt="2024-08-08T10:43:24.724" v="77" actId="1076"/>
          <ac:picMkLst>
            <pc:docMk/>
            <pc:sldMk cId="4040171617" sldId="357"/>
            <ac:picMk id="3" creationId="{2424A668-487E-37FA-AFB1-C9D43AE71890}"/>
          </ac:picMkLst>
        </pc:picChg>
        <pc:picChg chg="del">
          <ac:chgData name="Laurence Keel" userId="bc0cdd5a2ac477c1" providerId="LiveId" clId="{729FD826-A381-4D27-A7DE-A3529627BEA5}" dt="2024-08-08T10:43:28.036" v="78" actId="478"/>
          <ac:picMkLst>
            <pc:docMk/>
            <pc:sldMk cId="4040171617" sldId="357"/>
            <ac:picMk id="6" creationId="{04E0EDBC-7107-B1BE-D3D1-1DF3FA674661}"/>
          </ac:picMkLst>
        </pc:picChg>
        <pc:picChg chg="del mod topLvl">
          <ac:chgData name="Laurence Keel" userId="bc0cdd5a2ac477c1" providerId="LiveId" clId="{729FD826-A381-4D27-A7DE-A3529627BEA5}" dt="2024-08-08T10:43:40.130" v="80" actId="478"/>
          <ac:picMkLst>
            <pc:docMk/>
            <pc:sldMk cId="4040171617" sldId="357"/>
            <ac:picMk id="9" creationId="{64B65313-A225-7075-92B4-8BAAB3A324F0}"/>
          </ac:picMkLst>
        </pc:picChg>
        <pc:picChg chg="add mod">
          <ac:chgData name="Laurence Keel" userId="bc0cdd5a2ac477c1" providerId="LiveId" clId="{729FD826-A381-4D27-A7DE-A3529627BEA5}" dt="2024-08-08T10:43:18.451" v="75"/>
          <ac:picMkLst>
            <pc:docMk/>
            <pc:sldMk cId="4040171617" sldId="357"/>
            <ac:picMk id="10" creationId="{B33AA85D-59A7-90CE-B898-455C342CD0E8}"/>
          </ac:picMkLst>
        </pc:picChg>
      </pc:sldChg>
      <pc:sldChg chg="addSp delSp modSp add mod setBg">
        <pc:chgData name="Laurence Keel" userId="bc0cdd5a2ac477c1" providerId="LiveId" clId="{729FD826-A381-4D27-A7DE-A3529627BEA5}" dt="2024-08-08T10:44:00.481" v="86" actId="478"/>
        <pc:sldMkLst>
          <pc:docMk/>
          <pc:sldMk cId="516162235" sldId="358"/>
        </pc:sldMkLst>
        <pc:spChg chg="mod topLvl">
          <ac:chgData name="Laurence Keel" userId="bc0cdd5a2ac477c1" providerId="LiveId" clId="{729FD826-A381-4D27-A7DE-A3529627BEA5}" dt="2024-08-08T10:43:58.332" v="85" actId="165"/>
          <ac:spMkLst>
            <pc:docMk/>
            <pc:sldMk cId="516162235" sldId="358"/>
            <ac:spMk id="8" creationId="{D725791B-159E-5E89-F026-C863C93DAEBF}"/>
          </ac:spMkLst>
        </pc:spChg>
        <pc:grpChg chg="del">
          <ac:chgData name="Laurence Keel" userId="bc0cdd5a2ac477c1" providerId="LiveId" clId="{729FD826-A381-4D27-A7DE-A3529627BEA5}" dt="2024-08-08T10:43:58.332" v="85" actId="165"/>
          <ac:grpSpMkLst>
            <pc:docMk/>
            <pc:sldMk cId="516162235" sldId="358"/>
            <ac:grpSpMk id="4" creationId="{FF76373E-9606-7398-EAD3-EBA3A0791963}"/>
          </ac:grpSpMkLst>
        </pc:grpChg>
        <pc:picChg chg="mod">
          <ac:chgData name="Laurence Keel" userId="bc0cdd5a2ac477c1" providerId="LiveId" clId="{729FD826-A381-4D27-A7DE-A3529627BEA5}" dt="2024-08-08T10:43:49.945" v="83" actId="14100"/>
          <ac:picMkLst>
            <pc:docMk/>
            <pc:sldMk cId="516162235" sldId="358"/>
            <ac:picMk id="5" creationId="{4CE5BEA6-C3FC-7467-E8AE-16B6DA9A4812}"/>
          </ac:picMkLst>
        </pc:picChg>
        <pc:picChg chg="del">
          <ac:chgData name="Laurence Keel" userId="bc0cdd5a2ac477c1" providerId="LiveId" clId="{729FD826-A381-4D27-A7DE-A3529627BEA5}" dt="2024-08-08T10:43:53.668" v="84" actId="478"/>
          <ac:picMkLst>
            <pc:docMk/>
            <pc:sldMk cId="516162235" sldId="358"/>
            <ac:picMk id="7" creationId="{977B4DA6-B1FA-7792-E136-ADF2EE299FAA}"/>
          </ac:picMkLst>
        </pc:picChg>
        <pc:picChg chg="del mod topLvl">
          <ac:chgData name="Laurence Keel" userId="bc0cdd5a2ac477c1" providerId="LiveId" clId="{729FD826-A381-4D27-A7DE-A3529627BEA5}" dt="2024-08-08T10:44:00.481" v="86" actId="478"/>
          <ac:picMkLst>
            <pc:docMk/>
            <pc:sldMk cId="516162235" sldId="358"/>
            <ac:picMk id="9" creationId="{59AE697D-022A-0025-FA44-DC46080BAD91}"/>
          </ac:picMkLst>
        </pc:picChg>
        <pc:picChg chg="add mod">
          <ac:chgData name="Laurence Keel" userId="bc0cdd5a2ac477c1" providerId="LiveId" clId="{729FD826-A381-4D27-A7DE-A3529627BEA5}" dt="2024-08-08T10:43:44.621" v="81"/>
          <ac:picMkLst>
            <pc:docMk/>
            <pc:sldMk cId="516162235" sldId="358"/>
            <ac:picMk id="10" creationId="{CF4DA472-C23D-BAD4-86C2-599306FFF57F}"/>
          </ac:picMkLst>
        </pc:picChg>
      </pc:sldChg>
      <pc:sldChg chg="addSp delSp modSp add mod setBg">
        <pc:chgData name="Laurence Keel" userId="bc0cdd5a2ac477c1" providerId="LiveId" clId="{729FD826-A381-4D27-A7DE-A3529627BEA5}" dt="2024-08-08T10:44:18.013" v="91" actId="478"/>
        <pc:sldMkLst>
          <pc:docMk/>
          <pc:sldMk cId="3711085565" sldId="359"/>
        </pc:sldMkLst>
        <pc:spChg chg="mod">
          <ac:chgData name="Laurence Keel" userId="bc0cdd5a2ac477c1" providerId="LiveId" clId="{729FD826-A381-4D27-A7DE-A3529627BEA5}" dt="2024-08-08T10:44:09.291" v="88" actId="1076"/>
          <ac:spMkLst>
            <pc:docMk/>
            <pc:sldMk cId="3711085565" sldId="359"/>
            <ac:spMk id="4" creationId="{33F645B5-3770-34E5-6E00-ABBC725E135B}"/>
          </ac:spMkLst>
        </pc:spChg>
        <pc:spChg chg="mod topLvl">
          <ac:chgData name="Laurence Keel" userId="bc0cdd5a2ac477c1" providerId="LiveId" clId="{729FD826-A381-4D27-A7DE-A3529627BEA5}" dt="2024-08-08T10:44:15.431" v="90" actId="165"/>
          <ac:spMkLst>
            <pc:docMk/>
            <pc:sldMk cId="3711085565" sldId="359"/>
            <ac:spMk id="7" creationId="{4936A055-186B-AA72-381E-5C7895294A24}"/>
          </ac:spMkLst>
        </pc:spChg>
        <pc:grpChg chg="del">
          <ac:chgData name="Laurence Keel" userId="bc0cdd5a2ac477c1" providerId="LiveId" clId="{729FD826-A381-4D27-A7DE-A3529627BEA5}" dt="2024-08-08T10:44:15.431" v="90" actId="165"/>
          <ac:grpSpMkLst>
            <pc:docMk/>
            <pc:sldMk cId="3711085565" sldId="359"/>
            <ac:grpSpMk id="6" creationId="{E40E02E2-4330-702C-F2B3-2744F9DC5E42}"/>
          </ac:grpSpMkLst>
        </pc:grpChg>
        <pc:picChg chg="del">
          <ac:chgData name="Laurence Keel" userId="bc0cdd5a2ac477c1" providerId="LiveId" clId="{729FD826-A381-4D27-A7DE-A3529627BEA5}" dt="2024-08-08T10:44:11.871" v="89" actId="478"/>
          <ac:picMkLst>
            <pc:docMk/>
            <pc:sldMk cId="3711085565" sldId="359"/>
            <ac:picMk id="5" creationId="{3008DF88-2859-7894-9244-E09CE79C4F70}"/>
          </ac:picMkLst>
        </pc:picChg>
        <pc:picChg chg="del mod topLvl">
          <ac:chgData name="Laurence Keel" userId="bc0cdd5a2ac477c1" providerId="LiveId" clId="{729FD826-A381-4D27-A7DE-A3529627BEA5}" dt="2024-08-08T10:44:18.013" v="91" actId="478"/>
          <ac:picMkLst>
            <pc:docMk/>
            <pc:sldMk cId="3711085565" sldId="359"/>
            <ac:picMk id="9" creationId="{9EE47F83-2F77-D79B-8917-B90D0D0D5080}"/>
          </ac:picMkLst>
        </pc:picChg>
        <pc:picChg chg="add mod">
          <ac:chgData name="Laurence Keel" userId="bc0cdd5a2ac477c1" providerId="LiveId" clId="{729FD826-A381-4D27-A7DE-A3529627BEA5}" dt="2024-08-08T10:44:05.011" v="87"/>
          <ac:picMkLst>
            <pc:docMk/>
            <pc:sldMk cId="3711085565" sldId="359"/>
            <ac:picMk id="10" creationId="{2D71907F-2887-AC6B-78B4-698179ECA932}"/>
          </ac:picMkLst>
        </pc:picChg>
      </pc:sldChg>
      <pc:sldChg chg="addSp delSp modSp add del mod setBg">
        <pc:chgData name="Laurence Keel" userId="bc0cdd5a2ac477c1" providerId="LiveId" clId="{729FD826-A381-4D27-A7DE-A3529627BEA5}" dt="2024-08-08T10:45:06.561" v="99" actId="47"/>
        <pc:sldMkLst>
          <pc:docMk/>
          <pc:sldMk cId="1669360339" sldId="360"/>
        </pc:sldMkLst>
        <pc:spChg chg="mod topLvl">
          <ac:chgData name="Laurence Keel" userId="bc0cdd5a2ac477c1" providerId="LiveId" clId="{729FD826-A381-4D27-A7DE-A3529627BEA5}" dt="2024-08-08T10:44:39.406" v="96" actId="1076"/>
          <ac:spMkLst>
            <pc:docMk/>
            <pc:sldMk cId="1669360339" sldId="360"/>
            <ac:spMk id="5" creationId="{6A00DA2C-0D4B-2752-F28A-7224CE01114E}"/>
          </ac:spMkLst>
        </pc:spChg>
        <pc:spChg chg="mod">
          <ac:chgData name="Laurence Keel" userId="bc0cdd5a2ac477c1" providerId="LiveId" clId="{729FD826-A381-4D27-A7DE-A3529627BEA5}" dt="2024-08-08T10:44:52.035" v="98" actId="1076"/>
          <ac:spMkLst>
            <pc:docMk/>
            <pc:sldMk cId="1669360339" sldId="360"/>
            <ac:spMk id="8" creationId="{3A437E1F-D026-8DE6-B498-FE439164D3B5}"/>
          </ac:spMkLst>
        </pc:spChg>
        <pc:grpChg chg="del">
          <ac:chgData name="Laurence Keel" userId="bc0cdd5a2ac477c1" providerId="LiveId" clId="{729FD826-A381-4D27-A7DE-A3529627BEA5}" dt="2024-08-08T10:44:27.001" v="92" actId="165"/>
          <ac:grpSpMkLst>
            <pc:docMk/>
            <pc:sldMk cId="1669360339" sldId="360"/>
            <ac:grpSpMk id="4" creationId="{01B9E499-C0DF-9973-08DF-08D5EE528020}"/>
          </ac:grpSpMkLst>
        </pc:grpChg>
        <pc:picChg chg="del mod topLvl">
          <ac:chgData name="Laurence Keel" userId="bc0cdd5a2ac477c1" providerId="LiveId" clId="{729FD826-A381-4D27-A7DE-A3529627BEA5}" dt="2024-08-08T10:44:30.950" v="93" actId="478"/>
          <ac:picMkLst>
            <pc:docMk/>
            <pc:sldMk cId="1669360339" sldId="360"/>
            <ac:picMk id="6" creationId="{4A4AD88A-60F0-2D69-298A-A28587D441AD}"/>
          </ac:picMkLst>
        </pc:picChg>
        <pc:picChg chg="add mod">
          <ac:chgData name="Laurence Keel" userId="bc0cdd5a2ac477c1" providerId="LiveId" clId="{729FD826-A381-4D27-A7DE-A3529627BEA5}" dt="2024-08-08T10:44:33.612" v="94"/>
          <ac:picMkLst>
            <pc:docMk/>
            <pc:sldMk cId="1669360339" sldId="360"/>
            <ac:picMk id="7" creationId="{2D46C3C0-0215-4F27-EEDC-AFC243CE816A}"/>
          </ac:picMkLst>
        </pc:picChg>
      </pc:sldChg>
      <pc:sldChg chg="addSp delSp modSp add mod setBg">
        <pc:chgData name="Laurence Keel" userId="bc0cdd5a2ac477c1" providerId="LiveId" clId="{729FD826-A381-4D27-A7DE-A3529627BEA5}" dt="2024-08-08T10:45:32.282" v="105" actId="1076"/>
        <pc:sldMkLst>
          <pc:docMk/>
          <pc:sldMk cId="882774986" sldId="361"/>
        </pc:sldMkLst>
        <pc:spChg chg="mod">
          <ac:chgData name="Laurence Keel" userId="bc0cdd5a2ac477c1" providerId="LiveId" clId="{729FD826-A381-4D27-A7DE-A3529627BEA5}" dt="2024-08-08T10:45:32.282" v="105" actId="1076"/>
          <ac:spMkLst>
            <pc:docMk/>
            <pc:sldMk cId="882774986" sldId="361"/>
            <ac:spMk id="2" creationId="{19055F06-E8C4-0134-D615-23625ABD4003}"/>
          </ac:spMkLst>
        </pc:spChg>
        <pc:spChg chg="mod topLvl">
          <ac:chgData name="Laurence Keel" userId="bc0cdd5a2ac477c1" providerId="LiveId" clId="{729FD826-A381-4D27-A7DE-A3529627BEA5}" dt="2024-08-08T10:45:15.412" v="101" actId="165"/>
          <ac:spMkLst>
            <pc:docMk/>
            <pc:sldMk cId="882774986" sldId="361"/>
            <ac:spMk id="8" creationId="{FF2AD44B-F33D-2C19-9255-8390B809068E}"/>
          </ac:spMkLst>
        </pc:spChg>
        <pc:grpChg chg="del">
          <ac:chgData name="Laurence Keel" userId="bc0cdd5a2ac477c1" providerId="LiveId" clId="{729FD826-A381-4D27-A7DE-A3529627BEA5}" dt="2024-08-08T10:45:15.412" v="101" actId="165"/>
          <ac:grpSpMkLst>
            <pc:docMk/>
            <pc:sldMk cId="882774986" sldId="361"/>
            <ac:grpSpMk id="7" creationId="{85EF3BEA-57B3-93CC-5C0E-5B87DAD4E3DF}"/>
          </ac:grpSpMkLst>
        </pc:grpChg>
        <pc:picChg chg="del">
          <ac:chgData name="Laurence Keel" userId="bc0cdd5a2ac477c1" providerId="LiveId" clId="{729FD826-A381-4D27-A7DE-A3529627BEA5}" dt="2024-08-08T10:45:11.923" v="100" actId="478"/>
          <ac:picMkLst>
            <pc:docMk/>
            <pc:sldMk cId="882774986" sldId="361"/>
            <ac:picMk id="6" creationId="{04F9645F-29B8-C33B-D9BC-E9ABC5CDD94B}"/>
          </ac:picMkLst>
        </pc:picChg>
        <pc:picChg chg="del mod topLvl">
          <ac:chgData name="Laurence Keel" userId="bc0cdd5a2ac477c1" providerId="LiveId" clId="{729FD826-A381-4D27-A7DE-A3529627BEA5}" dt="2024-08-08T10:45:18.471" v="102" actId="478"/>
          <ac:picMkLst>
            <pc:docMk/>
            <pc:sldMk cId="882774986" sldId="361"/>
            <ac:picMk id="9" creationId="{D095AD61-FE09-14D8-390F-FECF97E4278C}"/>
          </ac:picMkLst>
        </pc:picChg>
        <pc:picChg chg="add mod">
          <ac:chgData name="Laurence Keel" userId="bc0cdd5a2ac477c1" providerId="LiveId" clId="{729FD826-A381-4D27-A7DE-A3529627BEA5}" dt="2024-08-08T10:45:26.727" v="103"/>
          <ac:picMkLst>
            <pc:docMk/>
            <pc:sldMk cId="882774986" sldId="361"/>
            <ac:picMk id="10" creationId="{FD970627-F8EF-51EA-F92D-B98F9AD64CB2}"/>
          </ac:picMkLst>
        </pc:picChg>
      </pc:sldChg>
      <pc:sldChg chg="addSp delSp modSp add mod setBg">
        <pc:chgData name="Laurence Keel" userId="bc0cdd5a2ac477c1" providerId="LiveId" clId="{729FD826-A381-4D27-A7DE-A3529627BEA5}" dt="2024-08-08T10:46:09.302" v="113" actId="478"/>
        <pc:sldMkLst>
          <pc:docMk/>
          <pc:sldMk cId="768371223" sldId="362"/>
        </pc:sldMkLst>
        <pc:spChg chg="mod">
          <ac:chgData name="Laurence Keel" userId="bc0cdd5a2ac477c1" providerId="LiveId" clId="{729FD826-A381-4D27-A7DE-A3529627BEA5}" dt="2024-08-08T10:45:36.896" v="106" actId="1076"/>
          <ac:spMkLst>
            <pc:docMk/>
            <pc:sldMk cId="768371223" sldId="362"/>
            <ac:spMk id="2" creationId="{B86DB1A8-E59E-FF60-E921-0154EF060C6E}"/>
          </ac:spMkLst>
        </pc:spChg>
        <pc:spChg chg="mod topLvl">
          <ac:chgData name="Laurence Keel" userId="bc0cdd5a2ac477c1" providerId="LiveId" clId="{729FD826-A381-4D27-A7DE-A3529627BEA5}" dt="2024-08-08T10:46:06.991" v="112" actId="165"/>
          <ac:spMkLst>
            <pc:docMk/>
            <pc:sldMk cId="768371223" sldId="362"/>
            <ac:spMk id="6" creationId="{49E10C29-EA9C-D602-C0A1-D7B0FC07A7EE}"/>
          </ac:spMkLst>
        </pc:spChg>
        <pc:grpChg chg="del">
          <ac:chgData name="Laurence Keel" userId="bc0cdd5a2ac477c1" providerId="LiveId" clId="{729FD826-A381-4D27-A7DE-A3529627BEA5}" dt="2024-08-08T10:46:06.991" v="112" actId="165"/>
          <ac:grpSpMkLst>
            <pc:docMk/>
            <pc:sldMk cId="768371223" sldId="362"/>
            <ac:grpSpMk id="4" creationId="{9A7CD9C0-14D5-99B7-B067-37E6B7454CDD}"/>
          </ac:grpSpMkLst>
        </pc:grpChg>
        <pc:picChg chg="del mod topLvl">
          <ac:chgData name="Laurence Keel" userId="bc0cdd5a2ac477c1" providerId="LiveId" clId="{729FD826-A381-4D27-A7DE-A3529627BEA5}" dt="2024-08-08T10:46:09.302" v="113" actId="478"/>
          <ac:picMkLst>
            <pc:docMk/>
            <pc:sldMk cId="768371223" sldId="362"/>
            <ac:picMk id="8" creationId="{8E40E227-577E-6682-BB3C-1B41F6A7FC25}"/>
          </ac:picMkLst>
        </pc:picChg>
        <pc:picChg chg="add mod">
          <ac:chgData name="Laurence Keel" userId="bc0cdd5a2ac477c1" providerId="LiveId" clId="{729FD826-A381-4D27-A7DE-A3529627BEA5}" dt="2024-08-08T10:45:39.661" v="107"/>
          <ac:picMkLst>
            <pc:docMk/>
            <pc:sldMk cId="768371223" sldId="362"/>
            <ac:picMk id="10" creationId="{62352253-BDE9-98A5-1A43-E72A90BA8FC5}"/>
          </ac:picMkLst>
        </pc:picChg>
        <pc:picChg chg="del">
          <ac:chgData name="Laurence Keel" userId="bc0cdd5a2ac477c1" providerId="LiveId" clId="{729FD826-A381-4D27-A7DE-A3529627BEA5}" dt="2024-08-08T10:45:57.753" v="111" actId="478"/>
          <ac:picMkLst>
            <pc:docMk/>
            <pc:sldMk cId="768371223" sldId="362"/>
            <ac:picMk id="21" creationId="{B8E5EB6E-4EFE-14F1-82D1-90B3D1590E7F}"/>
          </ac:picMkLst>
        </pc:picChg>
      </pc:sldChg>
      <pc:sldChg chg="addSp delSp modSp add mod setBg">
        <pc:chgData name="Laurence Keel" userId="bc0cdd5a2ac477c1" providerId="LiveId" clId="{729FD826-A381-4D27-A7DE-A3529627BEA5}" dt="2024-08-08T10:46:14.211" v="114" actId="478"/>
        <pc:sldMkLst>
          <pc:docMk/>
          <pc:sldMk cId="3340306831" sldId="363"/>
        </pc:sldMkLst>
        <pc:spChg chg="mod">
          <ac:chgData name="Laurence Keel" userId="bc0cdd5a2ac477c1" providerId="LiveId" clId="{729FD826-A381-4D27-A7DE-A3529627BEA5}" dt="2024-08-08T10:45:50.891" v="110" actId="1076"/>
          <ac:spMkLst>
            <pc:docMk/>
            <pc:sldMk cId="3340306831" sldId="363"/>
            <ac:spMk id="2" creationId="{A843C72C-3ECC-5A90-4C33-A0F9B64E49F2}"/>
          </ac:spMkLst>
        </pc:spChg>
        <pc:spChg chg="topLvl">
          <ac:chgData name="Laurence Keel" userId="bc0cdd5a2ac477c1" providerId="LiveId" clId="{729FD826-A381-4D27-A7DE-A3529627BEA5}" dt="2024-08-08T10:46:14.211" v="114" actId="478"/>
          <ac:spMkLst>
            <pc:docMk/>
            <pc:sldMk cId="3340306831" sldId="363"/>
            <ac:spMk id="6" creationId="{0F60E2D8-1920-2ADB-6366-E9A92DB0A84C}"/>
          </ac:spMkLst>
        </pc:spChg>
        <pc:grpChg chg="del">
          <ac:chgData name="Laurence Keel" userId="bc0cdd5a2ac477c1" providerId="LiveId" clId="{729FD826-A381-4D27-A7DE-A3529627BEA5}" dt="2024-08-08T10:46:14.211" v="114" actId="478"/>
          <ac:grpSpMkLst>
            <pc:docMk/>
            <pc:sldMk cId="3340306831" sldId="363"/>
            <ac:grpSpMk id="5" creationId="{847750B4-AE4A-536C-AC81-179735587EC5}"/>
          </ac:grpSpMkLst>
        </pc:grpChg>
        <pc:picChg chg="del topLvl">
          <ac:chgData name="Laurence Keel" userId="bc0cdd5a2ac477c1" providerId="LiveId" clId="{729FD826-A381-4D27-A7DE-A3529627BEA5}" dt="2024-08-08T10:46:14.211" v="114" actId="478"/>
          <ac:picMkLst>
            <pc:docMk/>
            <pc:sldMk cId="3340306831" sldId="363"/>
            <ac:picMk id="7" creationId="{23CDBFE1-B4F2-C97D-F9E8-80B0D72DEEBB}"/>
          </ac:picMkLst>
        </pc:picChg>
        <pc:picChg chg="add mod">
          <ac:chgData name="Laurence Keel" userId="bc0cdd5a2ac477c1" providerId="LiveId" clId="{729FD826-A381-4D27-A7DE-A3529627BEA5}" dt="2024-08-08T10:45:43.951" v="108"/>
          <ac:picMkLst>
            <pc:docMk/>
            <pc:sldMk cId="3340306831" sldId="363"/>
            <ac:picMk id="8" creationId="{0A0456B2-FC8D-DACF-BAF9-FD485F5DDC4C}"/>
          </ac:picMkLst>
        </pc:picChg>
      </pc:sldChg>
      <pc:sldChg chg="addSp modSp new mod ord setBg">
        <pc:chgData name="Laurence Keel" userId="bc0cdd5a2ac477c1" providerId="LiveId" clId="{729FD826-A381-4D27-A7DE-A3529627BEA5}" dt="2024-08-13T15:10:19.762" v="705" actId="1076"/>
        <pc:sldMkLst>
          <pc:docMk/>
          <pc:sldMk cId="1008275846" sldId="364"/>
        </pc:sldMkLst>
        <pc:spChg chg="add mod">
          <ac:chgData name="Laurence Keel" userId="bc0cdd5a2ac477c1" providerId="LiveId" clId="{729FD826-A381-4D27-A7DE-A3529627BEA5}" dt="2024-08-13T15:10:19.762" v="705" actId="1076"/>
          <ac:spMkLst>
            <pc:docMk/>
            <pc:sldMk cId="1008275846" sldId="364"/>
            <ac:spMk id="2" creationId="{8EDECC33-987E-2A13-5AF4-59D128EE155A}"/>
          </ac:spMkLst>
        </pc:spChg>
        <pc:spChg chg="add mod">
          <ac:chgData name="Laurence Keel" userId="bc0cdd5a2ac477c1" providerId="LiveId" clId="{729FD826-A381-4D27-A7DE-A3529627BEA5}" dt="2024-08-13T15:10:19.762" v="705" actId="1076"/>
          <ac:spMkLst>
            <pc:docMk/>
            <pc:sldMk cId="1008275846" sldId="364"/>
            <ac:spMk id="3" creationId="{90B0A182-19B0-8871-16D1-C2C8F9EAA52F}"/>
          </ac:spMkLst>
        </pc:spChg>
        <pc:spChg chg="add mod">
          <ac:chgData name="Laurence Keel" userId="bc0cdd5a2ac477c1" providerId="LiveId" clId="{729FD826-A381-4D27-A7DE-A3529627BEA5}" dt="2024-08-13T15:10:19.762" v="705" actId="1076"/>
          <ac:spMkLst>
            <pc:docMk/>
            <pc:sldMk cId="1008275846" sldId="364"/>
            <ac:spMk id="5" creationId="{216FABC0-4F76-DAFC-BB7F-DA8EFC8CFE69}"/>
          </ac:spMkLst>
        </pc:spChg>
        <pc:picChg chg="add mod">
          <ac:chgData name="Laurence Keel" userId="bc0cdd5a2ac477c1" providerId="LiveId" clId="{729FD826-A381-4D27-A7DE-A3529627BEA5}" dt="2024-08-13T15:00:29.137" v="124"/>
          <ac:picMkLst>
            <pc:docMk/>
            <pc:sldMk cId="1008275846" sldId="364"/>
            <ac:picMk id="4" creationId="{355978EF-3568-79F4-23D7-1CC40EAA9355}"/>
          </ac:picMkLst>
        </pc:picChg>
      </pc:sldChg>
      <pc:sldChg chg="addSp delSp modSp new mod setBg">
        <pc:chgData name="Laurence Keel" userId="bc0cdd5a2ac477c1" providerId="LiveId" clId="{729FD826-A381-4D27-A7DE-A3529627BEA5}" dt="2024-08-13T16:32:46.351" v="905" actId="1076"/>
        <pc:sldMkLst>
          <pc:docMk/>
          <pc:sldMk cId="488722144" sldId="365"/>
        </pc:sldMkLst>
        <pc:spChg chg="add mod">
          <ac:chgData name="Laurence Keel" userId="bc0cdd5a2ac477c1" providerId="LiveId" clId="{729FD826-A381-4D27-A7DE-A3529627BEA5}" dt="2024-08-13T15:10:22.348" v="706"/>
          <ac:spMkLst>
            <pc:docMk/>
            <pc:sldMk cId="488722144" sldId="365"/>
            <ac:spMk id="2" creationId="{BA37CEC8-4C80-7361-EBE2-5438888F20BA}"/>
          </ac:spMkLst>
        </pc:spChg>
        <pc:spChg chg="add mod">
          <ac:chgData name="Laurence Keel" userId="bc0cdd5a2ac477c1" providerId="LiveId" clId="{729FD826-A381-4D27-A7DE-A3529627BEA5}" dt="2024-08-13T16:32:46.351" v="905" actId="1076"/>
          <ac:spMkLst>
            <pc:docMk/>
            <pc:sldMk cId="488722144" sldId="365"/>
            <ac:spMk id="3" creationId="{9260C010-2937-EDAB-B458-98D698D80757}"/>
          </ac:spMkLst>
        </pc:spChg>
        <pc:spChg chg="add mod">
          <ac:chgData name="Laurence Keel" userId="bc0cdd5a2ac477c1" providerId="LiveId" clId="{729FD826-A381-4D27-A7DE-A3529627BEA5}" dt="2024-08-13T16:32:46.351" v="905" actId="1076"/>
          <ac:spMkLst>
            <pc:docMk/>
            <pc:sldMk cId="488722144" sldId="365"/>
            <ac:spMk id="4" creationId="{09FB0CD7-B91E-EEE9-E4EB-77F7F18E3DF3}"/>
          </ac:spMkLst>
        </pc:spChg>
        <pc:picChg chg="add mod">
          <ac:chgData name="Laurence Keel" userId="bc0cdd5a2ac477c1" providerId="LiveId" clId="{729FD826-A381-4D27-A7DE-A3529627BEA5}" dt="2024-08-13T16:28:44.597" v="786" actId="14100"/>
          <ac:picMkLst>
            <pc:docMk/>
            <pc:sldMk cId="488722144" sldId="365"/>
            <ac:picMk id="6" creationId="{275FC397-CF97-FA5C-2B57-12F22D22D9BB}"/>
          </ac:picMkLst>
        </pc:picChg>
        <pc:picChg chg="add del mod">
          <ac:chgData name="Laurence Keel" userId="bc0cdd5a2ac477c1" providerId="LiveId" clId="{729FD826-A381-4D27-A7DE-A3529627BEA5}" dt="2024-08-13T16:30:50.905" v="847" actId="21"/>
          <ac:picMkLst>
            <pc:docMk/>
            <pc:sldMk cId="488722144" sldId="365"/>
            <ac:picMk id="8" creationId="{8A50ED30-10CA-B314-D729-BC8A0597CA93}"/>
          </ac:picMkLst>
        </pc:picChg>
      </pc:sldChg>
      <pc:sldChg chg="addSp modSp add mod">
        <pc:chgData name="Laurence Keel" userId="bc0cdd5a2ac477c1" providerId="LiveId" clId="{729FD826-A381-4D27-A7DE-A3529627BEA5}" dt="2024-08-13T16:34:49.512" v="966" actId="20577"/>
        <pc:sldMkLst>
          <pc:docMk/>
          <pc:sldMk cId="3938203020" sldId="366"/>
        </pc:sldMkLst>
        <pc:spChg chg="mod">
          <ac:chgData name="Laurence Keel" userId="bc0cdd5a2ac477c1" providerId="LiveId" clId="{729FD826-A381-4D27-A7DE-A3529627BEA5}" dt="2024-08-13T16:34:49.512" v="966" actId="20577"/>
          <ac:spMkLst>
            <pc:docMk/>
            <pc:sldMk cId="3938203020" sldId="366"/>
            <ac:spMk id="3" creationId="{9260C010-2937-EDAB-B458-98D698D80757}"/>
          </ac:spMkLst>
        </pc:spChg>
        <pc:spChg chg="mod">
          <ac:chgData name="Laurence Keel" userId="bc0cdd5a2ac477c1" providerId="LiveId" clId="{729FD826-A381-4D27-A7DE-A3529627BEA5}" dt="2024-08-13T16:33:21.458" v="916" actId="1076"/>
          <ac:spMkLst>
            <pc:docMk/>
            <pc:sldMk cId="3938203020" sldId="366"/>
            <ac:spMk id="4" creationId="{09FB0CD7-B91E-EEE9-E4EB-77F7F18E3DF3}"/>
          </ac:spMkLst>
        </pc:spChg>
        <pc:picChg chg="add mod">
          <ac:chgData name="Laurence Keel" userId="bc0cdd5a2ac477c1" providerId="LiveId" clId="{729FD826-A381-4D27-A7DE-A3529627BEA5}" dt="2024-08-13T16:31:51.290" v="851" actId="1076"/>
          <ac:picMkLst>
            <pc:docMk/>
            <pc:sldMk cId="3938203020" sldId="366"/>
            <ac:picMk id="6" creationId="{190897C2-BAD3-21A5-0AE5-FE05410976A9}"/>
          </ac:picMkLst>
        </pc:picChg>
      </pc:sldChg>
      <pc:sldChg chg="del">
        <pc:chgData name="Laurence Keel" userId="bc0cdd5a2ac477c1" providerId="LiveId" clId="{729FD826-A381-4D27-A7DE-A3529627BEA5}" dt="2024-07-30T15:01:39.235" v="0" actId="47"/>
        <pc:sldMkLst>
          <pc:docMk/>
          <pc:sldMk cId="3740789730" sldId="374"/>
        </pc:sldMkLst>
      </pc:sldChg>
      <pc:sldChg chg="modSp add mod setBg">
        <pc:chgData name="Laurence Keel" userId="bc0cdd5a2ac477c1" providerId="LiveId" clId="{729FD826-A381-4D27-A7DE-A3529627BEA5}" dt="2024-08-22T11:40:15.336" v="1061" actId="207"/>
        <pc:sldMkLst>
          <pc:docMk/>
          <pc:sldMk cId="3389345767" sldId="1117"/>
        </pc:sldMkLst>
        <pc:spChg chg="mod">
          <ac:chgData name="Laurence Keel" userId="bc0cdd5a2ac477c1" providerId="LiveId" clId="{729FD826-A381-4D27-A7DE-A3529627BEA5}" dt="2024-08-22T11:40:15.336" v="1061" actId="207"/>
          <ac:spMkLst>
            <pc:docMk/>
            <pc:sldMk cId="3389345767" sldId="1117"/>
            <ac:spMk id="5" creationId="{92BC6738-5A7C-BD00-F515-87401C9CB2E1}"/>
          </ac:spMkLst>
        </pc:spChg>
      </pc:sldChg>
      <pc:sldChg chg="modSp add mod setBg">
        <pc:chgData name="Laurence Keel" userId="bc0cdd5a2ac477c1" providerId="LiveId" clId="{729FD826-A381-4D27-A7DE-A3529627BEA5}" dt="2024-08-22T11:40:18.865" v="1062" actId="207"/>
        <pc:sldMkLst>
          <pc:docMk/>
          <pc:sldMk cId="2581478972" sldId="1118"/>
        </pc:sldMkLst>
        <pc:spChg chg="mod">
          <ac:chgData name="Laurence Keel" userId="bc0cdd5a2ac477c1" providerId="LiveId" clId="{729FD826-A381-4D27-A7DE-A3529627BEA5}" dt="2024-08-22T11:40:18.865" v="1062" actId="207"/>
          <ac:spMkLst>
            <pc:docMk/>
            <pc:sldMk cId="2581478972" sldId="1118"/>
            <ac:spMk id="4" creationId="{AA5303E1-1085-63E5-B17D-6CC7955149E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27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BED491-56BB-FF25-399A-EA0051328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33" y="6001516"/>
            <a:ext cx="842645" cy="7899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D8430C-1F6B-625B-58A7-9F7DBD3B7B28}"/>
              </a:ext>
            </a:extLst>
          </p:cNvPr>
          <p:cNvSpPr/>
          <p:nvPr userDrawn="1"/>
        </p:nvSpPr>
        <p:spPr>
          <a:xfrm>
            <a:off x="848433" y="6273225"/>
            <a:ext cx="75210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PRIMARY DESIGN TECHNOLOGY</a:t>
            </a:r>
          </a:p>
        </p:txBody>
      </p:sp>
    </p:spTree>
    <p:extLst>
      <p:ext uri="{BB962C8B-B14F-4D97-AF65-F5344CB8AC3E}">
        <p14:creationId xmlns:p14="http://schemas.microsoft.com/office/powerpoint/2010/main" val="374661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59755-AC68-56B4-8DAF-0BA18785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72EF6-AFF2-0943-D7B1-7F93569EB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363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0D49B0-82F4-DACC-6884-28957BD8DC6B}"/>
              </a:ext>
            </a:extLst>
          </p:cNvPr>
          <p:cNvSpPr/>
          <p:nvPr/>
        </p:nvSpPr>
        <p:spPr>
          <a:xfrm>
            <a:off x="777645" y="3096943"/>
            <a:ext cx="6189900" cy="2800767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en-US" sz="8800" b="1" cap="none" spc="5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Arial Black" panose="020B0A04020102020204" pitchFamily="34" charset="0"/>
              </a:rPr>
              <a:t>HEALTHY</a:t>
            </a:r>
          </a:p>
          <a:p>
            <a:r>
              <a:rPr lang="en-US" sz="8800" b="1" spc="5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latin typeface="Arial Black" panose="020B0A04020102020204" pitchFamily="34" charset="0"/>
              </a:rPr>
              <a:t>EATING</a:t>
            </a:r>
            <a:endParaRPr lang="en-US" sz="8800" b="1" cap="none" spc="50" dirty="0">
              <a:ln w="25400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1EEFFD-92AE-2BBD-21E9-6F22DC55990C}"/>
              </a:ext>
            </a:extLst>
          </p:cNvPr>
          <p:cNvSpPr/>
          <p:nvPr/>
        </p:nvSpPr>
        <p:spPr>
          <a:xfrm>
            <a:off x="6664016" y="5040812"/>
            <a:ext cx="4750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Key Stage 2</a:t>
            </a:r>
          </a:p>
        </p:txBody>
      </p:sp>
      <p:pic>
        <p:nvPicPr>
          <p:cNvPr id="3" name="Picture 2" descr="A colorful circle with food items&#10;&#10;Description automatically generated">
            <a:extLst>
              <a:ext uri="{FF2B5EF4-FFF2-40B4-BE49-F238E27FC236}">
                <a16:creationId xmlns:a16="http://schemas.microsoft.com/office/drawing/2014/main" id="{7949DF09-9A8D-08B8-979C-EDBD66EDD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48" y="259157"/>
            <a:ext cx="4750339" cy="45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4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F2B6B2-52B1-1176-7194-85B39A3A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C7BD39-BDFE-7868-7F0B-B5614653A5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FE804-C1BE-E14C-6B96-612464C6302E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ADE4857-A123-4F55-4D34-1C1A6086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1477" y="1358876"/>
            <a:ext cx="1893222" cy="30634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F645B5-3770-34E5-6E00-ABBC725E135B}"/>
              </a:ext>
            </a:extLst>
          </p:cNvPr>
          <p:cNvSpPr/>
          <p:nvPr/>
        </p:nvSpPr>
        <p:spPr>
          <a:xfrm>
            <a:off x="1607230" y="376482"/>
            <a:ext cx="7225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OIL AND SPREADS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6D37C1-CF64-FBED-AF8C-3D6775FC9606}"/>
              </a:ext>
            </a:extLst>
          </p:cNvPr>
          <p:cNvSpPr/>
          <p:nvPr/>
        </p:nvSpPr>
        <p:spPr>
          <a:xfrm>
            <a:off x="1301667" y="4629680"/>
            <a:ext cx="1064828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Healthy Eating Guidance : </a:t>
            </a:r>
            <a:r>
              <a:rPr lang="en-US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Eat in small amounts.</a:t>
            </a:r>
          </a:p>
          <a:p>
            <a:r>
              <a:rPr lang="en-US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unsaturated fats and oils.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312C1-3AC5-1762-6FB0-A3D24FA2128D}"/>
              </a:ext>
            </a:extLst>
          </p:cNvPr>
          <p:cNvSpPr txBox="1"/>
          <p:nvPr/>
        </p:nvSpPr>
        <p:spPr>
          <a:xfrm>
            <a:off x="3740828" y="1634750"/>
            <a:ext cx="6354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These foods are a good source of fat which is needed (in small amounts) to keep our cells and organs working properly.</a:t>
            </a:r>
          </a:p>
        </p:txBody>
      </p:sp>
    </p:spTree>
    <p:extLst>
      <p:ext uri="{BB962C8B-B14F-4D97-AF65-F5344CB8AC3E}">
        <p14:creationId xmlns:p14="http://schemas.microsoft.com/office/powerpoint/2010/main" val="154012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494389-E772-5C43-727A-C9EE9D173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DF8523-F2B5-26D9-7FA8-40303448D4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851671-2741-F8E9-AC41-CBC66F705427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055F06-E8C4-0134-D615-23625ABD4003}"/>
              </a:ext>
            </a:extLst>
          </p:cNvPr>
          <p:cNvSpPr/>
          <p:nvPr/>
        </p:nvSpPr>
        <p:spPr>
          <a:xfrm>
            <a:off x="1395693" y="414688"/>
            <a:ext cx="94036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DO NOT FORGET TO DRINK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0A0BA4-9132-2320-CB69-8B89D39EB43F}"/>
              </a:ext>
            </a:extLst>
          </p:cNvPr>
          <p:cNvSpPr/>
          <p:nvPr/>
        </p:nvSpPr>
        <p:spPr>
          <a:xfrm>
            <a:off x="1609725" y="4259116"/>
            <a:ext cx="897254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Guidance: 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Drink 6 – 8 glasses every day</a:t>
            </a:r>
          </a:p>
          <a:p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 and low-fat milk are healthy choices.</a:t>
            </a:r>
          </a:p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can have one glass of fruit juice or a smoothie per day.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C5780-D4D7-F94B-0C1C-F0F1E37CCAF6}"/>
              </a:ext>
            </a:extLst>
          </p:cNvPr>
          <p:cNvSpPr txBox="1"/>
          <p:nvPr/>
        </p:nvSpPr>
        <p:spPr>
          <a:xfrm>
            <a:off x="3827929" y="1784362"/>
            <a:ext cx="7782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Without water our bodies would stop working.</a:t>
            </a:r>
          </a:p>
          <a:p>
            <a:r>
              <a:rPr lang="en-GB" sz="2800" dirty="0"/>
              <a:t>Water helps to keep your body temperature normal, helps you to digest your food and to fight illnesses.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9920AC-E766-15BA-7739-8508EFD12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3036" y="1580861"/>
            <a:ext cx="2099204" cy="24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7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A992A-44D6-3257-0DF3-9A2EFA5C8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EBA23A-2C92-F379-DFD4-41896947F6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D096D5-452E-F4E8-16F9-312B904D0DE6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CFC5D0-3B8D-A8C3-19D0-0B41CB72CF21}"/>
              </a:ext>
            </a:extLst>
          </p:cNvPr>
          <p:cNvSpPr/>
          <p:nvPr/>
        </p:nvSpPr>
        <p:spPr>
          <a:xfrm>
            <a:off x="1310307" y="417970"/>
            <a:ext cx="8870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WHAT ABOUT THESE?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3F44F-87E9-9E97-CCC8-03D9DC7BD9D3}"/>
              </a:ext>
            </a:extLst>
          </p:cNvPr>
          <p:cNvSpPr txBox="1"/>
          <p:nvPr/>
        </p:nvSpPr>
        <p:spPr>
          <a:xfrm>
            <a:off x="1205059" y="1467039"/>
            <a:ext cx="66870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These foods you do not need to keep healthy.</a:t>
            </a:r>
          </a:p>
          <a:p>
            <a:r>
              <a:rPr lang="en-GB" sz="4000" dirty="0"/>
              <a:t>If you eat these foods, do not eat them often and eat only small amounts as a treat.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7C862F-6C51-F0BB-9081-91BF2A7419AF}"/>
              </a:ext>
            </a:extLst>
          </p:cNvPr>
          <p:cNvGrpSpPr/>
          <p:nvPr/>
        </p:nvGrpSpPr>
        <p:grpSpPr>
          <a:xfrm>
            <a:off x="6096000" y="775298"/>
            <a:ext cx="5824443" cy="5265308"/>
            <a:chOff x="6155998" y="658400"/>
            <a:chExt cx="5824443" cy="526530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473D9B6-2250-C1EE-1ABF-BBDABA906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08066" y="658400"/>
              <a:ext cx="2076595" cy="405430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1503F74-855A-75D8-E283-D66F728FC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91120" y="2012313"/>
              <a:ext cx="1665432" cy="2664691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632998B-A6FE-E41C-0218-AFB71BBFD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71890" y="2608651"/>
              <a:ext cx="1572116" cy="262019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40E2149-63E8-C6A8-92FC-E8EB8288A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33941" y="3905886"/>
              <a:ext cx="3746500" cy="196691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55A992C-1805-2D70-9FBA-0B0D2B5B2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44047" y="5131401"/>
              <a:ext cx="1232477" cy="79230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D7CA80E-904D-AF20-40A0-A75BACFD3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0554146">
              <a:off x="10406235" y="4868875"/>
              <a:ext cx="1232477" cy="79230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29B4CED-8A8D-C67C-8D90-8A994665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97050" y="4313456"/>
              <a:ext cx="2156171" cy="135387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9F39242-339F-916F-1722-DD394F293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219425" y="4506064"/>
              <a:ext cx="1193411" cy="138589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D13F773-1B85-A310-0FB8-81654527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155998" y="4834873"/>
              <a:ext cx="1513883" cy="1040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103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990B04-D6DB-EA71-FDA3-0961ABE04532}"/>
              </a:ext>
            </a:extLst>
          </p:cNvPr>
          <p:cNvSpPr/>
          <p:nvPr/>
        </p:nvSpPr>
        <p:spPr>
          <a:xfrm>
            <a:off x="1015665" y="255975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B80D5-547E-0167-FC93-532E53BE69B7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43C72C-3ECC-5A90-4C33-A0F9B64E49F2}"/>
              </a:ext>
            </a:extLst>
          </p:cNvPr>
          <p:cNvSpPr/>
          <p:nvPr/>
        </p:nvSpPr>
        <p:spPr>
          <a:xfrm>
            <a:off x="1427720" y="409744"/>
            <a:ext cx="100751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GETTING THE BALANCE RIGHT!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7D594-2C1B-4499-3665-BB0F4F9A48DE}"/>
              </a:ext>
            </a:extLst>
          </p:cNvPr>
          <p:cNvSpPr txBox="1"/>
          <p:nvPr/>
        </p:nvSpPr>
        <p:spPr>
          <a:xfrm>
            <a:off x="1314458" y="1588569"/>
            <a:ext cx="5907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There is no such thing as ‘bad’ or ‘good’ food. It is important that we eat a balanced diet and do not eat too much food from one group. That is why we have guidance from the Eatwell Plate 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6752DE-B50C-C8F8-20BC-FB43AD819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9739" y="1296698"/>
            <a:ext cx="4600213" cy="440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8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06FDD-6F2B-0801-A65E-E385CBB1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CF1264-F9A3-817B-C808-11C8E0E93593}"/>
              </a:ext>
            </a:extLst>
          </p:cNvPr>
          <p:cNvSpPr/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9D78D6-5989-E5AE-86F6-7DB8EBD4DA44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F8BF6-AEDC-55C8-0576-D9A48FE9A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5517" y="770777"/>
            <a:ext cx="6849028" cy="4828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AD9EB6-7EB5-4796-8B6B-73108DD0E34E}"/>
              </a:ext>
            </a:extLst>
          </p:cNvPr>
          <p:cNvSpPr txBox="1"/>
          <p:nvPr/>
        </p:nvSpPr>
        <p:spPr>
          <a:xfrm>
            <a:off x="8488219" y="1211097"/>
            <a:ext cx="31635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The Eatwell Guide is used to help us choose food for a healthy and balanced diet.</a:t>
            </a:r>
          </a:p>
          <a:p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dirty="0">
                <a:solidFill>
                  <a:schemeClr val="bg1"/>
                </a:solidFill>
              </a:rPr>
              <a:t>We should eat the proportions shown on the Eatwell Guide.</a:t>
            </a:r>
          </a:p>
        </p:txBody>
      </p:sp>
    </p:spTree>
    <p:extLst>
      <p:ext uri="{BB962C8B-B14F-4D97-AF65-F5344CB8AC3E}">
        <p14:creationId xmlns:p14="http://schemas.microsoft.com/office/powerpoint/2010/main" val="1520173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6C96D9-B3D9-6172-F6AC-BAD1BBD1266C}"/>
              </a:ext>
            </a:extLst>
          </p:cNvPr>
          <p:cNvSpPr/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C6738-5A7C-BD00-F515-87401C9CB2E1}"/>
              </a:ext>
            </a:extLst>
          </p:cNvPr>
          <p:cNvSpPr/>
          <p:nvPr/>
        </p:nvSpPr>
        <p:spPr>
          <a:xfrm rot="16200000">
            <a:off x="-2356734" y="2538227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423249-6B06-11BB-875B-9B1F2A177D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016" y="1061672"/>
            <a:ext cx="10453660" cy="49446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51F855-5F92-7CB2-36BD-2DE069AD6651}"/>
              </a:ext>
            </a:extLst>
          </p:cNvPr>
          <p:cNvSpPr/>
          <p:nvPr/>
        </p:nvSpPr>
        <p:spPr>
          <a:xfrm>
            <a:off x="1464927" y="292231"/>
            <a:ext cx="100357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THE EATWELL GUIDE MESSAGE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45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C6764B-ABAC-4E7C-9CBC-3358628E8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2F6F13-2FBE-4197-18CE-BE8421F2CE35}"/>
              </a:ext>
            </a:extLst>
          </p:cNvPr>
          <p:cNvSpPr/>
          <p:nvPr/>
        </p:nvSpPr>
        <p:spPr>
          <a:xfrm>
            <a:off x="1015664" y="254524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6768A9-A515-07FE-9507-0558963A509A}"/>
              </a:ext>
            </a:extLst>
          </p:cNvPr>
          <p:cNvSpPr/>
          <p:nvPr/>
        </p:nvSpPr>
        <p:spPr>
          <a:xfrm rot="16200000">
            <a:off x="-2356734" y="2538227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BD0711-A4DF-C69C-D559-3F61F45B4F68}"/>
              </a:ext>
            </a:extLst>
          </p:cNvPr>
          <p:cNvSpPr/>
          <p:nvPr/>
        </p:nvSpPr>
        <p:spPr>
          <a:xfrm>
            <a:off x="1464927" y="292231"/>
            <a:ext cx="102108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THE EATWELL GUIDE SUMMARY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E3A86-E0D2-733E-1F7B-B057D08849FC}"/>
              </a:ext>
            </a:extLst>
          </p:cNvPr>
          <p:cNvSpPr txBox="1"/>
          <p:nvPr/>
        </p:nvSpPr>
        <p:spPr>
          <a:xfrm>
            <a:off x="1163505" y="996594"/>
            <a:ext cx="1095466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sz="2800" dirty="0">
                <a:solidFill>
                  <a:schemeClr val="bg1"/>
                </a:solidFill>
              </a:rPr>
              <a:t>Eat lots of fruit and vegetables. At least 5 portions every day.</a:t>
            </a:r>
          </a:p>
          <a:p>
            <a:pPr marL="342900" indent="-342900">
              <a:buAutoNum type="arabicParenR"/>
            </a:pPr>
            <a:r>
              <a:rPr lang="en-GB" sz="2800" dirty="0">
                <a:solidFill>
                  <a:schemeClr val="bg1"/>
                </a:solidFill>
              </a:rPr>
              <a:t>Eat lots of starchy carbohydrates. Meals should include either potatoes, bread, rice or pasta.</a:t>
            </a:r>
          </a:p>
          <a:p>
            <a:pPr marL="342900" indent="-342900">
              <a:buAutoNum type="arabicParenR"/>
            </a:pPr>
            <a:r>
              <a:rPr lang="en-GB" sz="2800" dirty="0">
                <a:solidFill>
                  <a:schemeClr val="bg1"/>
                </a:solidFill>
              </a:rPr>
              <a:t>Have some dairy (or alternatives) and choose the low-fat, low sugar options.</a:t>
            </a:r>
          </a:p>
          <a:p>
            <a:pPr marL="342900" indent="-342900">
              <a:buAutoNum type="arabicParenR"/>
            </a:pPr>
            <a:r>
              <a:rPr lang="en-GB" sz="2800" dirty="0">
                <a:solidFill>
                  <a:schemeClr val="bg1"/>
                </a:solidFill>
              </a:rPr>
              <a:t>Have some protein every day such as beans, meat, eggs or fish (try to eat two portions of fish each week).</a:t>
            </a:r>
          </a:p>
          <a:p>
            <a:pPr marL="342900" indent="-342900">
              <a:buAutoNum type="arabicParenR"/>
            </a:pPr>
            <a:r>
              <a:rPr lang="en-GB" sz="2800" dirty="0">
                <a:solidFill>
                  <a:schemeClr val="bg1"/>
                </a:solidFill>
              </a:rPr>
              <a:t>Use little oil and spreads and when you do, choose unsaturated oils and fat.</a:t>
            </a:r>
          </a:p>
          <a:p>
            <a:pPr marL="342900" indent="-342900">
              <a:buAutoNum type="arabicParenR"/>
            </a:pPr>
            <a:r>
              <a:rPr lang="en-GB" sz="2800" dirty="0">
                <a:solidFill>
                  <a:schemeClr val="bg1"/>
                </a:solidFill>
              </a:rPr>
              <a:t>Drink 6-8 glasses of water or fluids every day.</a:t>
            </a:r>
          </a:p>
          <a:p>
            <a:pPr marL="342900" indent="-342900">
              <a:buAutoNum type="arabicParenR"/>
            </a:pPr>
            <a:r>
              <a:rPr lang="en-GB" sz="2800" dirty="0">
                <a:solidFill>
                  <a:schemeClr val="bg1"/>
                </a:solidFill>
              </a:rPr>
              <a:t>Limit the number of foods containing high levels of fat, sugar or salt</a:t>
            </a:r>
          </a:p>
          <a:p>
            <a:pPr marL="342900" indent="-342900"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336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EFA00-E987-1415-8B1C-092BA27B5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64" y="348792"/>
            <a:ext cx="10984658" cy="5825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5823E9-5891-D656-8A75-7ACE8BB27223}"/>
              </a:ext>
            </a:extLst>
          </p:cNvPr>
          <p:cNvSpPr/>
          <p:nvPr/>
        </p:nvSpPr>
        <p:spPr>
          <a:xfrm rot="16200000">
            <a:off x="-2356734" y="2538227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1EA4943-BA9F-9405-AEFA-007685DC6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2141" y="4969671"/>
            <a:ext cx="1107717" cy="12048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AD84FC-6693-D8AA-2A37-7D1D5E3ADABE}"/>
              </a:ext>
            </a:extLst>
          </p:cNvPr>
          <p:cNvSpPr/>
          <p:nvPr/>
        </p:nvSpPr>
        <p:spPr>
          <a:xfrm>
            <a:off x="1367220" y="540888"/>
            <a:ext cx="1155546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We are all eating too much sugar!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737A1-97ED-0C29-154E-25421C3A2D95}"/>
              </a:ext>
            </a:extLst>
          </p:cNvPr>
          <p:cNvSpPr txBox="1"/>
          <p:nvPr/>
        </p:nvSpPr>
        <p:spPr>
          <a:xfrm>
            <a:off x="1149435" y="1279552"/>
            <a:ext cx="43927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 sugar can lead to too much fat on the inside of our bodies.</a:t>
            </a:r>
          </a:p>
          <a:p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 sugar can cause illnesses when we get older such as diabetes.</a:t>
            </a:r>
          </a:p>
          <a:p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 sugar can cause tooth decay</a:t>
            </a:r>
          </a:p>
        </p:txBody>
      </p:sp>
    </p:spTree>
    <p:extLst>
      <p:ext uri="{BB962C8B-B14F-4D97-AF65-F5344CB8AC3E}">
        <p14:creationId xmlns:p14="http://schemas.microsoft.com/office/powerpoint/2010/main" val="2317359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DF47D-F968-B866-57CF-50EECB8A0E2D}"/>
              </a:ext>
            </a:extLst>
          </p:cNvPr>
          <p:cNvSpPr/>
          <p:nvPr/>
        </p:nvSpPr>
        <p:spPr>
          <a:xfrm rot="16200000">
            <a:off x="-2356734" y="2538227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E519C1-3EDB-DE0F-29FD-FB067D9A2302}"/>
              </a:ext>
            </a:extLst>
          </p:cNvPr>
          <p:cNvSpPr/>
          <p:nvPr/>
        </p:nvSpPr>
        <p:spPr>
          <a:xfrm>
            <a:off x="1015663" y="292231"/>
            <a:ext cx="10814975" cy="58234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DECC33-987E-2A13-5AF4-59D128EE155A}"/>
              </a:ext>
            </a:extLst>
          </p:cNvPr>
          <p:cNvSpPr/>
          <p:nvPr/>
        </p:nvSpPr>
        <p:spPr>
          <a:xfrm>
            <a:off x="1247876" y="531461"/>
            <a:ext cx="115554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Sugar Swap – Making the Right Choices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55978EF-3568-79F4-23D7-1CC40EAA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876" y="1558634"/>
            <a:ext cx="4734761" cy="4154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B0A182-19B0-8871-16D1-C2C8F9EAA52F}"/>
              </a:ext>
            </a:extLst>
          </p:cNvPr>
          <p:cNvSpPr txBox="1"/>
          <p:nvPr/>
        </p:nvSpPr>
        <p:spPr>
          <a:xfrm>
            <a:off x="5762982" y="2061015"/>
            <a:ext cx="58540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</a:rPr>
              <a:t>Swap those sugary and chocolate cereals to plain cereals such as porridge, Weetabix or Corn Flakes. Whole grain cereals are even better!</a:t>
            </a:r>
          </a:p>
          <a:p>
            <a:pPr algn="r"/>
            <a:endParaRPr lang="en-GB" sz="2800" dirty="0">
              <a:solidFill>
                <a:schemeClr val="bg1"/>
              </a:solidFill>
            </a:endParaRPr>
          </a:p>
          <a:p>
            <a:pPr algn="r"/>
            <a:r>
              <a:rPr lang="en-GB" sz="2800" dirty="0">
                <a:solidFill>
                  <a:schemeClr val="bg1"/>
                </a:solidFill>
              </a:rPr>
              <a:t>Add a topping of fresh fruit to count towards your five-a-day target for eating fruit and vegetables.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6FABC0-4F76-DAFC-BB7F-DA8EFC8CFE69}"/>
              </a:ext>
            </a:extLst>
          </p:cNvPr>
          <p:cNvSpPr/>
          <p:nvPr/>
        </p:nvSpPr>
        <p:spPr>
          <a:xfrm>
            <a:off x="5692636" y="1414684"/>
            <a:ext cx="58093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BREAKFAST CEREALS</a:t>
            </a:r>
          </a:p>
        </p:txBody>
      </p:sp>
    </p:spTree>
    <p:extLst>
      <p:ext uri="{BB962C8B-B14F-4D97-AF65-F5344CB8AC3E}">
        <p14:creationId xmlns:p14="http://schemas.microsoft.com/office/powerpoint/2010/main" val="3747119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EEF03-7C91-7948-FE10-3DA5C6E42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135AD-A16D-7F09-AEA9-33B6E2CBF2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538227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DE6880-9194-AE36-EA14-451B6244E5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3" y="292231"/>
            <a:ext cx="10814975" cy="58234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157CAB-39F8-247E-B3FC-84A71AF54A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7876" y="531461"/>
            <a:ext cx="115554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Sugar Swap – Making the Right Choices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EE2DC-0B98-F3E7-263D-F9970F60CECB}"/>
              </a:ext>
            </a:extLst>
          </p:cNvPr>
          <p:cNvSpPr/>
          <p:nvPr/>
        </p:nvSpPr>
        <p:spPr>
          <a:xfrm>
            <a:off x="5690889" y="1414684"/>
            <a:ext cx="38523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FIZZY DRINKS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3161C-9851-15DB-52CB-3B153D14CB81}"/>
              </a:ext>
            </a:extLst>
          </p:cNvPr>
          <p:cNvSpPr txBox="1"/>
          <p:nvPr/>
        </p:nvSpPr>
        <p:spPr>
          <a:xfrm>
            <a:off x="5722071" y="2061015"/>
            <a:ext cx="58540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Swap those sugary and fizzy drinks for water, low fat milk or sugar free drinks. Limit drinking fruit juice to one cup per day – ideally at mealtimes.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3DA2E6-BA06-B1C9-1A2C-D30D10EE98F6}"/>
              </a:ext>
            </a:extLst>
          </p:cNvPr>
          <p:cNvGrpSpPr/>
          <p:nvPr/>
        </p:nvGrpSpPr>
        <p:grpSpPr>
          <a:xfrm>
            <a:off x="9623371" y="3900173"/>
            <a:ext cx="1983927" cy="2083048"/>
            <a:chOff x="8308486" y="2755753"/>
            <a:chExt cx="3406184" cy="374035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F726F29-7575-AC5C-7D04-03D10F9E5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08486" y="5429744"/>
              <a:ext cx="861392" cy="106636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6FF587D-AADA-8068-0F76-9A0C53A2B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08486" y="4141533"/>
              <a:ext cx="861392" cy="106636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7DC1D7D-1176-0CE3-7F19-6E69B7BB4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08486" y="2755753"/>
              <a:ext cx="861392" cy="106636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B24C426-0484-2336-949C-432A0B8F1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56441" y="5429744"/>
              <a:ext cx="861392" cy="106636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A3EC4CF-B0FB-DFF7-0502-3204176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56441" y="4141533"/>
              <a:ext cx="861392" cy="106636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AFD9781-8CB3-0EE3-2C57-54519C0C9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56441" y="2755753"/>
              <a:ext cx="861392" cy="106636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6021A01-C557-5352-D014-9CD91314B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53278" y="4795058"/>
              <a:ext cx="861392" cy="106636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704D898-9176-EC08-7997-BF364B6CF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53278" y="3409278"/>
              <a:ext cx="861392" cy="106636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44B6A8-2FE3-07E0-9483-235C5788FFA9}"/>
              </a:ext>
            </a:extLst>
          </p:cNvPr>
          <p:cNvSpPr txBox="1"/>
          <p:nvPr/>
        </p:nvSpPr>
        <p:spPr>
          <a:xfrm>
            <a:off x="5742544" y="4000007"/>
            <a:ext cx="3860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To stay healthy, drink eight cups of water per day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FB255F-0961-C377-AC67-2BCF60265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0866" y="1691605"/>
            <a:ext cx="4316475" cy="39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5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C434CA-268F-EAAA-3BD4-E9FC22C427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5A9202-3DE5-33D6-B95A-4B3B7595F6EE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C43400-1B08-0847-CB9C-6C6EF0F818C6}"/>
              </a:ext>
            </a:extLst>
          </p:cNvPr>
          <p:cNvSpPr/>
          <p:nvPr/>
        </p:nvSpPr>
        <p:spPr>
          <a:xfrm>
            <a:off x="1373960" y="478278"/>
            <a:ext cx="9293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WHY DO WE EAT FOOD?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596FC-3B8E-E2C9-9D09-2A81E64AF74B}"/>
              </a:ext>
            </a:extLst>
          </p:cNvPr>
          <p:cNvSpPr txBox="1"/>
          <p:nvPr/>
        </p:nvSpPr>
        <p:spPr>
          <a:xfrm>
            <a:off x="1458802" y="1401608"/>
            <a:ext cx="72459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Food provides energy which we need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To grow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To be active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To keep healthy</a:t>
            </a:r>
          </a:p>
          <a:p>
            <a:endParaRPr lang="en-GB" sz="3200" dirty="0"/>
          </a:p>
          <a:p>
            <a:r>
              <a:rPr lang="en-GB" sz="3200" b="1" dirty="0"/>
              <a:t>Food tastes nice and is enjoyable to eat</a:t>
            </a:r>
          </a:p>
          <a:p>
            <a:endParaRPr lang="en-GB" sz="3200" b="1" dirty="0"/>
          </a:p>
          <a:p>
            <a:r>
              <a:rPr lang="en-GB" sz="3200" b="1" dirty="0"/>
              <a:t>Eating food is an opportunity to spend time with our friends and families</a:t>
            </a:r>
          </a:p>
          <a:p>
            <a:endParaRPr lang="en-GB" sz="32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A5B40ED-8A22-22F7-FAE2-86470CEE6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4729" y="3567578"/>
            <a:ext cx="2919581" cy="22381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917DE66-0659-FD11-B3DD-DA845FFE8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9133" y="1207335"/>
            <a:ext cx="2827574" cy="22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89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B9F4DE-15CB-F77F-B185-663BE12ED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B0865F-6D7C-13FD-2BA4-DEE60215BB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356734" y="2538227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3354FB-4B85-0348-CA87-690A16CD50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3" y="292231"/>
            <a:ext cx="10814975" cy="582340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DF1FA3-0B56-9B3E-9A9D-E3E5CB8E1C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7876" y="531461"/>
            <a:ext cx="115554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Sugar Swap – Making the Right Choices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0C010-2937-EDAB-B458-98D698D80757}"/>
              </a:ext>
            </a:extLst>
          </p:cNvPr>
          <p:cNvSpPr txBox="1"/>
          <p:nvPr/>
        </p:nvSpPr>
        <p:spPr>
          <a:xfrm>
            <a:off x="4552300" y="2261716"/>
            <a:ext cx="5854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Swap sugary biscuits, cakes, sweets and chocolate for fruits, nuts, chopped vegetables and low-fat dips.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B0CD7-B91E-EEE9-E4EB-77F7F18E3DF3}"/>
              </a:ext>
            </a:extLst>
          </p:cNvPr>
          <p:cNvSpPr/>
          <p:nvPr/>
        </p:nvSpPr>
        <p:spPr>
          <a:xfrm>
            <a:off x="4463187" y="1692590"/>
            <a:ext cx="45188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SUGARY TREATS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5FC397-CF97-FA5C-2B57-12F22D22D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876" y="1334105"/>
            <a:ext cx="2983099" cy="238981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0897C2-BAD3-21A5-0AE5-FE0541097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7935" y="3500050"/>
            <a:ext cx="2941097" cy="24463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60C010-2937-EDAB-B458-98D698D80757}"/>
              </a:ext>
            </a:extLst>
          </p:cNvPr>
          <p:cNvSpPr txBox="1"/>
          <p:nvPr/>
        </p:nvSpPr>
        <p:spPr>
          <a:xfrm>
            <a:off x="1315489" y="4469503"/>
            <a:ext cx="71848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Swap </a:t>
            </a:r>
            <a:r>
              <a:rPr lang="en-GB" sz="2800" b="0" i="0" u="none" strike="noStrike" baseline="0" dirty="0">
                <a:latin typeface="Change4LifeText-Regular"/>
              </a:rPr>
              <a:t>From sugary puddings such as ice cream, pies and tarts to a piece of fruit, fruit salad, low-fat yoghurt or sugar-free jelly.</a:t>
            </a:r>
            <a:endParaRPr lang="en-GB" sz="2800" dirty="0"/>
          </a:p>
          <a:p>
            <a:endParaRPr lang="en-GB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FB0CD7-B91E-EEE9-E4EB-77F7F18E3DF3}"/>
              </a:ext>
            </a:extLst>
          </p:cNvPr>
          <p:cNvSpPr/>
          <p:nvPr/>
        </p:nvSpPr>
        <p:spPr>
          <a:xfrm>
            <a:off x="1247876" y="3823172"/>
            <a:ext cx="28993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DESSERTS</a:t>
            </a:r>
          </a:p>
        </p:txBody>
      </p:sp>
    </p:spTree>
    <p:extLst>
      <p:ext uri="{BB962C8B-B14F-4D97-AF65-F5344CB8AC3E}">
        <p14:creationId xmlns:p14="http://schemas.microsoft.com/office/powerpoint/2010/main" val="296014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F977F-BAEF-B388-5EF6-0ACA0D330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A8E292-33FD-963D-33E0-9FA6D193EC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67CDFB-FDA2-1342-51C8-56AAC2B25376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3F93FD9-0F58-40E8-82E5-00A6A7F6387E}"/>
              </a:ext>
            </a:extLst>
          </p:cNvPr>
          <p:cNvSpPr>
            <a:spLocks noGrp="1"/>
          </p:cNvSpPr>
          <p:nvPr/>
        </p:nvSpPr>
        <p:spPr>
          <a:xfrm>
            <a:off x="1409254" y="658290"/>
            <a:ext cx="10885450" cy="1027938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Food and drinks contain different substances that are needed to keep our bodies healthy</a:t>
            </a:r>
            <a:r>
              <a:rPr lang="en-GB" sz="32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DF24F-E74C-AAEB-6A27-06610C4267AF}"/>
              </a:ext>
            </a:extLst>
          </p:cNvPr>
          <p:cNvSpPr txBox="1"/>
          <p:nvPr/>
        </p:nvSpPr>
        <p:spPr>
          <a:xfrm>
            <a:off x="1254756" y="1669946"/>
            <a:ext cx="85055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chemeClr val="bg1"/>
                </a:solidFill>
              </a:rPr>
              <a:t>Nutrients</a:t>
            </a:r>
          </a:p>
          <a:p>
            <a:pPr algn="l"/>
            <a:r>
              <a:rPr lang="en-GB" sz="2400" b="1" i="0" dirty="0">
                <a:solidFill>
                  <a:schemeClr val="bg1"/>
                </a:solidFill>
                <a:effectLst/>
              </a:rPr>
              <a:t>Nutrients are the substances in food that allow people to live and grow and stay healthy.</a:t>
            </a:r>
          </a:p>
          <a:p>
            <a:pPr marL="0" indent="0">
              <a:buNone/>
            </a:pPr>
            <a:r>
              <a:rPr lang="en-GB" sz="4000" b="1" dirty="0">
                <a:solidFill>
                  <a:schemeClr val="bg1"/>
                </a:solidFill>
              </a:rPr>
              <a:t>Water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Water helps us to digest our food, fight illness and keep our bodies at the right temperature.</a:t>
            </a:r>
          </a:p>
          <a:p>
            <a:pPr marL="0" indent="0">
              <a:buNone/>
            </a:pPr>
            <a:r>
              <a:rPr lang="en-GB" sz="4000" b="1" dirty="0">
                <a:solidFill>
                  <a:schemeClr val="bg1"/>
                </a:solidFill>
              </a:rPr>
              <a:t>Fibre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Fibre helps to keep our digestive system healthy.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DA4FE0-CE78-07F1-BCE2-35530302FB24}"/>
              </a:ext>
            </a:extLst>
          </p:cNvPr>
          <p:cNvGrpSpPr/>
          <p:nvPr/>
        </p:nvGrpSpPr>
        <p:grpSpPr>
          <a:xfrm>
            <a:off x="8027021" y="2163177"/>
            <a:ext cx="3944786" cy="4036412"/>
            <a:chOff x="7508781" y="1563110"/>
            <a:chExt cx="4402685" cy="4526689"/>
          </a:xfrm>
        </p:grpSpPr>
        <p:pic>
          <p:nvPicPr>
            <p:cNvPr id="7" name="Picture 6" descr="A white and blue bottle of milk&#10;&#10;Description automatically generated">
              <a:extLst>
                <a:ext uri="{FF2B5EF4-FFF2-40B4-BE49-F238E27FC236}">
                  <a16:creationId xmlns:a16="http://schemas.microsoft.com/office/drawing/2014/main" id="{0C5C271A-6D23-30FC-F8A1-4747939AC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5899" y="1563110"/>
              <a:ext cx="1460779" cy="34683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D4E068F-8059-C41F-37B1-D0576508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2183" y="3890119"/>
              <a:ext cx="1417383" cy="1623769"/>
            </a:xfrm>
            <a:prstGeom prst="rect">
              <a:avLst/>
            </a:prstGeom>
          </p:spPr>
        </p:pic>
        <p:pic>
          <p:nvPicPr>
            <p:cNvPr id="9" name="Picture 8" descr="A piece of cheese with holes&#10;&#10;Description automatically generated">
              <a:extLst>
                <a:ext uri="{FF2B5EF4-FFF2-40B4-BE49-F238E27FC236}">
                  <a16:creationId xmlns:a16="http://schemas.microsoft.com/office/drawing/2014/main" id="{CA28D08B-95D5-6ADF-E680-91703FE5A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781" y="3799856"/>
              <a:ext cx="3162094" cy="1893934"/>
            </a:xfrm>
            <a:prstGeom prst="rect">
              <a:avLst/>
            </a:prstGeom>
          </p:spPr>
        </p:pic>
        <p:pic>
          <p:nvPicPr>
            <p:cNvPr id="10" name="Picture 9" descr="A fruit on a black background&#10;&#10;Description automatically generated">
              <a:extLst>
                <a:ext uri="{FF2B5EF4-FFF2-40B4-BE49-F238E27FC236}">
                  <a16:creationId xmlns:a16="http://schemas.microsoft.com/office/drawing/2014/main" id="{2AC4AED1-037A-F6AB-9E5F-6D1C9672E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9528" y="3973170"/>
              <a:ext cx="3161938" cy="2116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039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439A7-2C8D-1ADE-3F61-9A63D403C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2975FC-4056-7EDD-969F-FF77C7EB3B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9A4BEC-FE47-DC9C-1586-711786AAECB4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3475A2-1AA2-2C0F-A397-F2EA5E2B6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7814" y="1159658"/>
            <a:ext cx="4738186" cy="45386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30274D-6449-0BBB-E645-10C5A81F3965}"/>
              </a:ext>
            </a:extLst>
          </p:cNvPr>
          <p:cNvSpPr/>
          <p:nvPr/>
        </p:nvSpPr>
        <p:spPr>
          <a:xfrm>
            <a:off x="1416736" y="353578"/>
            <a:ext cx="8514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THE EATWELL PLATE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706E1-C57B-9FA4-8D42-39CE430A761B}"/>
              </a:ext>
            </a:extLst>
          </p:cNvPr>
          <p:cNvSpPr txBox="1"/>
          <p:nvPr/>
        </p:nvSpPr>
        <p:spPr>
          <a:xfrm>
            <a:off x="6231938" y="1440910"/>
            <a:ext cx="5582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The Eatwell Plate is a guide to healthy eating.</a:t>
            </a:r>
            <a:endParaRPr lang="en-GB" sz="3600" dirty="0"/>
          </a:p>
          <a:p>
            <a:r>
              <a:rPr lang="en-GB" sz="3600" dirty="0"/>
              <a:t>It shows the types of food that should be eaten and the proportions of each food group that should be eaten to keep us healthy.</a:t>
            </a:r>
          </a:p>
        </p:txBody>
      </p:sp>
    </p:spTree>
    <p:extLst>
      <p:ext uri="{BB962C8B-B14F-4D97-AF65-F5344CB8AC3E}">
        <p14:creationId xmlns:p14="http://schemas.microsoft.com/office/powerpoint/2010/main" val="261680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78834F-11AE-B334-C5F3-A3CB90EBC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C31BB-9286-DA5F-5596-97D2C1F302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A7BD3-C065-D7E2-887B-8174AA1BA32C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CEDD09-DAD5-5E09-3AF2-509A26C659CC}"/>
              </a:ext>
            </a:extLst>
          </p:cNvPr>
          <p:cNvSpPr/>
          <p:nvPr/>
        </p:nvSpPr>
        <p:spPr>
          <a:xfrm>
            <a:off x="1416736" y="353578"/>
            <a:ext cx="8514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THE EATWELL PLATE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FF0DA-A55B-0241-C4EF-E684CA695478}"/>
              </a:ext>
            </a:extLst>
          </p:cNvPr>
          <p:cNvSpPr txBox="1"/>
          <p:nvPr/>
        </p:nvSpPr>
        <p:spPr>
          <a:xfrm>
            <a:off x="6212710" y="1443840"/>
            <a:ext cx="55669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There are five main food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</a:rPr>
              <a:t>Fruit and Vegetables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</a:rPr>
              <a:t>Starchy Carbohydrates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</a:rPr>
              <a:t>Proteins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</a:rPr>
              <a:t>Dairy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</a:rPr>
              <a:t>Oils and Spreads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21D942B-8A0E-EA3D-8779-64C67AB05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4195" y="1159658"/>
            <a:ext cx="4738186" cy="45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53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9408C5-C4AA-C587-9A3E-D60A8071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38A7E0-D723-D1E2-DF99-2CB9FCB4A3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5918E-2554-0D9D-BA95-A40A1C202DA0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C0C666-DC62-99EF-CAC6-8920DA88720C}"/>
              </a:ext>
            </a:extLst>
          </p:cNvPr>
          <p:cNvSpPr/>
          <p:nvPr/>
        </p:nvSpPr>
        <p:spPr>
          <a:xfrm>
            <a:off x="1395693" y="343245"/>
            <a:ext cx="8705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FRUIT &amp; VEGETABLES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0E7AC-8AFB-55CF-FBD6-379E85E39155}"/>
              </a:ext>
            </a:extLst>
          </p:cNvPr>
          <p:cNvSpPr txBox="1"/>
          <p:nvPr/>
        </p:nvSpPr>
        <p:spPr>
          <a:xfrm>
            <a:off x="5255491" y="1422735"/>
            <a:ext cx="63546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These foods contain fibre which helps our body to digest our food.</a:t>
            </a:r>
          </a:p>
          <a:p>
            <a:endParaRPr lang="en-GB" sz="2800" dirty="0"/>
          </a:p>
          <a:p>
            <a:r>
              <a:rPr lang="en-GB" sz="2800" dirty="0"/>
              <a:t>These foods are a good source of vitamins and minerals that keep our bodies healthy such as vitamin C which prevents us from getting ill.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5BA8A5-E804-5909-6C0E-E073F949060B}"/>
              </a:ext>
            </a:extLst>
          </p:cNvPr>
          <p:cNvSpPr/>
          <p:nvPr/>
        </p:nvSpPr>
        <p:spPr>
          <a:xfrm>
            <a:off x="1395693" y="4685777"/>
            <a:ext cx="1009272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Healthy Eating Guidance : 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Eat at least five portions of a variety of fruit and vegetables every day</a:t>
            </a:r>
          </a:p>
        </p:txBody>
      </p:sp>
      <p:grpSp>
        <p:nvGrpSpPr>
          <p:cNvPr id="1947" name="Group 1946">
            <a:extLst>
              <a:ext uri="{FF2B5EF4-FFF2-40B4-BE49-F238E27FC236}">
                <a16:creationId xmlns:a16="http://schemas.microsoft.com/office/drawing/2014/main" id="{DC41B0AB-168F-21A8-2B04-878FF9BA07C9}"/>
              </a:ext>
            </a:extLst>
          </p:cNvPr>
          <p:cNvGrpSpPr/>
          <p:nvPr/>
        </p:nvGrpSpPr>
        <p:grpSpPr>
          <a:xfrm>
            <a:off x="1157234" y="1421074"/>
            <a:ext cx="4098257" cy="3108543"/>
            <a:chOff x="596101" y="1345039"/>
            <a:chExt cx="4636372" cy="347137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3106E5-B041-C4BD-886D-F4219AD29FD2}"/>
                </a:ext>
              </a:extLst>
            </p:cNvPr>
            <p:cNvSpPr/>
            <p:nvPr/>
          </p:nvSpPr>
          <p:spPr>
            <a:xfrm>
              <a:off x="596101" y="1522172"/>
              <a:ext cx="3279883" cy="3294245"/>
            </a:xfrm>
            <a:custGeom>
              <a:avLst/>
              <a:gdLst>
                <a:gd name="connsiteX0" fmla="*/ 1022135 w 3279883"/>
                <a:gd name="connsiteY0" fmla="*/ 0 h 3294245"/>
                <a:gd name="connsiteX1" fmla="*/ 0 w 3279883"/>
                <a:gd name="connsiteY1" fmla="*/ 3145843 h 3294245"/>
                <a:gd name="connsiteX2" fmla="*/ 996853 w 3279883"/>
                <a:gd name="connsiteY2" fmla="*/ 3294245 h 3294245"/>
                <a:gd name="connsiteX3" fmla="*/ 3279884 w 3279883"/>
                <a:gd name="connsiteY3" fmla="*/ 2414753 h 3294245"/>
                <a:gd name="connsiteX4" fmla="*/ 1022135 w 3279883"/>
                <a:gd name="connsiteY4" fmla="*/ 0 h 329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9883" h="3294245">
                  <a:moveTo>
                    <a:pt x="1022135" y="0"/>
                  </a:moveTo>
                  <a:lnTo>
                    <a:pt x="0" y="3145843"/>
                  </a:lnTo>
                  <a:cubicBezTo>
                    <a:pt x="315280" y="3242260"/>
                    <a:pt x="650008" y="3294245"/>
                    <a:pt x="996853" y="3294245"/>
                  </a:cubicBezTo>
                  <a:cubicBezTo>
                    <a:pt x="1875373" y="3294245"/>
                    <a:pt x="2676102" y="2961238"/>
                    <a:pt x="3279884" y="2414753"/>
                  </a:cubicBezTo>
                  <a:lnTo>
                    <a:pt x="1022135" y="0"/>
                  </a:lnTo>
                  <a:close/>
                </a:path>
              </a:pathLst>
            </a:custGeom>
            <a:solidFill>
              <a:srgbClr val="70B62C"/>
            </a:solidFill>
            <a:ln w="22419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F93DD94-80F8-65F3-D475-DC40FB9DE84B}"/>
                </a:ext>
              </a:extLst>
            </p:cNvPr>
            <p:cNvSpPr/>
            <p:nvPr/>
          </p:nvSpPr>
          <p:spPr>
            <a:xfrm>
              <a:off x="1704106" y="1464127"/>
              <a:ext cx="3291776" cy="2402784"/>
            </a:xfrm>
            <a:custGeom>
              <a:avLst/>
              <a:gdLst>
                <a:gd name="connsiteX0" fmla="*/ 3291776 w 3291776"/>
                <a:gd name="connsiteY0" fmla="*/ 0 h 2402784"/>
                <a:gd name="connsiteX1" fmla="*/ 0 w 3291776"/>
                <a:gd name="connsiteY1" fmla="*/ 0 h 2402784"/>
                <a:gd name="connsiteX2" fmla="*/ 2246603 w 3291776"/>
                <a:gd name="connsiteY2" fmla="*/ 2402785 h 2402784"/>
                <a:gd name="connsiteX3" fmla="*/ 3291776 w 3291776"/>
                <a:gd name="connsiteY3" fmla="*/ 0 h 240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776" h="2402784">
                  <a:moveTo>
                    <a:pt x="3291776" y="0"/>
                  </a:moveTo>
                  <a:lnTo>
                    <a:pt x="0" y="0"/>
                  </a:lnTo>
                  <a:lnTo>
                    <a:pt x="2246603" y="2402785"/>
                  </a:lnTo>
                  <a:cubicBezTo>
                    <a:pt x="2879557" y="1794515"/>
                    <a:pt x="3277864" y="943820"/>
                    <a:pt x="3291776" y="0"/>
                  </a:cubicBezTo>
                  <a:close/>
                </a:path>
              </a:pathLst>
            </a:custGeom>
            <a:solidFill>
              <a:srgbClr val="F18500"/>
            </a:solidFill>
            <a:ln w="22419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7B60AD7-E11D-BEF7-8738-65DC0B1CE3A2}"/>
                </a:ext>
              </a:extLst>
            </p:cNvPr>
            <p:cNvSpPr/>
            <p:nvPr/>
          </p:nvSpPr>
          <p:spPr>
            <a:xfrm>
              <a:off x="3271455" y="1345039"/>
              <a:ext cx="995132" cy="949095"/>
            </a:xfrm>
            <a:custGeom>
              <a:avLst/>
              <a:gdLst>
                <a:gd name="connsiteX0" fmla="*/ 485524 w 995132"/>
                <a:gd name="connsiteY0" fmla="*/ 8 h 949095"/>
                <a:gd name="connsiteX1" fmla="*/ 0 w 995132"/>
                <a:gd name="connsiteY1" fmla="*/ 779793 h 949095"/>
                <a:gd name="connsiteX2" fmla="*/ 995132 w 995132"/>
                <a:gd name="connsiteY2" fmla="*/ 761467 h 949095"/>
                <a:gd name="connsiteX3" fmla="*/ 485524 w 995132"/>
                <a:gd name="connsiteY3" fmla="*/ 8 h 94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132" h="949095">
                  <a:moveTo>
                    <a:pt x="485524" y="8"/>
                  </a:moveTo>
                  <a:cubicBezTo>
                    <a:pt x="450966" y="2476"/>
                    <a:pt x="17428" y="742991"/>
                    <a:pt x="0" y="779793"/>
                  </a:cubicBezTo>
                  <a:cubicBezTo>
                    <a:pt x="349538" y="1101206"/>
                    <a:pt x="932226" y="889224"/>
                    <a:pt x="995132" y="761467"/>
                  </a:cubicBezTo>
                  <a:cubicBezTo>
                    <a:pt x="906944" y="632512"/>
                    <a:pt x="520156" y="-2536"/>
                    <a:pt x="485524" y="8"/>
                  </a:cubicBezTo>
                  <a:close/>
                </a:path>
              </a:pathLst>
            </a:custGeom>
            <a:solidFill>
              <a:srgbClr val="F9BB8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150DD-8857-26C8-52AF-02FC912AC45A}"/>
                </a:ext>
              </a:extLst>
            </p:cNvPr>
            <p:cNvSpPr/>
            <p:nvPr/>
          </p:nvSpPr>
          <p:spPr>
            <a:xfrm>
              <a:off x="3843820" y="1735464"/>
              <a:ext cx="115413" cy="105114"/>
            </a:xfrm>
            <a:custGeom>
              <a:avLst/>
              <a:gdLst>
                <a:gd name="connsiteX0" fmla="*/ 90733 w 115413"/>
                <a:gd name="connsiteY0" fmla="*/ 104905 h 105114"/>
                <a:gd name="connsiteX1" fmla="*/ 47574 w 115413"/>
                <a:gd name="connsiteY1" fmla="*/ 88449 h 105114"/>
                <a:gd name="connsiteX2" fmla="*/ 45105 w 115413"/>
                <a:gd name="connsiteY2" fmla="*/ 86429 h 105114"/>
                <a:gd name="connsiteX3" fmla="*/ 225 w 115413"/>
                <a:gd name="connsiteY3" fmla="*/ 17315 h 105114"/>
                <a:gd name="connsiteX4" fmla="*/ 8603 w 115413"/>
                <a:gd name="connsiteY4" fmla="*/ 4000 h 105114"/>
                <a:gd name="connsiteX5" fmla="*/ 18776 w 115413"/>
                <a:gd name="connsiteY5" fmla="*/ 186 h 105114"/>
                <a:gd name="connsiteX6" fmla="*/ 85198 w 115413"/>
                <a:gd name="connsiteY6" fmla="*/ 27637 h 105114"/>
                <a:gd name="connsiteX7" fmla="*/ 87965 w 115413"/>
                <a:gd name="connsiteY7" fmla="*/ 29806 h 105114"/>
                <a:gd name="connsiteX8" fmla="*/ 114893 w 115413"/>
                <a:gd name="connsiteY8" fmla="*/ 68926 h 105114"/>
                <a:gd name="connsiteX9" fmla="*/ 110480 w 115413"/>
                <a:gd name="connsiteY9" fmla="*/ 92713 h 105114"/>
                <a:gd name="connsiteX10" fmla="*/ 90733 w 115413"/>
                <a:gd name="connsiteY10" fmla="*/ 104980 h 105114"/>
                <a:gd name="connsiteX11" fmla="*/ 90733 w 115413"/>
                <a:gd name="connsiteY11" fmla="*/ 104980 h 10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413" h="105114">
                  <a:moveTo>
                    <a:pt x="90733" y="104905"/>
                  </a:moveTo>
                  <a:cubicBezTo>
                    <a:pt x="78092" y="106326"/>
                    <a:pt x="62758" y="100492"/>
                    <a:pt x="47574" y="88449"/>
                  </a:cubicBezTo>
                  <a:cubicBezTo>
                    <a:pt x="46751" y="87776"/>
                    <a:pt x="45928" y="87103"/>
                    <a:pt x="45105" y="86429"/>
                  </a:cubicBezTo>
                  <a:cubicBezTo>
                    <a:pt x="37027" y="79623"/>
                    <a:pt x="-3365" y="44243"/>
                    <a:pt x="225" y="17315"/>
                  </a:cubicBezTo>
                  <a:cubicBezTo>
                    <a:pt x="1198" y="9835"/>
                    <a:pt x="7331" y="4898"/>
                    <a:pt x="8603" y="4000"/>
                  </a:cubicBezTo>
                  <a:cubicBezTo>
                    <a:pt x="11370" y="1906"/>
                    <a:pt x="14811" y="634"/>
                    <a:pt x="18776" y="186"/>
                  </a:cubicBezTo>
                  <a:cubicBezTo>
                    <a:pt x="36578" y="-1834"/>
                    <a:pt x="65750" y="12976"/>
                    <a:pt x="85198" y="27637"/>
                  </a:cubicBezTo>
                  <a:cubicBezTo>
                    <a:pt x="86170" y="28385"/>
                    <a:pt x="87068" y="29058"/>
                    <a:pt x="87965" y="29806"/>
                  </a:cubicBezTo>
                  <a:cubicBezTo>
                    <a:pt x="103374" y="42073"/>
                    <a:pt x="112724" y="55537"/>
                    <a:pt x="114893" y="68926"/>
                  </a:cubicBezTo>
                  <a:cubicBezTo>
                    <a:pt x="116314" y="77453"/>
                    <a:pt x="114818" y="85681"/>
                    <a:pt x="110480" y="92713"/>
                  </a:cubicBezTo>
                  <a:cubicBezTo>
                    <a:pt x="106291" y="99669"/>
                    <a:pt x="99260" y="104007"/>
                    <a:pt x="90733" y="104980"/>
                  </a:cubicBezTo>
                  <a:lnTo>
                    <a:pt x="90733" y="104980"/>
                  </a:lnTo>
                  <a:close/>
                </a:path>
              </a:pathLst>
            </a:custGeom>
            <a:gradFill>
              <a:gsLst>
                <a:gs pos="2000">
                  <a:srgbClr val="CB181A"/>
                </a:gs>
                <a:gs pos="31000">
                  <a:srgbClr val="CB191B"/>
                </a:gs>
                <a:gs pos="42000">
                  <a:srgbClr val="CD1F22"/>
                </a:gs>
                <a:gs pos="50000">
                  <a:srgbClr val="CF292F"/>
                </a:gs>
                <a:gs pos="57000">
                  <a:srgbClr val="D33740"/>
                </a:gs>
                <a:gs pos="63000">
                  <a:srgbClr val="D84956"/>
                </a:gs>
                <a:gs pos="68000">
                  <a:srgbClr val="DF5F72"/>
                </a:gs>
                <a:gs pos="73000">
                  <a:srgbClr val="E67A93"/>
                </a:gs>
                <a:gs pos="77000">
                  <a:srgbClr val="EF98B8"/>
                </a:gs>
                <a:gs pos="79000">
                  <a:srgbClr val="F3A6C9"/>
                </a:gs>
              </a:gsLst>
              <a:lin ang="803296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60316CE-844F-4BAD-8644-8BF8ED1553A5}"/>
                </a:ext>
              </a:extLst>
            </p:cNvPr>
            <p:cNvSpPr/>
            <p:nvPr/>
          </p:nvSpPr>
          <p:spPr>
            <a:xfrm>
              <a:off x="3845353" y="1741362"/>
              <a:ext cx="93313" cy="85803"/>
            </a:xfrm>
            <a:custGeom>
              <a:avLst/>
              <a:gdLst>
                <a:gd name="connsiteX0" fmla="*/ 38262 w 93313"/>
                <a:gd name="connsiteY0" fmla="*/ 68190 h 85803"/>
                <a:gd name="connsiteX1" fmla="*/ 36167 w 93313"/>
                <a:gd name="connsiteY1" fmla="*/ 66245 h 85803"/>
                <a:gd name="connsiteX2" fmla="*/ 413 w 93313"/>
                <a:gd name="connsiteY2" fmla="*/ 6704 h 85803"/>
                <a:gd name="connsiteX3" fmla="*/ 5499 w 93313"/>
                <a:gd name="connsiteY3" fmla="*/ 1394 h 85803"/>
                <a:gd name="connsiteX4" fmla="*/ 70725 w 93313"/>
                <a:gd name="connsiteY4" fmla="*/ 30565 h 85803"/>
                <a:gd name="connsiteX5" fmla="*/ 73193 w 93313"/>
                <a:gd name="connsiteY5" fmla="*/ 32735 h 85803"/>
                <a:gd name="connsiteX6" fmla="*/ 88676 w 93313"/>
                <a:gd name="connsiteY6" fmla="*/ 79858 h 85803"/>
                <a:gd name="connsiteX7" fmla="*/ 38262 w 93313"/>
                <a:gd name="connsiteY7" fmla="*/ 68190 h 85803"/>
                <a:gd name="connsiteX8" fmla="*/ 38262 w 93313"/>
                <a:gd name="connsiteY8" fmla="*/ 68190 h 8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13" h="85803">
                  <a:moveTo>
                    <a:pt x="38262" y="68190"/>
                  </a:moveTo>
                  <a:cubicBezTo>
                    <a:pt x="37588" y="67516"/>
                    <a:pt x="36840" y="66918"/>
                    <a:pt x="36167" y="66245"/>
                  </a:cubicBezTo>
                  <a:cubicBezTo>
                    <a:pt x="16420" y="47246"/>
                    <a:pt x="-3102" y="20542"/>
                    <a:pt x="413" y="6704"/>
                  </a:cubicBezTo>
                  <a:cubicBezTo>
                    <a:pt x="937" y="4610"/>
                    <a:pt x="3929" y="2216"/>
                    <a:pt x="5499" y="1394"/>
                  </a:cubicBezTo>
                  <a:cubicBezTo>
                    <a:pt x="17243" y="-4964"/>
                    <a:pt x="48584" y="11417"/>
                    <a:pt x="70725" y="30565"/>
                  </a:cubicBezTo>
                  <a:cubicBezTo>
                    <a:pt x="71547" y="31313"/>
                    <a:pt x="72370" y="31987"/>
                    <a:pt x="73193" y="32735"/>
                  </a:cubicBezTo>
                  <a:cubicBezTo>
                    <a:pt x="92641" y="50462"/>
                    <a:pt x="98401" y="68040"/>
                    <a:pt x="88676" y="79858"/>
                  </a:cubicBezTo>
                  <a:cubicBezTo>
                    <a:pt x="80673" y="89507"/>
                    <a:pt x="60776" y="88610"/>
                    <a:pt x="38262" y="68190"/>
                  </a:cubicBezTo>
                  <a:lnTo>
                    <a:pt x="38262" y="68190"/>
                  </a:lnTo>
                  <a:close/>
                </a:path>
              </a:pathLst>
            </a:custGeom>
            <a:gradFill>
              <a:gsLst>
                <a:gs pos="2000">
                  <a:srgbClr val="DD86B6"/>
                </a:gs>
                <a:gs pos="99000">
                  <a:srgbClr val="831913"/>
                </a:gs>
              </a:gsLst>
              <a:lin ang="24563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687F77-A51F-35EF-B118-411612D6FFE9}"/>
                </a:ext>
              </a:extLst>
            </p:cNvPr>
            <p:cNvSpPr/>
            <p:nvPr/>
          </p:nvSpPr>
          <p:spPr>
            <a:xfrm>
              <a:off x="3849454" y="1743536"/>
              <a:ext cx="86230" cy="80857"/>
            </a:xfrm>
            <a:custGeom>
              <a:avLst/>
              <a:gdLst>
                <a:gd name="connsiteX0" fmla="*/ 81359 w 86230"/>
                <a:gd name="connsiteY0" fmla="*/ 74842 h 80857"/>
                <a:gd name="connsiteX1" fmla="*/ 33039 w 86230"/>
                <a:gd name="connsiteY1" fmla="*/ 62799 h 80857"/>
                <a:gd name="connsiteX2" fmla="*/ 426 w 86230"/>
                <a:gd name="connsiteY2" fmla="*/ 6101 h 80857"/>
                <a:gd name="connsiteX3" fmla="*/ 3717 w 86230"/>
                <a:gd name="connsiteY3" fmla="*/ 1239 h 80857"/>
                <a:gd name="connsiteX4" fmla="*/ 65651 w 86230"/>
                <a:gd name="connsiteY4" fmla="*/ 29514 h 80857"/>
                <a:gd name="connsiteX5" fmla="*/ 81359 w 86230"/>
                <a:gd name="connsiteY5" fmla="*/ 74692 h 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30" h="80857">
                  <a:moveTo>
                    <a:pt x="81359" y="74842"/>
                  </a:moveTo>
                  <a:cubicBezTo>
                    <a:pt x="73056" y="84940"/>
                    <a:pt x="54207" y="83220"/>
                    <a:pt x="33039" y="62799"/>
                  </a:cubicBezTo>
                  <a:cubicBezTo>
                    <a:pt x="11122" y="41781"/>
                    <a:pt x="-2641" y="17920"/>
                    <a:pt x="426" y="6101"/>
                  </a:cubicBezTo>
                  <a:cubicBezTo>
                    <a:pt x="875" y="4381"/>
                    <a:pt x="2520" y="1912"/>
                    <a:pt x="3717" y="1239"/>
                  </a:cubicBezTo>
                  <a:cubicBezTo>
                    <a:pt x="14114" y="-4371"/>
                    <a:pt x="42762" y="9766"/>
                    <a:pt x="65651" y="29514"/>
                  </a:cubicBezTo>
                  <a:cubicBezTo>
                    <a:pt x="88989" y="49709"/>
                    <a:pt x="89737" y="64669"/>
                    <a:pt x="81359" y="74692"/>
                  </a:cubicBezTo>
                  <a:close/>
                </a:path>
              </a:pathLst>
            </a:custGeom>
            <a:solidFill>
              <a:srgbClr val="3F151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38A16A-36B3-6D43-69B5-55B772D9711C}"/>
                </a:ext>
              </a:extLst>
            </p:cNvPr>
            <p:cNvSpPr/>
            <p:nvPr/>
          </p:nvSpPr>
          <p:spPr>
            <a:xfrm>
              <a:off x="3851639" y="1750235"/>
              <a:ext cx="81044" cy="70715"/>
            </a:xfrm>
            <a:custGeom>
              <a:avLst/>
              <a:gdLst>
                <a:gd name="connsiteX0" fmla="*/ 81044 w 81044"/>
                <a:gd name="connsiteY0" fmla="*/ 63430 h 70715"/>
                <a:gd name="connsiteX1" fmla="*/ 35192 w 81044"/>
                <a:gd name="connsiteY1" fmla="*/ 55800 h 70715"/>
                <a:gd name="connsiteX2" fmla="*/ 410 w 81044"/>
                <a:gd name="connsiteY2" fmla="*/ 0 h 70715"/>
                <a:gd name="connsiteX3" fmla="*/ 45514 w 81044"/>
                <a:gd name="connsiteY3" fmla="*/ 52434 h 70715"/>
                <a:gd name="connsiteX4" fmla="*/ 80969 w 81044"/>
                <a:gd name="connsiteY4" fmla="*/ 63430 h 7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44" h="70715">
                  <a:moveTo>
                    <a:pt x="81044" y="63430"/>
                  </a:moveTo>
                  <a:cubicBezTo>
                    <a:pt x="71769" y="72481"/>
                    <a:pt x="56435" y="76221"/>
                    <a:pt x="35192" y="55800"/>
                  </a:cubicBezTo>
                  <a:cubicBezTo>
                    <a:pt x="13276" y="34782"/>
                    <a:pt x="-2806" y="10622"/>
                    <a:pt x="410" y="0"/>
                  </a:cubicBezTo>
                  <a:cubicBezTo>
                    <a:pt x="7441" y="16306"/>
                    <a:pt x="21878" y="33735"/>
                    <a:pt x="45514" y="52434"/>
                  </a:cubicBezTo>
                  <a:cubicBezTo>
                    <a:pt x="69749" y="71508"/>
                    <a:pt x="73938" y="64477"/>
                    <a:pt x="80969" y="63430"/>
                  </a:cubicBezTo>
                  <a:close/>
                </a:path>
              </a:pathLst>
            </a:custGeom>
            <a:solidFill>
              <a:srgbClr val="2000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D0FE34C-D62C-C76C-BAF2-286C93E31872}"/>
                </a:ext>
              </a:extLst>
            </p:cNvPr>
            <p:cNvSpPr/>
            <p:nvPr/>
          </p:nvSpPr>
          <p:spPr>
            <a:xfrm>
              <a:off x="3867299" y="1753593"/>
              <a:ext cx="58884" cy="46317"/>
            </a:xfrm>
            <a:custGeom>
              <a:avLst/>
              <a:gdLst>
                <a:gd name="connsiteX0" fmla="*/ 58427 w 58884"/>
                <a:gd name="connsiteY0" fmla="*/ 45037 h 46317"/>
                <a:gd name="connsiteX1" fmla="*/ 24319 w 58884"/>
                <a:gd name="connsiteY1" fmla="*/ 30676 h 46317"/>
                <a:gd name="connsiteX2" fmla="*/ 458 w 58884"/>
                <a:gd name="connsiteY2" fmla="*/ 1280 h 46317"/>
                <a:gd name="connsiteX3" fmla="*/ 34566 w 58884"/>
                <a:gd name="connsiteY3" fmla="*/ 15641 h 46317"/>
                <a:gd name="connsiteX4" fmla="*/ 58427 w 58884"/>
                <a:gd name="connsiteY4" fmla="*/ 45037 h 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84" h="46317">
                  <a:moveTo>
                    <a:pt x="58427" y="45037"/>
                  </a:moveTo>
                  <a:cubicBezTo>
                    <a:pt x="55585" y="49226"/>
                    <a:pt x="40326" y="42793"/>
                    <a:pt x="24319" y="30676"/>
                  </a:cubicBezTo>
                  <a:cubicBezTo>
                    <a:pt x="8311" y="18558"/>
                    <a:pt x="-2385" y="5394"/>
                    <a:pt x="458" y="1280"/>
                  </a:cubicBezTo>
                  <a:cubicBezTo>
                    <a:pt x="3300" y="-2909"/>
                    <a:pt x="18559" y="3524"/>
                    <a:pt x="34566" y="15641"/>
                  </a:cubicBezTo>
                  <a:cubicBezTo>
                    <a:pt x="50573" y="27759"/>
                    <a:pt x="61270" y="40923"/>
                    <a:pt x="58427" y="45037"/>
                  </a:cubicBezTo>
                  <a:close/>
                </a:path>
              </a:pathLst>
            </a:custGeom>
            <a:gradFill>
              <a:gsLst>
                <a:gs pos="0">
                  <a:srgbClr val="E8F3FC"/>
                </a:gs>
                <a:gs pos="99000">
                  <a:srgbClr val="45170F"/>
                </a:gs>
              </a:gsLst>
              <a:lin ang="21425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A504FE1-A213-94E2-7FFD-2E3214FBA66A}"/>
                </a:ext>
              </a:extLst>
            </p:cNvPr>
            <p:cNvSpPr/>
            <p:nvPr/>
          </p:nvSpPr>
          <p:spPr>
            <a:xfrm>
              <a:off x="3871866" y="1755714"/>
              <a:ext cx="14595" cy="9987"/>
            </a:xfrm>
            <a:custGeom>
              <a:avLst/>
              <a:gdLst>
                <a:gd name="connsiteX0" fmla="*/ 14441 w 14595"/>
                <a:gd name="connsiteY0" fmla="*/ 9108 h 9987"/>
                <a:gd name="connsiteX1" fmla="*/ 5839 w 14595"/>
                <a:gd name="connsiteY1" fmla="*/ 7836 h 9987"/>
                <a:gd name="connsiteX2" fmla="*/ 155 w 14595"/>
                <a:gd name="connsiteY2" fmla="*/ 880 h 9987"/>
                <a:gd name="connsiteX3" fmla="*/ 8757 w 14595"/>
                <a:gd name="connsiteY3" fmla="*/ 2151 h 9987"/>
                <a:gd name="connsiteX4" fmla="*/ 14441 w 14595"/>
                <a:gd name="connsiteY4" fmla="*/ 9033 h 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95" h="9987">
                  <a:moveTo>
                    <a:pt x="14441" y="9108"/>
                  </a:moveTo>
                  <a:cubicBezTo>
                    <a:pt x="13619" y="10678"/>
                    <a:pt x="9804" y="10080"/>
                    <a:pt x="5839" y="7836"/>
                  </a:cubicBezTo>
                  <a:cubicBezTo>
                    <a:pt x="1875" y="5592"/>
                    <a:pt x="-668" y="2451"/>
                    <a:pt x="155" y="880"/>
                  </a:cubicBezTo>
                  <a:cubicBezTo>
                    <a:pt x="977" y="-691"/>
                    <a:pt x="4792" y="-93"/>
                    <a:pt x="8757" y="2151"/>
                  </a:cubicBezTo>
                  <a:cubicBezTo>
                    <a:pt x="12721" y="4395"/>
                    <a:pt x="15264" y="7462"/>
                    <a:pt x="14441" y="903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86BC937-B924-0512-A38A-EE524941A8F6}"/>
                </a:ext>
              </a:extLst>
            </p:cNvPr>
            <p:cNvSpPr/>
            <p:nvPr/>
          </p:nvSpPr>
          <p:spPr>
            <a:xfrm>
              <a:off x="3730405" y="1587397"/>
              <a:ext cx="52220" cy="116014"/>
            </a:xfrm>
            <a:custGeom>
              <a:avLst/>
              <a:gdLst>
                <a:gd name="connsiteX0" fmla="*/ 20291 w 52220"/>
                <a:gd name="connsiteY0" fmla="*/ 116014 h 116014"/>
                <a:gd name="connsiteX1" fmla="*/ 20291 w 52220"/>
                <a:gd name="connsiteY1" fmla="*/ 116014 h 116014"/>
                <a:gd name="connsiteX2" fmla="*/ 16401 w 52220"/>
                <a:gd name="connsiteY2" fmla="*/ 115490 h 116014"/>
                <a:gd name="connsiteX3" fmla="*/ 1815 w 52220"/>
                <a:gd name="connsiteY3" fmla="*/ 65225 h 116014"/>
                <a:gd name="connsiteX4" fmla="*/ 2339 w 52220"/>
                <a:gd name="connsiteY4" fmla="*/ 62308 h 116014"/>
                <a:gd name="connsiteX5" fmla="*/ 32034 w 52220"/>
                <a:gd name="connsiteY5" fmla="*/ 449 h 116014"/>
                <a:gd name="connsiteX6" fmla="*/ 35699 w 52220"/>
                <a:gd name="connsiteY6" fmla="*/ 0 h 116014"/>
                <a:gd name="connsiteX7" fmla="*/ 44825 w 52220"/>
                <a:gd name="connsiteY7" fmla="*/ 3740 h 116014"/>
                <a:gd name="connsiteX8" fmla="*/ 49238 w 52220"/>
                <a:gd name="connsiteY8" fmla="*/ 70461 h 116014"/>
                <a:gd name="connsiteX9" fmla="*/ 48789 w 52220"/>
                <a:gd name="connsiteY9" fmla="*/ 73079 h 116014"/>
                <a:gd name="connsiteX10" fmla="*/ 20291 w 52220"/>
                <a:gd name="connsiteY10" fmla="*/ 116014 h 116014"/>
                <a:gd name="connsiteX11" fmla="*/ 20291 w 52220"/>
                <a:gd name="connsiteY11" fmla="*/ 116014 h 11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20" h="116014">
                  <a:moveTo>
                    <a:pt x="20291" y="116014"/>
                  </a:moveTo>
                  <a:lnTo>
                    <a:pt x="20291" y="116014"/>
                  </a:lnTo>
                  <a:cubicBezTo>
                    <a:pt x="18944" y="116014"/>
                    <a:pt x="17673" y="115790"/>
                    <a:pt x="16401" y="115490"/>
                  </a:cubicBezTo>
                  <a:cubicBezTo>
                    <a:pt x="9669" y="113620"/>
                    <a:pt x="-5141" y="105018"/>
                    <a:pt x="1815" y="65225"/>
                  </a:cubicBezTo>
                  <a:cubicBezTo>
                    <a:pt x="1965" y="64253"/>
                    <a:pt x="2189" y="63280"/>
                    <a:pt x="2339" y="62308"/>
                  </a:cubicBezTo>
                  <a:cubicBezTo>
                    <a:pt x="3461" y="56474"/>
                    <a:pt x="13858" y="5311"/>
                    <a:pt x="32034" y="449"/>
                  </a:cubicBezTo>
                  <a:cubicBezTo>
                    <a:pt x="33156" y="150"/>
                    <a:pt x="34428" y="0"/>
                    <a:pt x="35699" y="0"/>
                  </a:cubicBezTo>
                  <a:cubicBezTo>
                    <a:pt x="39439" y="0"/>
                    <a:pt x="42581" y="1272"/>
                    <a:pt x="44825" y="3740"/>
                  </a:cubicBezTo>
                  <a:cubicBezTo>
                    <a:pt x="56194" y="16306"/>
                    <a:pt x="51706" y="54529"/>
                    <a:pt x="49238" y="70461"/>
                  </a:cubicBezTo>
                  <a:cubicBezTo>
                    <a:pt x="49088" y="71359"/>
                    <a:pt x="48939" y="72256"/>
                    <a:pt x="48789" y="73079"/>
                  </a:cubicBezTo>
                  <a:cubicBezTo>
                    <a:pt x="44152" y="99558"/>
                    <a:pt x="33231" y="116014"/>
                    <a:pt x="20291" y="116014"/>
                  </a:cubicBezTo>
                  <a:lnTo>
                    <a:pt x="20291" y="116014"/>
                  </a:lnTo>
                  <a:close/>
                </a:path>
              </a:pathLst>
            </a:custGeom>
            <a:gradFill>
              <a:gsLst>
                <a:gs pos="2000">
                  <a:srgbClr val="CB181A"/>
                </a:gs>
                <a:gs pos="31000">
                  <a:srgbClr val="CB191B"/>
                </a:gs>
                <a:gs pos="42000">
                  <a:srgbClr val="CD1F22"/>
                </a:gs>
                <a:gs pos="50000">
                  <a:srgbClr val="CF292F"/>
                </a:gs>
                <a:gs pos="57000">
                  <a:srgbClr val="D33740"/>
                </a:gs>
                <a:gs pos="63000">
                  <a:srgbClr val="D84956"/>
                </a:gs>
                <a:gs pos="68000">
                  <a:srgbClr val="DF5F72"/>
                </a:gs>
                <a:gs pos="73000">
                  <a:srgbClr val="E67A93"/>
                </a:gs>
                <a:gs pos="77000">
                  <a:srgbClr val="EF98B8"/>
                </a:gs>
                <a:gs pos="79000">
                  <a:srgbClr val="F3A6C9"/>
                </a:gs>
              </a:gsLst>
              <a:lin ang="1158016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67AC8B-615D-ECC8-091A-7401660177E1}"/>
                </a:ext>
              </a:extLst>
            </p:cNvPr>
            <p:cNvSpPr/>
            <p:nvPr/>
          </p:nvSpPr>
          <p:spPr>
            <a:xfrm>
              <a:off x="3736078" y="1590594"/>
              <a:ext cx="37099" cy="102742"/>
            </a:xfrm>
            <a:custGeom>
              <a:avLst/>
              <a:gdLst>
                <a:gd name="connsiteX0" fmla="*/ 33691 w 37099"/>
                <a:gd name="connsiteY0" fmla="*/ 65544 h 102742"/>
                <a:gd name="connsiteX1" fmla="*/ 34140 w 37099"/>
                <a:gd name="connsiteY1" fmla="*/ 62926 h 102742"/>
                <a:gd name="connsiteX2" fmla="*/ 31896 w 37099"/>
                <a:gd name="connsiteY2" fmla="*/ 992 h 102742"/>
                <a:gd name="connsiteX3" fmla="*/ 27184 w 37099"/>
                <a:gd name="connsiteY3" fmla="*/ 169 h 102742"/>
                <a:gd name="connsiteX4" fmla="*/ 2276 w 37099"/>
                <a:gd name="connsiteY4" fmla="*/ 57914 h 102742"/>
                <a:gd name="connsiteX5" fmla="*/ 1752 w 37099"/>
                <a:gd name="connsiteY5" fmla="*/ 60757 h 102742"/>
                <a:gd name="connsiteX6" fmla="*/ 10504 w 37099"/>
                <a:gd name="connsiteY6" fmla="*/ 102495 h 102742"/>
                <a:gd name="connsiteX7" fmla="*/ 33691 w 37099"/>
                <a:gd name="connsiteY7" fmla="*/ 65394 h 102742"/>
                <a:gd name="connsiteX8" fmla="*/ 33691 w 37099"/>
                <a:gd name="connsiteY8" fmla="*/ 65394 h 10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99" h="102742">
                  <a:moveTo>
                    <a:pt x="33691" y="65544"/>
                  </a:moveTo>
                  <a:cubicBezTo>
                    <a:pt x="33841" y="64721"/>
                    <a:pt x="33991" y="63823"/>
                    <a:pt x="34140" y="62926"/>
                  </a:cubicBezTo>
                  <a:cubicBezTo>
                    <a:pt x="37955" y="38392"/>
                    <a:pt x="38927" y="8547"/>
                    <a:pt x="31896" y="992"/>
                  </a:cubicBezTo>
                  <a:cubicBezTo>
                    <a:pt x="30849" y="-130"/>
                    <a:pt x="28381" y="-130"/>
                    <a:pt x="27184" y="169"/>
                  </a:cubicBezTo>
                  <a:cubicBezTo>
                    <a:pt x="18507" y="2488"/>
                    <a:pt x="7362" y="31884"/>
                    <a:pt x="2276" y="57914"/>
                  </a:cubicBezTo>
                  <a:cubicBezTo>
                    <a:pt x="2051" y="58887"/>
                    <a:pt x="1902" y="59859"/>
                    <a:pt x="1752" y="60757"/>
                  </a:cubicBezTo>
                  <a:cubicBezTo>
                    <a:pt x="-2362" y="84244"/>
                    <a:pt x="854" y="99877"/>
                    <a:pt x="10504" y="102495"/>
                  </a:cubicBezTo>
                  <a:cubicBezTo>
                    <a:pt x="18358" y="104664"/>
                    <a:pt x="28904" y="92621"/>
                    <a:pt x="33691" y="65394"/>
                  </a:cubicBezTo>
                  <a:lnTo>
                    <a:pt x="33691" y="65394"/>
                  </a:lnTo>
                  <a:close/>
                </a:path>
              </a:pathLst>
            </a:custGeom>
            <a:gradFill>
              <a:gsLst>
                <a:gs pos="2000">
                  <a:srgbClr val="DD86B6"/>
                </a:gs>
                <a:gs pos="99000">
                  <a:srgbClr val="831913"/>
                </a:gs>
              </a:gsLst>
              <a:lin ang="61530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3083BD-94D9-C7F3-1D7E-88FCEA503EC0}"/>
                </a:ext>
              </a:extLst>
            </p:cNvPr>
            <p:cNvSpPr/>
            <p:nvPr/>
          </p:nvSpPr>
          <p:spPr>
            <a:xfrm>
              <a:off x="3737251" y="1593643"/>
              <a:ext cx="34537" cy="96046"/>
            </a:xfrm>
            <a:custGeom>
              <a:avLst/>
              <a:gdLst>
                <a:gd name="connsiteX0" fmla="*/ 10003 w 34537"/>
                <a:gd name="connsiteY0" fmla="*/ 95781 h 96046"/>
                <a:gd name="connsiteX1" fmla="*/ 31994 w 34537"/>
                <a:gd name="connsiteY1" fmla="*/ 59727 h 96046"/>
                <a:gd name="connsiteX2" fmla="*/ 29152 w 34537"/>
                <a:gd name="connsiteY2" fmla="*/ 1533 h 96046"/>
                <a:gd name="connsiteX3" fmla="*/ 25636 w 34537"/>
                <a:gd name="connsiteY3" fmla="*/ 37 h 96046"/>
                <a:gd name="connsiteX4" fmla="*/ 2224 w 34537"/>
                <a:gd name="connsiteY4" fmla="*/ 55239 h 96046"/>
                <a:gd name="connsiteX5" fmla="*/ 10078 w 34537"/>
                <a:gd name="connsiteY5" fmla="*/ 95781 h 9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37" h="96046">
                  <a:moveTo>
                    <a:pt x="10003" y="95781"/>
                  </a:moveTo>
                  <a:cubicBezTo>
                    <a:pt x="18231" y="98025"/>
                    <a:pt x="27806" y="86057"/>
                    <a:pt x="31994" y="59727"/>
                  </a:cubicBezTo>
                  <a:cubicBezTo>
                    <a:pt x="36258" y="32575"/>
                    <a:pt x="35061" y="7966"/>
                    <a:pt x="29152" y="1533"/>
                  </a:cubicBezTo>
                  <a:cubicBezTo>
                    <a:pt x="28329" y="636"/>
                    <a:pt x="26459" y="-187"/>
                    <a:pt x="25636" y="37"/>
                  </a:cubicBezTo>
                  <a:cubicBezTo>
                    <a:pt x="17932" y="2057"/>
                    <a:pt x="7460" y="28386"/>
                    <a:pt x="2224" y="55239"/>
                  </a:cubicBezTo>
                  <a:cubicBezTo>
                    <a:pt x="-3161" y="82766"/>
                    <a:pt x="1925" y="93537"/>
                    <a:pt x="10078" y="95781"/>
                  </a:cubicBezTo>
                  <a:close/>
                </a:path>
              </a:pathLst>
            </a:custGeom>
            <a:solidFill>
              <a:srgbClr val="3F151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BF28A5-C581-1E5F-97AD-C44EE2A37FF1}"/>
                </a:ext>
              </a:extLst>
            </p:cNvPr>
            <p:cNvSpPr/>
            <p:nvPr/>
          </p:nvSpPr>
          <p:spPr>
            <a:xfrm>
              <a:off x="3744487" y="1596822"/>
              <a:ext cx="25262" cy="90452"/>
            </a:xfrm>
            <a:custGeom>
              <a:avLst/>
              <a:gdLst>
                <a:gd name="connsiteX0" fmla="*/ 0 w 25262"/>
                <a:gd name="connsiteY0" fmla="*/ 90358 h 90452"/>
                <a:gd name="connsiteX1" fmla="*/ 22215 w 25262"/>
                <a:gd name="connsiteY1" fmla="*/ 58792 h 90452"/>
                <a:gd name="connsiteX2" fmla="*/ 20869 w 25262"/>
                <a:gd name="connsiteY2" fmla="*/ 0 h 90452"/>
                <a:gd name="connsiteX3" fmla="*/ 15409 w 25262"/>
                <a:gd name="connsiteY3" fmla="*/ 62383 h 90452"/>
                <a:gd name="connsiteX4" fmla="*/ 75 w 25262"/>
                <a:gd name="connsiteY4" fmla="*/ 90358 h 9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62" h="90452">
                  <a:moveTo>
                    <a:pt x="0" y="90358"/>
                  </a:moveTo>
                  <a:cubicBezTo>
                    <a:pt x="8378" y="91330"/>
                    <a:pt x="18027" y="85122"/>
                    <a:pt x="22215" y="58792"/>
                  </a:cubicBezTo>
                  <a:cubicBezTo>
                    <a:pt x="26479" y="31565"/>
                    <a:pt x="26479" y="5535"/>
                    <a:pt x="20869" y="0"/>
                  </a:cubicBezTo>
                  <a:cubicBezTo>
                    <a:pt x="22964" y="15334"/>
                    <a:pt x="21467" y="35829"/>
                    <a:pt x="15409" y="62383"/>
                  </a:cubicBezTo>
                  <a:cubicBezTo>
                    <a:pt x="9200" y="89610"/>
                    <a:pt x="4264" y="87067"/>
                    <a:pt x="75" y="90358"/>
                  </a:cubicBezTo>
                  <a:close/>
                </a:path>
              </a:pathLst>
            </a:custGeom>
            <a:solidFill>
              <a:srgbClr val="2000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70F1D88-5C74-BD2E-C28C-ED2DB70D08B0}"/>
                </a:ext>
              </a:extLst>
            </p:cNvPr>
            <p:cNvSpPr/>
            <p:nvPr/>
          </p:nvSpPr>
          <p:spPr>
            <a:xfrm>
              <a:off x="3741131" y="1608855"/>
              <a:ext cx="19128" cy="63972"/>
            </a:xfrm>
            <a:custGeom>
              <a:avLst/>
              <a:gdLst>
                <a:gd name="connsiteX0" fmla="*/ 1710 w 19128"/>
                <a:gd name="connsiteY0" fmla="*/ 63888 h 63972"/>
                <a:gd name="connsiteX1" fmla="*/ 15099 w 19128"/>
                <a:gd name="connsiteY1" fmla="*/ 34268 h 63972"/>
                <a:gd name="connsiteX2" fmla="*/ 17343 w 19128"/>
                <a:gd name="connsiteY2" fmla="*/ 84 h 63972"/>
                <a:gd name="connsiteX3" fmla="*/ 4029 w 19128"/>
                <a:gd name="connsiteY3" fmla="*/ 29705 h 63972"/>
                <a:gd name="connsiteX4" fmla="*/ 1785 w 19128"/>
                <a:gd name="connsiteY4" fmla="*/ 63888 h 6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28" h="63972">
                  <a:moveTo>
                    <a:pt x="1710" y="63888"/>
                  </a:moveTo>
                  <a:cubicBezTo>
                    <a:pt x="4777" y="65160"/>
                    <a:pt x="10761" y="51921"/>
                    <a:pt x="15099" y="34268"/>
                  </a:cubicBezTo>
                  <a:cubicBezTo>
                    <a:pt x="19438" y="16690"/>
                    <a:pt x="20410" y="1356"/>
                    <a:pt x="17343" y="84"/>
                  </a:cubicBezTo>
                  <a:cubicBezTo>
                    <a:pt x="14276" y="-1187"/>
                    <a:pt x="8293" y="12052"/>
                    <a:pt x="4029" y="29705"/>
                  </a:cubicBezTo>
                  <a:cubicBezTo>
                    <a:pt x="-309" y="47358"/>
                    <a:pt x="-1282" y="62617"/>
                    <a:pt x="1785" y="63888"/>
                  </a:cubicBezTo>
                  <a:close/>
                </a:path>
              </a:pathLst>
            </a:custGeom>
            <a:gradFill>
              <a:gsLst>
                <a:gs pos="0">
                  <a:srgbClr val="E8F3FC"/>
                </a:gs>
                <a:gs pos="99000">
                  <a:srgbClr val="45170F"/>
                </a:gs>
              </a:gsLst>
              <a:lin ang="64668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D6D622-90C4-C206-DDCD-CAE9504CFD2F}"/>
                </a:ext>
              </a:extLst>
            </p:cNvPr>
            <p:cNvSpPr/>
            <p:nvPr/>
          </p:nvSpPr>
          <p:spPr>
            <a:xfrm>
              <a:off x="3751369" y="1612592"/>
              <a:ext cx="6057" cy="14086"/>
            </a:xfrm>
            <a:custGeom>
              <a:avLst/>
              <a:gdLst>
                <a:gd name="connsiteX0" fmla="*/ 598 w 6057"/>
                <a:gd name="connsiteY0" fmla="*/ 14000 h 14086"/>
                <a:gd name="connsiteX1" fmla="*/ 4861 w 6057"/>
                <a:gd name="connsiteY1" fmla="*/ 8165 h 14086"/>
                <a:gd name="connsiteX2" fmla="*/ 5460 w 6057"/>
                <a:gd name="connsiteY2" fmla="*/ 87 h 14086"/>
                <a:gd name="connsiteX3" fmla="*/ 1196 w 6057"/>
                <a:gd name="connsiteY3" fmla="*/ 5921 h 14086"/>
                <a:gd name="connsiteX4" fmla="*/ 598 w 6057"/>
                <a:gd name="connsiteY4" fmla="*/ 14000 h 1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" h="14086">
                  <a:moveTo>
                    <a:pt x="598" y="14000"/>
                  </a:moveTo>
                  <a:cubicBezTo>
                    <a:pt x="1645" y="14598"/>
                    <a:pt x="3515" y="12055"/>
                    <a:pt x="4861" y="8165"/>
                  </a:cubicBezTo>
                  <a:cubicBezTo>
                    <a:pt x="6208" y="4276"/>
                    <a:pt x="6432" y="686"/>
                    <a:pt x="5460" y="87"/>
                  </a:cubicBezTo>
                  <a:cubicBezTo>
                    <a:pt x="4413" y="-511"/>
                    <a:pt x="2543" y="2032"/>
                    <a:pt x="1196" y="5921"/>
                  </a:cubicBezTo>
                  <a:cubicBezTo>
                    <a:pt x="-150" y="9736"/>
                    <a:pt x="-375" y="13401"/>
                    <a:pt x="598" y="1400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F4A9940-E2D3-6584-B149-84FDFDE07FFE}"/>
                </a:ext>
              </a:extLst>
            </p:cNvPr>
            <p:cNvSpPr/>
            <p:nvPr/>
          </p:nvSpPr>
          <p:spPr>
            <a:xfrm>
              <a:off x="3576642" y="1853384"/>
              <a:ext cx="88185" cy="124840"/>
            </a:xfrm>
            <a:custGeom>
              <a:avLst/>
              <a:gdLst>
                <a:gd name="connsiteX0" fmla="*/ 28643 w 88185"/>
                <a:gd name="connsiteY0" fmla="*/ 124840 h 124840"/>
                <a:gd name="connsiteX1" fmla="*/ 19368 w 88185"/>
                <a:gd name="connsiteY1" fmla="*/ 123195 h 124840"/>
                <a:gd name="connsiteX2" fmla="*/ 2389 w 88185"/>
                <a:gd name="connsiteY2" fmla="*/ 106514 h 124840"/>
                <a:gd name="connsiteX3" fmla="*/ 7400 w 88185"/>
                <a:gd name="connsiteY3" fmla="*/ 62682 h 124840"/>
                <a:gd name="connsiteX4" fmla="*/ 8896 w 88185"/>
                <a:gd name="connsiteY4" fmla="*/ 59540 h 124840"/>
                <a:gd name="connsiteX5" fmla="*/ 66641 w 88185"/>
                <a:gd name="connsiteY5" fmla="*/ 0 h 124840"/>
                <a:gd name="connsiteX6" fmla="*/ 80629 w 88185"/>
                <a:gd name="connsiteY6" fmla="*/ 5012 h 124840"/>
                <a:gd name="connsiteX7" fmla="*/ 75468 w 88185"/>
                <a:gd name="connsiteY7" fmla="*/ 82579 h 124840"/>
                <a:gd name="connsiteX8" fmla="*/ 74196 w 88185"/>
                <a:gd name="connsiteY8" fmla="*/ 85496 h 124840"/>
                <a:gd name="connsiteX9" fmla="*/ 28793 w 88185"/>
                <a:gd name="connsiteY9" fmla="*/ 124840 h 124840"/>
                <a:gd name="connsiteX10" fmla="*/ 28793 w 88185"/>
                <a:gd name="connsiteY10" fmla="*/ 124840 h 12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185" h="124840">
                  <a:moveTo>
                    <a:pt x="28643" y="124840"/>
                  </a:moveTo>
                  <a:cubicBezTo>
                    <a:pt x="25427" y="124840"/>
                    <a:pt x="22285" y="124317"/>
                    <a:pt x="19368" y="123195"/>
                  </a:cubicBezTo>
                  <a:cubicBezTo>
                    <a:pt x="11365" y="120203"/>
                    <a:pt x="5455" y="114368"/>
                    <a:pt x="2389" y="106514"/>
                  </a:cubicBezTo>
                  <a:cubicBezTo>
                    <a:pt x="-2025" y="95145"/>
                    <a:pt x="-304" y="79961"/>
                    <a:pt x="7400" y="62682"/>
                  </a:cubicBezTo>
                  <a:cubicBezTo>
                    <a:pt x="7849" y="61635"/>
                    <a:pt x="8372" y="60588"/>
                    <a:pt x="8896" y="59540"/>
                  </a:cubicBezTo>
                  <a:cubicBezTo>
                    <a:pt x="20415" y="35605"/>
                    <a:pt x="45249" y="0"/>
                    <a:pt x="66641" y="0"/>
                  </a:cubicBezTo>
                  <a:cubicBezTo>
                    <a:pt x="68287" y="0"/>
                    <a:pt x="75991" y="299"/>
                    <a:pt x="80629" y="5012"/>
                  </a:cubicBezTo>
                  <a:cubicBezTo>
                    <a:pt x="98581" y="23562"/>
                    <a:pt x="79432" y="72855"/>
                    <a:pt x="75468" y="82579"/>
                  </a:cubicBezTo>
                  <a:cubicBezTo>
                    <a:pt x="75019" y="83551"/>
                    <a:pt x="74645" y="84523"/>
                    <a:pt x="74196" y="85496"/>
                  </a:cubicBezTo>
                  <a:cubicBezTo>
                    <a:pt x="63350" y="109731"/>
                    <a:pt x="45922" y="124840"/>
                    <a:pt x="28793" y="124840"/>
                  </a:cubicBezTo>
                  <a:lnTo>
                    <a:pt x="28793" y="124840"/>
                  </a:lnTo>
                  <a:close/>
                </a:path>
              </a:pathLst>
            </a:custGeom>
            <a:gradFill>
              <a:gsLst>
                <a:gs pos="2000">
                  <a:srgbClr val="CB181A"/>
                </a:gs>
                <a:gs pos="31000">
                  <a:srgbClr val="CB191B"/>
                </a:gs>
                <a:gs pos="42000">
                  <a:srgbClr val="CD1F22"/>
                </a:gs>
                <a:gs pos="50000">
                  <a:srgbClr val="CF292F"/>
                </a:gs>
                <a:gs pos="57000">
                  <a:srgbClr val="D33740"/>
                </a:gs>
                <a:gs pos="63000">
                  <a:srgbClr val="D84956"/>
                </a:gs>
                <a:gs pos="68000">
                  <a:srgbClr val="DF5F72"/>
                </a:gs>
                <a:gs pos="73000">
                  <a:srgbClr val="E67A93"/>
                </a:gs>
                <a:gs pos="77000">
                  <a:srgbClr val="EF98B8"/>
                </a:gs>
                <a:gs pos="79000">
                  <a:srgbClr val="F3A6C9"/>
                </a:gs>
              </a:gsLst>
              <a:lin ang="350974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3C662A-23DC-5462-C6C5-4F89F7BF368F}"/>
                </a:ext>
              </a:extLst>
            </p:cNvPr>
            <p:cNvSpPr/>
            <p:nvPr/>
          </p:nvSpPr>
          <p:spPr>
            <a:xfrm>
              <a:off x="3587251" y="1856675"/>
              <a:ext cx="69371" cy="104901"/>
            </a:xfrm>
            <a:custGeom>
              <a:avLst/>
              <a:gdLst>
                <a:gd name="connsiteX0" fmla="*/ 56256 w 69371"/>
                <a:gd name="connsiteY0" fmla="*/ 71209 h 104901"/>
                <a:gd name="connsiteX1" fmla="*/ 57378 w 69371"/>
                <a:gd name="connsiteY1" fmla="*/ 68591 h 104901"/>
                <a:gd name="connsiteX2" fmla="*/ 64634 w 69371"/>
                <a:gd name="connsiteY2" fmla="*/ 2169 h 104901"/>
                <a:gd name="connsiteX3" fmla="*/ 57304 w 69371"/>
                <a:gd name="connsiteY3" fmla="*/ 0 h 104901"/>
                <a:gd name="connsiteX4" fmla="*/ 7861 w 69371"/>
                <a:gd name="connsiteY4" fmla="*/ 54080 h 104901"/>
                <a:gd name="connsiteX5" fmla="*/ 6515 w 69371"/>
                <a:gd name="connsiteY5" fmla="*/ 56997 h 104901"/>
                <a:gd name="connsiteX6" fmla="*/ 13172 w 69371"/>
                <a:gd name="connsiteY6" fmla="*/ 103822 h 104901"/>
                <a:gd name="connsiteX7" fmla="*/ 56256 w 69371"/>
                <a:gd name="connsiteY7" fmla="*/ 71209 h 104901"/>
                <a:gd name="connsiteX8" fmla="*/ 56256 w 69371"/>
                <a:gd name="connsiteY8" fmla="*/ 71209 h 10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371" h="104901">
                  <a:moveTo>
                    <a:pt x="56256" y="71209"/>
                  </a:moveTo>
                  <a:cubicBezTo>
                    <a:pt x="56630" y="70312"/>
                    <a:pt x="57005" y="69489"/>
                    <a:pt x="57378" y="68591"/>
                  </a:cubicBezTo>
                  <a:cubicBezTo>
                    <a:pt x="67701" y="43608"/>
                    <a:pt x="74358" y="12267"/>
                    <a:pt x="64634" y="2169"/>
                  </a:cubicBezTo>
                  <a:cubicBezTo>
                    <a:pt x="63138" y="599"/>
                    <a:pt x="59248" y="0"/>
                    <a:pt x="57304" y="0"/>
                  </a:cubicBezTo>
                  <a:cubicBezTo>
                    <a:pt x="43092" y="-75"/>
                    <a:pt x="20427" y="27900"/>
                    <a:pt x="7861" y="54080"/>
                  </a:cubicBezTo>
                  <a:cubicBezTo>
                    <a:pt x="7412" y="55053"/>
                    <a:pt x="6964" y="56025"/>
                    <a:pt x="6515" y="56997"/>
                  </a:cubicBezTo>
                  <a:cubicBezTo>
                    <a:pt x="-4107" y="80709"/>
                    <a:pt x="-1638" y="98212"/>
                    <a:pt x="13172" y="103822"/>
                  </a:cubicBezTo>
                  <a:cubicBezTo>
                    <a:pt x="25290" y="108385"/>
                    <a:pt x="43989" y="98661"/>
                    <a:pt x="56256" y="71209"/>
                  </a:cubicBezTo>
                  <a:lnTo>
                    <a:pt x="56256" y="71209"/>
                  </a:lnTo>
                  <a:close/>
                </a:path>
              </a:pathLst>
            </a:custGeom>
            <a:gradFill>
              <a:gsLst>
                <a:gs pos="2000">
                  <a:srgbClr val="DD86B6"/>
                </a:gs>
                <a:gs pos="99000">
                  <a:srgbClr val="831913"/>
                </a:gs>
              </a:gsLst>
              <a:lin ang="67416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DF83F3C-58B3-B1D1-DC16-AA2FAE3644B3}"/>
                </a:ext>
              </a:extLst>
            </p:cNvPr>
            <p:cNvSpPr/>
            <p:nvPr/>
          </p:nvSpPr>
          <p:spPr>
            <a:xfrm>
              <a:off x="3589083" y="1859517"/>
              <a:ext cx="64445" cy="98296"/>
            </a:xfrm>
            <a:custGeom>
              <a:avLst/>
              <a:gdLst>
                <a:gd name="connsiteX0" fmla="*/ 12986 w 64445"/>
                <a:gd name="connsiteY0" fmla="*/ 97165 h 98296"/>
                <a:gd name="connsiteX1" fmla="*/ 53976 w 64445"/>
                <a:gd name="connsiteY1" fmla="*/ 65225 h 98296"/>
                <a:gd name="connsiteX2" fmla="*/ 59511 w 64445"/>
                <a:gd name="connsiteY2" fmla="*/ 2618 h 98296"/>
                <a:gd name="connsiteX3" fmla="*/ 54126 w 64445"/>
                <a:gd name="connsiteY3" fmla="*/ 0 h 98296"/>
                <a:gd name="connsiteX4" fmla="*/ 7451 w 64445"/>
                <a:gd name="connsiteY4" fmla="*/ 51836 h 98296"/>
                <a:gd name="connsiteX5" fmla="*/ 12911 w 64445"/>
                <a:gd name="connsiteY5" fmla="*/ 97165 h 9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445" h="98296">
                  <a:moveTo>
                    <a:pt x="12986" y="97165"/>
                  </a:moveTo>
                  <a:cubicBezTo>
                    <a:pt x="25627" y="101877"/>
                    <a:pt x="42906" y="92004"/>
                    <a:pt x="53976" y="65225"/>
                  </a:cubicBezTo>
                  <a:cubicBezTo>
                    <a:pt x="65421" y="37550"/>
                    <a:pt x="67814" y="11220"/>
                    <a:pt x="59511" y="2618"/>
                  </a:cubicBezTo>
                  <a:cubicBezTo>
                    <a:pt x="58314" y="1347"/>
                    <a:pt x="55622" y="75"/>
                    <a:pt x="54126" y="0"/>
                  </a:cubicBezTo>
                  <a:cubicBezTo>
                    <a:pt x="41559" y="-75"/>
                    <a:pt x="20466" y="24759"/>
                    <a:pt x="7451" y="51836"/>
                  </a:cubicBezTo>
                  <a:cubicBezTo>
                    <a:pt x="-5863" y="79437"/>
                    <a:pt x="345" y="92378"/>
                    <a:pt x="12911" y="97165"/>
                  </a:cubicBezTo>
                  <a:close/>
                </a:path>
              </a:pathLst>
            </a:custGeom>
            <a:solidFill>
              <a:srgbClr val="3F151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EDB4E51-6397-9244-CBB9-CCC299AA5AB7}"/>
                </a:ext>
              </a:extLst>
            </p:cNvPr>
            <p:cNvSpPr/>
            <p:nvPr/>
          </p:nvSpPr>
          <p:spPr>
            <a:xfrm>
              <a:off x="3598105" y="1863631"/>
              <a:ext cx="52616" cy="91013"/>
            </a:xfrm>
            <a:custGeom>
              <a:avLst/>
              <a:gdLst>
                <a:gd name="connsiteX0" fmla="*/ 0 w 52616"/>
                <a:gd name="connsiteY0" fmla="*/ 89909 h 91013"/>
                <a:gd name="connsiteX1" fmla="*/ 40616 w 52616"/>
                <a:gd name="connsiteY1" fmla="*/ 62832 h 91013"/>
                <a:gd name="connsiteX2" fmla="*/ 48620 w 52616"/>
                <a:gd name="connsiteY2" fmla="*/ 0 h 91013"/>
                <a:gd name="connsiteX3" fmla="*/ 29172 w 52616"/>
                <a:gd name="connsiteY3" fmla="*/ 64627 h 91013"/>
                <a:gd name="connsiteX4" fmla="*/ 75 w 52616"/>
                <a:gd name="connsiteY4" fmla="*/ 89909 h 9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16" h="91013">
                  <a:moveTo>
                    <a:pt x="0" y="89909"/>
                  </a:moveTo>
                  <a:cubicBezTo>
                    <a:pt x="13090" y="93425"/>
                    <a:pt x="29471" y="89610"/>
                    <a:pt x="40616" y="62832"/>
                  </a:cubicBezTo>
                  <a:cubicBezTo>
                    <a:pt x="52061" y="35156"/>
                    <a:pt x="56548" y="7555"/>
                    <a:pt x="48620" y="0"/>
                  </a:cubicBezTo>
                  <a:cubicBezTo>
                    <a:pt x="49293" y="16905"/>
                    <a:pt x="43384" y="38223"/>
                    <a:pt x="29172" y="64627"/>
                  </a:cubicBezTo>
                  <a:cubicBezTo>
                    <a:pt x="14586" y="91704"/>
                    <a:pt x="7256" y="87590"/>
                    <a:pt x="75" y="89909"/>
                  </a:cubicBezTo>
                  <a:close/>
                </a:path>
              </a:pathLst>
            </a:custGeom>
            <a:solidFill>
              <a:srgbClr val="2000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99B1FE-F316-A56A-F1D5-73BAD42E1F21}"/>
                </a:ext>
              </a:extLst>
            </p:cNvPr>
            <p:cNvSpPr/>
            <p:nvPr/>
          </p:nvSpPr>
          <p:spPr>
            <a:xfrm>
              <a:off x="3596080" y="1874289"/>
              <a:ext cx="39504" cy="63657"/>
            </a:xfrm>
            <a:custGeom>
              <a:avLst/>
              <a:gdLst>
                <a:gd name="connsiteX0" fmla="*/ 1875 w 39504"/>
                <a:gd name="connsiteY0" fmla="*/ 63394 h 63657"/>
                <a:gd name="connsiteX1" fmla="*/ 28130 w 39504"/>
                <a:gd name="connsiteY1" fmla="*/ 35868 h 63657"/>
                <a:gd name="connsiteX2" fmla="*/ 37629 w 39504"/>
                <a:gd name="connsiteY2" fmla="*/ 263 h 63657"/>
                <a:gd name="connsiteX3" fmla="*/ 11374 w 39504"/>
                <a:gd name="connsiteY3" fmla="*/ 27790 h 63657"/>
                <a:gd name="connsiteX4" fmla="*/ 1875 w 39504"/>
                <a:gd name="connsiteY4" fmla="*/ 63394 h 6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4" h="63657">
                  <a:moveTo>
                    <a:pt x="1875" y="63394"/>
                  </a:moveTo>
                  <a:cubicBezTo>
                    <a:pt x="6513" y="65638"/>
                    <a:pt x="18256" y="53296"/>
                    <a:pt x="28130" y="35868"/>
                  </a:cubicBezTo>
                  <a:cubicBezTo>
                    <a:pt x="38003" y="18440"/>
                    <a:pt x="42267" y="2507"/>
                    <a:pt x="37629" y="263"/>
                  </a:cubicBezTo>
                  <a:cubicBezTo>
                    <a:pt x="32992" y="-1981"/>
                    <a:pt x="21248" y="10361"/>
                    <a:pt x="11374" y="27790"/>
                  </a:cubicBezTo>
                  <a:cubicBezTo>
                    <a:pt x="1501" y="45218"/>
                    <a:pt x="-2763" y="61150"/>
                    <a:pt x="1875" y="63394"/>
                  </a:cubicBezTo>
                  <a:close/>
                </a:path>
              </a:pathLst>
            </a:custGeom>
            <a:gradFill>
              <a:gsLst>
                <a:gs pos="0">
                  <a:srgbClr val="E8F3FC"/>
                </a:gs>
                <a:gs pos="99000">
                  <a:srgbClr val="45170F"/>
                </a:gs>
              </a:gsLst>
              <a:lin ang="70554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FB77771-53B4-8A7A-8465-EA6EE0D893B5}"/>
                </a:ext>
              </a:extLst>
            </p:cNvPr>
            <p:cNvSpPr/>
            <p:nvPr/>
          </p:nvSpPr>
          <p:spPr>
            <a:xfrm>
              <a:off x="3619787" y="1877691"/>
              <a:ext cx="11388" cy="13843"/>
            </a:xfrm>
            <a:custGeom>
              <a:avLst/>
              <a:gdLst>
                <a:gd name="connsiteX0" fmla="*/ 683 w 11388"/>
                <a:gd name="connsiteY0" fmla="*/ 13616 h 13843"/>
                <a:gd name="connsiteX1" fmla="*/ 8387 w 11388"/>
                <a:gd name="connsiteY1" fmla="*/ 8679 h 13843"/>
                <a:gd name="connsiteX2" fmla="*/ 10706 w 11388"/>
                <a:gd name="connsiteY2" fmla="*/ 227 h 13843"/>
                <a:gd name="connsiteX3" fmla="*/ 3001 w 11388"/>
                <a:gd name="connsiteY3" fmla="*/ 5164 h 13843"/>
                <a:gd name="connsiteX4" fmla="*/ 683 w 11388"/>
                <a:gd name="connsiteY4" fmla="*/ 13541 h 1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8" h="13843">
                  <a:moveTo>
                    <a:pt x="683" y="13616"/>
                  </a:moveTo>
                  <a:cubicBezTo>
                    <a:pt x="2178" y="14589"/>
                    <a:pt x="5619" y="12345"/>
                    <a:pt x="8387" y="8679"/>
                  </a:cubicBezTo>
                  <a:cubicBezTo>
                    <a:pt x="11155" y="5014"/>
                    <a:pt x="12202" y="1200"/>
                    <a:pt x="10706" y="227"/>
                  </a:cubicBezTo>
                  <a:cubicBezTo>
                    <a:pt x="9210" y="-745"/>
                    <a:pt x="5769" y="1499"/>
                    <a:pt x="3001" y="5164"/>
                  </a:cubicBezTo>
                  <a:cubicBezTo>
                    <a:pt x="234" y="8829"/>
                    <a:pt x="-813" y="12644"/>
                    <a:pt x="683" y="1354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DACE830-ABB4-29CD-FD33-F5D53399E704}"/>
                </a:ext>
              </a:extLst>
            </p:cNvPr>
            <p:cNvSpPr/>
            <p:nvPr/>
          </p:nvSpPr>
          <p:spPr>
            <a:xfrm>
              <a:off x="3795664" y="1955336"/>
              <a:ext cx="82013" cy="120726"/>
            </a:xfrm>
            <a:custGeom>
              <a:avLst/>
              <a:gdLst>
                <a:gd name="connsiteX0" fmla="*/ 51598 w 82013"/>
                <a:gd name="connsiteY0" fmla="*/ 120726 h 120726"/>
                <a:gd name="connsiteX1" fmla="*/ 21753 w 82013"/>
                <a:gd name="connsiteY1" fmla="*/ 98960 h 120726"/>
                <a:gd name="connsiteX2" fmla="*/ 20107 w 82013"/>
                <a:gd name="connsiteY2" fmla="*/ 96192 h 120726"/>
                <a:gd name="connsiteX3" fmla="*/ 2829 w 82013"/>
                <a:gd name="connsiteY3" fmla="*/ 14885 h 120726"/>
                <a:gd name="connsiteX4" fmla="*/ 11505 w 82013"/>
                <a:gd name="connsiteY4" fmla="*/ 3067 h 120726"/>
                <a:gd name="connsiteX5" fmla="*/ 22202 w 82013"/>
                <a:gd name="connsiteY5" fmla="*/ 0 h 120726"/>
                <a:gd name="connsiteX6" fmla="*/ 68203 w 82013"/>
                <a:gd name="connsiteY6" fmla="*/ 35979 h 120726"/>
                <a:gd name="connsiteX7" fmla="*/ 69774 w 82013"/>
                <a:gd name="connsiteY7" fmla="*/ 38447 h 120726"/>
                <a:gd name="connsiteX8" fmla="*/ 73439 w 82013"/>
                <a:gd name="connsiteY8" fmla="*/ 108085 h 120726"/>
                <a:gd name="connsiteX9" fmla="*/ 51673 w 82013"/>
                <a:gd name="connsiteY9" fmla="*/ 120726 h 120726"/>
                <a:gd name="connsiteX10" fmla="*/ 51673 w 82013"/>
                <a:gd name="connsiteY10" fmla="*/ 120726 h 12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013" h="120726">
                  <a:moveTo>
                    <a:pt x="51598" y="120726"/>
                  </a:moveTo>
                  <a:cubicBezTo>
                    <a:pt x="44193" y="120726"/>
                    <a:pt x="32973" y="116986"/>
                    <a:pt x="21753" y="98960"/>
                  </a:cubicBezTo>
                  <a:cubicBezTo>
                    <a:pt x="21155" y="98062"/>
                    <a:pt x="20631" y="97165"/>
                    <a:pt x="20107" y="96192"/>
                  </a:cubicBezTo>
                  <a:cubicBezTo>
                    <a:pt x="8588" y="76445"/>
                    <a:pt x="-6297" y="36951"/>
                    <a:pt x="2829" y="14885"/>
                  </a:cubicBezTo>
                  <a:cubicBezTo>
                    <a:pt x="3427" y="13464"/>
                    <a:pt x="6569" y="6134"/>
                    <a:pt x="11505" y="3067"/>
                  </a:cubicBezTo>
                  <a:cubicBezTo>
                    <a:pt x="14722" y="1047"/>
                    <a:pt x="18312" y="0"/>
                    <a:pt x="22202" y="0"/>
                  </a:cubicBezTo>
                  <a:cubicBezTo>
                    <a:pt x="42398" y="0"/>
                    <a:pt x="62519" y="27526"/>
                    <a:pt x="68203" y="35979"/>
                  </a:cubicBezTo>
                  <a:cubicBezTo>
                    <a:pt x="68727" y="36801"/>
                    <a:pt x="69251" y="37624"/>
                    <a:pt x="69774" y="38447"/>
                  </a:cubicBezTo>
                  <a:cubicBezTo>
                    <a:pt x="87128" y="66198"/>
                    <a:pt x="83836" y="94023"/>
                    <a:pt x="73439" y="108085"/>
                  </a:cubicBezTo>
                  <a:cubicBezTo>
                    <a:pt x="65660" y="118557"/>
                    <a:pt x="57283" y="120726"/>
                    <a:pt x="51673" y="120726"/>
                  </a:cubicBezTo>
                  <a:lnTo>
                    <a:pt x="51673" y="120726"/>
                  </a:lnTo>
                  <a:close/>
                </a:path>
              </a:pathLst>
            </a:custGeom>
            <a:gradFill>
              <a:gsLst>
                <a:gs pos="2000">
                  <a:srgbClr val="CB181A"/>
                </a:gs>
                <a:gs pos="31000">
                  <a:srgbClr val="CB191B"/>
                </a:gs>
                <a:gs pos="42000">
                  <a:srgbClr val="CD1F22"/>
                </a:gs>
                <a:gs pos="50000">
                  <a:srgbClr val="CF292F"/>
                </a:gs>
                <a:gs pos="57000">
                  <a:srgbClr val="D33740"/>
                </a:gs>
                <a:gs pos="63000">
                  <a:srgbClr val="D84956"/>
                </a:gs>
                <a:gs pos="68000">
                  <a:srgbClr val="DF5F72"/>
                </a:gs>
                <a:gs pos="73000">
                  <a:srgbClr val="E67A93"/>
                </a:gs>
                <a:gs pos="77000">
                  <a:srgbClr val="EF98B8"/>
                </a:gs>
                <a:gs pos="79000">
                  <a:srgbClr val="F3A6C9"/>
                </a:gs>
              </a:gsLst>
              <a:lin ang="81937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999E568-E52B-1162-736A-66A85EF9CA17}"/>
                </a:ext>
              </a:extLst>
            </p:cNvPr>
            <p:cNvSpPr/>
            <p:nvPr/>
          </p:nvSpPr>
          <p:spPr>
            <a:xfrm>
              <a:off x="3802655" y="1961381"/>
              <a:ext cx="63104" cy="100793"/>
            </a:xfrm>
            <a:custGeom>
              <a:avLst/>
              <a:gdLst>
                <a:gd name="connsiteX0" fmla="*/ 52385 w 63104"/>
                <a:gd name="connsiteY0" fmla="*/ 33898 h 100793"/>
                <a:gd name="connsiteX1" fmla="*/ 51039 w 63104"/>
                <a:gd name="connsiteY1" fmla="*/ 31803 h 100793"/>
                <a:gd name="connsiteX2" fmla="*/ 6758 w 63104"/>
                <a:gd name="connsiteY2" fmla="*/ 1659 h 100793"/>
                <a:gd name="connsiteX3" fmla="*/ 1971 w 63104"/>
                <a:gd name="connsiteY3" fmla="*/ 8915 h 100793"/>
                <a:gd name="connsiteX4" fmla="*/ 18651 w 63104"/>
                <a:gd name="connsiteY4" fmla="*/ 81021 h 100793"/>
                <a:gd name="connsiteX5" fmla="*/ 20147 w 63104"/>
                <a:gd name="connsiteY5" fmla="*/ 83490 h 100793"/>
                <a:gd name="connsiteX6" fmla="*/ 56574 w 63104"/>
                <a:gd name="connsiteY6" fmla="*/ 91942 h 100793"/>
                <a:gd name="connsiteX7" fmla="*/ 52460 w 63104"/>
                <a:gd name="connsiteY7" fmla="*/ 33973 h 100793"/>
                <a:gd name="connsiteX8" fmla="*/ 52460 w 63104"/>
                <a:gd name="connsiteY8" fmla="*/ 33973 h 10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04" h="100793">
                  <a:moveTo>
                    <a:pt x="52385" y="33898"/>
                  </a:moveTo>
                  <a:cubicBezTo>
                    <a:pt x="51937" y="33224"/>
                    <a:pt x="51488" y="32476"/>
                    <a:pt x="51039" y="31803"/>
                  </a:cubicBezTo>
                  <a:cubicBezTo>
                    <a:pt x="37800" y="12131"/>
                    <a:pt x="18277" y="-5596"/>
                    <a:pt x="6758" y="1659"/>
                  </a:cubicBezTo>
                  <a:cubicBezTo>
                    <a:pt x="4963" y="2781"/>
                    <a:pt x="2793" y="6820"/>
                    <a:pt x="1971" y="8915"/>
                  </a:cubicBezTo>
                  <a:cubicBezTo>
                    <a:pt x="-4387" y="24398"/>
                    <a:pt x="5561" y="58507"/>
                    <a:pt x="18651" y="81021"/>
                  </a:cubicBezTo>
                  <a:cubicBezTo>
                    <a:pt x="19100" y="81844"/>
                    <a:pt x="19623" y="82667"/>
                    <a:pt x="20147" y="83490"/>
                  </a:cubicBezTo>
                  <a:cubicBezTo>
                    <a:pt x="32414" y="103087"/>
                    <a:pt x="46027" y="106229"/>
                    <a:pt x="56574" y="91942"/>
                  </a:cubicBezTo>
                  <a:cubicBezTo>
                    <a:pt x="65251" y="80273"/>
                    <a:pt x="66597" y="56562"/>
                    <a:pt x="52460" y="33973"/>
                  </a:cubicBezTo>
                  <a:lnTo>
                    <a:pt x="52460" y="33973"/>
                  </a:lnTo>
                  <a:close/>
                </a:path>
              </a:pathLst>
            </a:custGeom>
            <a:gradFill>
              <a:gsLst>
                <a:gs pos="2000">
                  <a:srgbClr val="DD86B6"/>
                </a:gs>
                <a:gs pos="99000">
                  <a:srgbClr val="831913"/>
                </a:gs>
              </a:gsLst>
              <a:lin ang="27774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457379C-9797-F6BC-6B63-BB0B00469D7A}"/>
                </a:ext>
              </a:extLst>
            </p:cNvPr>
            <p:cNvSpPr/>
            <p:nvPr/>
          </p:nvSpPr>
          <p:spPr>
            <a:xfrm>
              <a:off x="3804176" y="1965923"/>
              <a:ext cx="59477" cy="93197"/>
            </a:xfrm>
            <a:custGeom>
              <a:avLst/>
              <a:gdLst>
                <a:gd name="connsiteX0" fmla="*/ 53034 w 59477"/>
                <a:gd name="connsiteY0" fmla="*/ 84184 h 93197"/>
                <a:gd name="connsiteX1" fmla="*/ 48396 w 59477"/>
                <a:gd name="connsiteY1" fmla="*/ 28682 h 93197"/>
                <a:gd name="connsiteX2" fmla="*/ 6060 w 59477"/>
                <a:gd name="connsiteY2" fmla="*/ 1680 h 93197"/>
                <a:gd name="connsiteX3" fmla="*/ 1796 w 59477"/>
                <a:gd name="connsiteY3" fmla="*/ 6691 h 93197"/>
                <a:gd name="connsiteX4" fmla="*/ 18102 w 59477"/>
                <a:gd name="connsiteY4" fmla="*/ 74983 h 93197"/>
                <a:gd name="connsiteX5" fmla="*/ 52959 w 59477"/>
                <a:gd name="connsiteY5" fmla="*/ 84184 h 9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77" h="93197">
                  <a:moveTo>
                    <a:pt x="53034" y="84184"/>
                  </a:moveTo>
                  <a:cubicBezTo>
                    <a:pt x="62010" y="71991"/>
                    <a:pt x="62608" y="49776"/>
                    <a:pt x="48396" y="28682"/>
                  </a:cubicBezTo>
                  <a:cubicBezTo>
                    <a:pt x="33736" y="6916"/>
                    <a:pt x="15933" y="-4529"/>
                    <a:pt x="6060" y="1680"/>
                  </a:cubicBezTo>
                  <a:cubicBezTo>
                    <a:pt x="4639" y="2577"/>
                    <a:pt x="2469" y="5121"/>
                    <a:pt x="1796" y="6691"/>
                  </a:cubicBezTo>
                  <a:cubicBezTo>
                    <a:pt x="-3889" y="20380"/>
                    <a:pt x="4564" y="51721"/>
                    <a:pt x="18102" y="74983"/>
                  </a:cubicBezTo>
                  <a:cubicBezTo>
                    <a:pt x="31940" y="98770"/>
                    <a:pt x="43983" y="96376"/>
                    <a:pt x="52959" y="84184"/>
                  </a:cubicBezTo>
                  <a:close/>
                </a:path>
              </a:pathLst>
            </a:custGeom>
            <a:solidFill>
              <a:srgbClr val="3F151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A314FD8-0782-990E-C3AD-ADC60AED98F3}"/>
                </a:ext>
              </a:extLst>
            </p:cNvPr>
            <p:cNvSpPr/>
            <p:nvPr/>
          </p:nvSpPr>
          <p:spPr>
            <a:xfrm>
              <a:off x="3810535" y="1968707"/>
              <a:ext cx="50459" cy="84616"/>
            </a:xfrm>
            <a:custGeom>
              <a:avLst/>
              <a:gdLst>
                <a:gd name="connsiteX0" fmla="*/ 42636 w 50459"/>
                <a:gd name="connsiteY0" fmla="*/ 84616 h 84616"/>
                <a:gd name="connsiteX1" fmla="*/ 41364 w 50459"/>
                <a:gd name="connsiteY1" fmla="*/ 31209 h 84616"/>
                <a:gd name="connsiteX2" fmla="*/ 0 w 50459"/>
                <a:gd name="connsiteY2" fmla="*/ 1439 h 84616"/>
                <a:gd name="connsiteX3" fmla="*/ 37549 w 50459"/>
                <a:gd name="connsiteY3" fmla="*/ 44374 h 84616"/>
                <a:gd name="connsiteX4" fmla="*/ 42710 w 50459"/>
                <a:gd name="connsiteY4" fmla="*/ 84616 h 8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59" h="84616">
                  <a:moveTo>
                    <a:pt x="42636" y="84616"/>
                  </a:moveTo>
                  <a:cubicBezTo>
                    <a:pt x="50938" y="71526"/>
                    <a:pt x="55501" y="52303"/>
                    <a:pt x="41364" y="31209"/>
                  </a:cubicBezTo>
                  <a:cubicBezTo>
                    <a:pt x="26703" y="9443"/>
                    <a:pt x="8901" y="-4694"/>
                    <a:pt x="0" y="1439"/>
                  </a:cubicBezTo>
                  <a:cubicBezTo>
                    <a:pt x="12417" y="6376"/>
                    <a:pt x="24983" y="19989"/>
                    <a:pt x="37549" y="44374"/>
                  </a:cubicBezTo>
                  <a:cubicBezTo>
                    <a:pt x="50415" y="69357"/>
                    <a:pt x="44281" y="75939"/>
                    <a:pt x="42710" y="84616"/>
                  </a:cubicBezTo>
                  <a:close/>
                </a:path>
              </a:pathLst>
            </a:custGeom>
            <a:solidFill>
              <a:srgbClr val="2000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AE6AB43-FEAC-0A5A-4051-0FE2E05A4CAC}"/>
                </a:ext>
              </a:extLst>
            </p:cNvPr>
            <p:cNvSpPr/>
            <p:nvPr/>
          </p:nvSpPr>
          <p:spPr>
            <a:xfrm>
              <a:off x="3811130" y="1987012"/>
              <a:ext cx="32096" cy="62236"/>
            </a:xfrm>
            <a:custGeom>
              <a:avLst/>
              <a:gdLst>
                <a:gd name="connsiteX0" fmla="*/ 30672 w 32096"/>
                <a:gd name="connsiteY0" fmla="*/ 61225 h 62236"/>
                <a:gd name="connsiteX1" fmla="*/ 22668 w 32096"/>
                <a:gd name="connsiteY1" fmla="*/ 23302 h 62236"/>
                <a:gd name="connsiteX2" fmla="*/ 1425 w 32096"/>
                <a:gd name="connsiteY2" fmla="*/ 1012 h 62236"/>
                <a:gd name="connsiteX3" fmla="*/ 9429 w 32096"/>
                <a:gd name="connsiteY3" fmla="*/ 38935 h 62236"/>
                <a:gd name="connsiteX4" fmla="*/ 30672 w 32096"/>
                <a:gd name="connsiteY4" fmla="*/ 61225 h 6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96" h="62236">
                  <a:moveTo>
                    <a:pt x="30672" y="61225"/>
                  </a:moveTo>
                  <a:cubicBezTo>
                    <a:pt x="34337" y="56962"/>
                    <a:pt x="30672" y="39982"/>
                    <a:pt x="22668" y="23302"/>
                  </a:cubicBezTo>
                  <a:cubicBezTo>
                    <a:pt x="14590" y="6696"/>
                    <a:pt x="5090" y="-3327"/>
                    <a:pt x="1425" y="1012"/>
                  </a:cubicBezTo>
                  <a:cubicBezTo>
                    <a:pt x="-2240" y="5275"/>
                    <a:pt x="1425" y="22255"/>
                    <a:pt x="9429" y="38935"/>
                  </a:cubicBezTo>
                  <a:cubicBezTo>
                    <a:pt x="17507" y="55540"/>
                    <a:pt x="27006" y="65563"/>
                    <a:pt x="30672" y="61225"/>
                  </a:cubicBezTo>
                  <a:close/>
                </a:path>
              </a:pathLst>
            </a:custGeom>
            <a:gradFill>
              <a:gsLst>
                <a:gs pos="0">
                  <a:srgbClr val="E8F3FC"/>
                </a:gs>
                <a:gs pos="99000">
                  <a:srgbClr val="45170F"/>
                </a:gs>
              </a:gsLst>
              <a:lin ang="30912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CDE849A-B60E-BF09-4315-EA9E760B78A2}"/>
                </a:ext>
              </a:extLst>
            </p:cNvPr>
            <p:cNvSpPr/>
            <p:nvPr/>
          </p:nvSpPr>
          <p:spPr>
            <a:xfrm>
              <a:off x="3812554" y="1992320"/>
              <a:ext cx="7060" cy="16165"/>
            </a:xfrm>
            <a:custGeom>
              <a:avLst/>
              <a:gdLst>
                <a:gd name="connsiteX0" fmla="*/ 6060 w 7060"/>
                <a:gd name="connsiteY0" fmla="*/ 15824 h 16165"/>
                <a:gd name="connsiteX1" fmla="*/ 5985 w 7060"/>
                <a:gd name="connsiteY1" fmla="*/ 5726 h 16165"/>
                <a:gd name="connsiteX2" fmla="*/ 973 w 7060"/>
                <a:gd name="connsiteY2" fmla="*/ 341 h 16165"/>
                <a:gd name="connsiteX3" fmla="*/ 1048 w 7060"/>
                <a:gd name="connsiteY3" fmla="*/ 10439 h 16165"/>
                <a:gd name="connsiteX4" fmla="*/ 6060 w 7060"/>
                <a:gd name="connsiteY4" fmla="*/ 15824 h 1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0" h="16165">
                  <a:moveTo>
                    <a:pt x="6060" y="15824"/>
                  </a:moveTo>
                  <a:cubicBezTo>
                    <a:pt x="7406" y="14553"/>
                    <a:pt x="7406" y="9990"/>
                    <a:pt x="5985" y="5726"/>
                  </a:cubicBezTo>
                  <a:cubicBezTo>
                    <a:pt x="4564" y="1463"/>
                    <a:pt x="2320" y="-931"/>
                    <a:pt x="973" y="341"/>
                  </a:cubicBezTo>
                  <a:cubicBezTo>
                    <a:pt x="-373" y="1612"/>
                    <a:pt x="-298" y="6175"/>
                    <a:pt x="1048" y="10439"/>
                  </a:cubicBezTo>
                  <a:cubicBezTo>
                    <a:pt x="2469" y="14702"/>
                    <a:pt x="4713" y="17096"/>
                    <a:pt x="6060" y="15824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3E1F35-8298-1730-7426-B8A9B498D8F4}"/>
                </a:ext>
              </a:extLst>
            </p:cNvPr>
            <p:cNvSpPr/>
            <p:nvPr/>
          </p:nvSpPr>
          <p:spPr>
            <a:xfrm>
              <a:off x="3308930" y="1956458"/>
              <a:ext cx="246090" cy="145185"/>
            </a:xfrm>
            <a:custGeom>
              <a:avLst/>
              <a:gdLst>
                <a:gd name="connsiteX0" fmla="*/ 112723 w 246090"/>
                <a:gd name="connsiteY0" fmla="*/ 109731 h 145185"/>
                <a:gd name="connsiteX1" fmla="*/ 32837 w 246090"/>
                <a:gd name="connsiteY1" fmla="*/ 92153 h 145185"/>
                <a:gd name="connsiteX2" fmla="*/ 32837 w 246090"/>
                <a:gd name="connsiteY2" fmla="*/ 92153 h 145185"/>
                <a:gd name="connsiteX3" fmla="*/ 29022 w 246090"/>
                <a:gd name="connsiteY3" fmla="*/ 95369 h 145185"/>
                <a:gd name="connsiteX4" fmla="*/ 29022 w 246090"/>
                <a:gd name="connsiteY4" fmla="*/ 95369 h 145185"/>
                <a:gd name="connsiteX5" fmla="*/ 2394 w 246090"/>
                <a:gd name="connsiteY5" fmla="*/ 145186 h 145185"/>
                <a:gd name="connsiteX6" fmla="*/ 2394 w 246090"/>
                <a:gd name="connsiteY6" fmla="*/ 145186 h 145185"/>
                <a:gd name="connsiteX7" fmla="*/ 1571 w 246090"/>
                <a:gd name="connsiteY7" fmla="*/ 144438 h 145185"/>
                <a:gd name="connsiteX8" fmla="*/ 28573 w 246090"/>
                <a:gd name="connsiteY8" fmla="*/ 93574 h 145185"/>
                <a:gd name="connsiteX9" fmla="*/ 28573 w 246090"/>
                <a:gd name="connsiteY9" fmla="*/ 93574 h 145185"/>
                <a:gd name="connsiteX10" fmla="*/ 32388 w 246090"/>
                <a:gd name="connsiteY10" fmla="*/ 90358 h 145185"/>
                <a:gd name="connsiteX11" fmla="*/ 32388 w 246090"/>
                <a:gd name="connsiteY11" fmla="*/ 90358 h 145185"/>
                <a:gd name="connsiteX12" fmla="*/ 112723 w 246090"/>
                <a:gd name="connsiteY12" fmla="*/ 107861 h 145185"/>
                <a:gd name="connsiteX13" fmla="*/ 112723 w 246090"/>
                <a:gd name="connsiteY13" fmla="*/ 107861 h 145185"/>
                <a:gd name="connsiteX14" fmla="*/ 146233 w 246090"/>
                <a:gd name="connsiteY14" fmla="*/ 106440 h 145185"/>
                <a:gd name="connsiteX15" fmla="*/ 146233 w 246090"/>
                <a:gd name="connsiteY15" fmla="*/ 106440 h 145185"/>
                <a:gd name="connsiteX16" fmla="*/ 152142 w 246090"/>
                <a:gd name="connsiteY16" fmla="*/ 99558 h 145185"/>
                <a:gd name="connsiteX17" fmla="*/ 152142 w 246090"/>
                <a:gd name="connsiteY17" fmla="*/ 99558 h 145185"/>
                <a:gd name="connsiteX18" fmla="*/ 172488 w 246090"/>
                <a:gd name="connsiteY18" fmla="*/ 40167 h 145185"/>
                <a:gd name="connsiteX19" fmla="*/ 172488 w 246090"/>
                <a:gd name="connsiteY19" fmla="*/ 40167 h 145185"/>
                <a:gd name="connsiteX20" fmla="*/ 177275 w 246090"/>
                <a:gd name="connsiteY20" fmla="*/ 37849 h 145185"/>
                <a:gd name="connsiteX21" fmla="*/ 177275 w 246090"/>
                <a:gd name="connsiteY21" fmla="*/ 37849 h 145185"/>
                <a:gd name="connsiteX22" fmla="*/ 208915 w 246090"/>
                <a:gd name="connsiteY22" fmla="*/ 35829 h 145185"/>
                <a:gd name="connsiteX23" fmla="*/ 208915 w 246090"/>
                <a:gd name="connsiteY23" fmla="*/ 35829 h 145185"/>
                <a:gd name="connsiteX24" fmla="*/ 227241 w 246090"/>
                <a:gd name="connsiteY24" fmla="*/ 25282 h 145185"/>
                <a:gd name="connsiteX25" fmla="*/ 227241 w 246090"/>
                <a:gd name="connsiteY25" fmla="*/ 25282 h 145185"/>
                <a:gd name="connsiteX26" fmla="*/ 245417 w 246090"/>
                <a:gd name="connsiteY26" fmla="*/ 0 h 145185"/>
                <a:gd name="connsiteX27" fmla="*/ 245417 w 246090"/>
                <a:gd name="connsiteY27" fmla="*/ 0 h 145185"/>
                <a:gd name="connsiteX28" fmla="*/ 246091 w 246090"/>
                <a:gd name="connsiteY28" fmla="*/ 1346 h 145185"/>
                <a:gd name="connsiteX29" fmla="*/ 227615 w 246090"/>
                <a:gd name="connsiteY29" fmla="*/ 27077 h 145185"/>
                <a:gd name="connsiteX30" fmla="*/ 227615 w 246090"/>
                <a:gd name="connsiteY30" fmla="*/ 27077 h 145185"/>
                <a:gd name="connsiteX31" fmla="*/ 209214 w 246090"/>
                <a:gd name="connsiteY31" fmla="*/ 37699 h 145185"/>
                <a:gd name="connsiteX32" fmla="*/ 209214 w 246090"/>
                <a:gd name="connsiteY32" fmla="*/ 37699 h 145185"/>
                <a:gd name="connsiteX33" fmla="*/ 177499 w 246090"/>
                <a:gd name="connsiteY33" fmla="*/ 39719 h 145185"/>
                <a:gd name="connsiteX34" fmla="*/ 177499 w 246090"/>
                <a:gd name="connsiteY34" fmla="*/ 39719 h 145185"/>
                <a:gd name="connsiteX35" fmla="*/ 172862 w 246090"/>
                <a:gd name="connsiteY35" fmla="*/ 41963 h 145185"/>
                <a:gd name="connsiteX36" fmla="*/ 172862 w 246090"/>
                <a:gd name="connsiteY36" fmla="*/ 41963 h 145185"/>
                <a:gd name="connsiteX37" fmla="*/ 152741 w 246090"/>
                <a:gd name="connsiteY37" fmla="*/ 101129 h 145185"/>
                <a:gd name="connsiteX38" fmla="*/ 152741 w 246090"/>
                <a:gd name="connsiteY38" fmla="*/ 101129 h 145185"/>
                <a:gd name="connsiteX39" fmla="*/ 146607 w 246090"/>
                <a:gd name="connsiteY39" fmla="*/ 108235 h 145185"/>
                <a:gd name="connsiteX40" fmla="*/ 146607 w 246090"/>
                <a:gd name="connsiteY40" fmla="*/ 108235 h 145185"/>
                <a:gd name="connsiteX41" fmla="*/ 112723 w 246090"/>
                <a:gd name="connsiteY41" fmla="*/ 109731 h 145185"/>
                <a:gd name="connsiteX42" fmla="*/ 112723 w 246090"/>
                <a:gd name="connsiteY42" fmla="*/ 109731 h 145185"/>
                <a:gd name="connsiteX43" fmla="*/ 0 w 246090"/>
                <a:gd name="connsiteY43" fmla="*/ 129328 h 145185"/>
                <a:gd name="connsiteX44" fmla="*/ 0 w 246090"/>
                <a:gd name="connsiteY44" fmla="*/ 129328 h 145185"/>
                <a:gd name="connsiteX45" fmla="*/ 0 w 246090"/>
                <a:gd name="connsiteY45" fmla="*/ 129328 h 145185"/>
                <a:gd name="connsiteX46" fmla="*/ 0 w 246090"/>
                <a:gd name="connsiteY46" fmla="*/ 129328 h 1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46090" h="145185">
                  <a:moveTo>
                    <a:pt x="112723" y="109731"/>
                  </a:moveTo>
                  <a:cubicBezTo>
                    <a:pt x="83776" y="98661"/>
                    <a:pt x="59092" y="72406"/>
                    <a:pt x="32837" y="92153"/>
                  </a:cubicBezTo>
                  <a:lnTo>
                    <a:pt x="32837" y="92153"/>
                  </a:lnTo>
                  <a:cubicBezTo>
                    <a:pt x="31565" y="93125"/>
                    <a:pt x="30294" y="94173"/>
                    <a:pt x="29022" y="95369"/>
                  </a:cubicBezTo>
                  <a:lnTo>
                    <a:pt x="29022" y="95369"/>
                  </a:lnTo>
                  <a:cubicBezTo>
                    <a:pt x="19373" y="104196"/>
                    <a:pt x="4937" y="121624"/>
                    <a:pt x="2394" y="145186"/>
                  </a:cubicBezTo>
                  <a:lnTo>
                    <a:pt x="2394" y="145186"/>
                  </a:lnTo>
                  <a:lnTo>
                    <a:pt x="1571" y="144438"/>
                  </a:lnTo>
                  <a:cubicBezTo>
                    <a:pt x="4264" y="119754"/>
                    <a:pt x="18924" y="102475"/>
                    <a:pt x="28573" y="93574"/>
                  </a:cubicBezTo>
                  <a:lnTo>
                    <a:pt x="28573" y="93574"/>
                  </a:lnTo>
                  <a:cubicBezTo>
                    <a:pt x="29845" y="92377"/>
                    <a:pt x="31117" y="91330"/>
                    <a:pt x="32388" y="90358"/>
                  </a:cubicBezTo>
                  <a:lnTo>
                    <a:pt x="32388" y="90358"/>
                  </a:lnTo>
                  <a:cubicBezTo>
                    <a:pt x="59092" y="70312"/>
                    <a:pt x="84000" y="96940"/>
                    <a:pt x="112723" y="107861"/>
                  </a:cubicBezTo>
                  <a:lnTo>
                    <a:pt x="112723" y="107861"/>
                  </a:lnTo>
                  <a:cubicBezTo>
                    <a:pt x="121998" y="111376"/>
                    <a:pt x="136584" y="113770"/>
                    <a:pt x="146233" y="106440"/>
                  </a:cubicBezTo>
                  <a:lnTo>
                    <a:pt x="146233" y="106440"/>
                  </a:lnTo>
                  <a:cubicBezTo>
                    <a:pt x="148552" y="104719"/>
                    <a:pt x="150571" y="102475"/>
                    <a:pt x="152142" y="99558"/>
                  </a:cubicBezTo>
                  <a:lnTo>
                    <a:pt x="152142" y="99558"/>
                  </a:lnTo>
                  <a:cubicBezTo>
                    <a:pt x="161866" y="82279"/>
                    <a:pt x="159547" y="50041"/>
                    <a:pt x="172488" y="40167"/>
                  </a:cubicBezTo>
                  <a:lnTo>
                    <a:pt x="172488" y="40167"/>
                  </a:lnTo>
                  <a:cubicBezTo>
                    <a:pt x="173909" y="39120"/>
                    <a:pt x="175480" y="38297"/>
                    <a:pt x="177275" y="37849"/>
                  </a:cubicBezTo>
                  <a:lnTo>
                    <a:pt x="177275" y="37849"/>
                  </a:lnTo>
                  <a:cubicBezTo>
                    <a:pt x="188270" y="35006"/>
                    <a:pt x="198144" y="41439"/>
                    <a:pt x="208915" y="35829"/>
                  </a:cubicBezTo>
                  <a:lnTo>
                    <a:pt x="208915" y="35829"/>
                  </a:lnTo>
                  <a:cubicBezTo>
                    <a:pt x="214824" y="32762"/>
                    <a:pt x="221257" y="29770"/>
                    <a:pt x="227241" y="25282"/>
                  </a:cubicBezTo>
                  <a:lnTo>
                    <a:pt x="227241" y="25282"/>
                  </a:lnTo>
                  <a:cubicBezTo>
                    <a:pt x="234422" y="19897"/>
                    <a:pt x="241004" y="12342"/>
                    <a:pt x="245417" y="0"/>
                  </a:cubicBezTo>
                  <a:lnTo>
                    <a:pt x="245417" y="0"/>
                  </a:lnTo>
                  <a:lnTo>
                    <a:pt x="246091" y="1346"/>
                  </a:lnTo>
                  <a:cubicBezTo>
                    <a:pt x="241603" y="13988"/>
                    <a:pt x="234871" y="21617"/>
                    <a:pt x="227615" y="27077"/>
                  </a:cubicBezTo>
                  <a:lnTo>
                    <a:pt x="227615" y="27077"/>
                  </a:lnTo>
                  <a:cubicBezTo>
                    <a:pt x="221556" y="31640"/>
                    <a:pt x="215049" y="34632"/>
                    <a:pt x="209214" y="37699"/>
                  </a:cubicBezTo>
                  <a:lnTo>
                    <a:pt x="209214" y="37699"/>
                  </a:lnTo>
                  <a:cubicBezTo>
                    <a:pt x="198219" y="43384"/>
                    <a:pt x="188196" y="36951"/>
                    <a:pt x="177499" y="39719"/>
                  </a:cubicBezTo>
                  <a:lnTo>
                    <a:pt x="177499" y="39719"/>
                  </a:lnTo>
                  <a:cubicBezTo>
                    <a:pt x="175779" y="40167"/>
                    <a:pt x="174208" y="40915"/>
                    <a:pt x="172862" y="41963"/>
                  </a:cubicBezTo>
                  <a:lnTo>
                    <a:pt x="172862" y="41963"/>
                  </a:lnTo>
                  <a:cubicBezTo>
                    <a:pt x="160445" y="51088"/>
                    <a:pt x="162764" y="82878"/>
                    <a:pt x="152741" y="101129"/>
                  </a:cubicBezTo>
                  <a:lnTo>
                    <a:pt x="152741" y="101129"/>
                  </a:lnTo>
                  <a:cubicBezTo>
                    <a:pt x="151020" y="104121"/>
                    <a:pt x="148926" y="106515"/>
                    <a:pt x="146607" y="108235"/>
                  </a:cubicBezTo>
                  <a:lnTo>
                    <a:pt x="146607" y="108235"/>
                  </a:lnTo>
                  <a:cubicBezTo>
                    <a:pt x="136659" y="115715"/>
                    <a:pt x="121998" y="113246"/>
                    <a:pt x="112723" y="109731"/>
                  </a:cubicBezTo>
                  <a:lnTo>
                    <a:pt x="112723" y="109731"/>
                  </a:lnTo>
                  <a:close/>
                  <a:moveTo>
                    <a:pt x="0" y="129328"/>
                  </a:moveTo>
                  <a:lnTo>
                    <a:pt x="0" y="129328"/>
                  </a:lnTo>
                  <a:cubicBezTo>
                    <a:pt x="0" y="129328"/>
                    <a:pt x="0" y="129328"/>
                    <a:pt x="0" y="129328"/>
                  </a:cubicBezTo>
                  <a:lnTo>
                    <a:pt x="0" y="129328"/>
                  </a:lnTo>
                  <a:close/>
                </a:path>
              </a:pathLst>
            </a:custGeom>
            <a:gradFill>
              <a:gsLst>
                <a:gs pos="0">
                  <a:srgbClr val="EDEEC7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202865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EA23968-206A-4268-A179-D32A195DC017}"/>
                </a:ext>
              </a:extLst>
            </p:cNvPr>
            <p:cNvSpPr/>
            <p:nvPr/>
          </p:nvSpPr>
          <p:spPr>
            <a:xfrm>
              <a:off x="3842175" y="2011959"/>
              <a:ext cx="226418" cy="233524"/>
            </a:xfrm>
            <a:custGeom>
              <a:avLst/>
              <a:gdLst>
                <a:gd name="connsiteX0" fmla="*/ 115117 w 226418"/>
                <a:gd name="connsiteY0" fmla="*/ 147654 h 233524"/>
                <a:gd name="connsiteX1" fmla="*/ 24235 w 226418"/>
                <a:gd name="connsiteY1" fmla="*/ 181164 h 233524"/>
                <a:gd name="connsiteX2" fmla="*/ 24235 w 226418"/>
                <a:gd name="connsiteY2" fmla="*/ 181164 h 233524"/>
                <a:gd name="connsiteX3" fmla="*/ 21094 w 226418"/>
                <a:gd name="connsiteY3" fmla="*/ 185428 h 233524"/>
                <a:gd name="connsiteX4" fmla="*/ 21094 w 226418"/>
                <a:gd name="connsiteY4" fmla="*/ 185428 h 233524"/>
                <a:gd name="connsiteX5" fmla="*/ 7106 w 226418"/>
                <a:gd name="connsiteY5" fmla="*/ 233524 h 233524"/>
                <a:gd name="connsiteX6" fmla="*/ 5984 w 226418"/>
                <a:gd name="connsiteY6" fmla="*/ 233524 h 233524"/>
                <a:gd name="connsiteX7" fmla="*/ 20046 w 226418"/>
                <a:gd name="connsiteY7" fmla="*/ 184456 h 233524"/>
                <a:gd name="connsiteX8" fmla="*/ 20046 w 226418"/>
                <a:gd name="connsiteY8" fmla="*/ 184456 h 233524"/>
                <a:gd name="connsiteX9" fmla="*/ 23263 w 226418"/>
                <a:gd name="connsiteY9" fmla="*/ 180192 h 233524"/>
                <a:gd name="connsiteX10" fmla="*/ 23263 w 226418"/>
                <a:gd name="connsiteY10" fmla="*/ 180192 h 233524"/>
                <a:gd name="connsiteX11" fmla="*/ 114518 w 226418"/>
                <a:gd name="connsiteY11" fmla="*/ 146457 h 233524"/>
                <a:gd name="connsiteX12" fmla="*/ 114518 w 226418"/>
                <a:gd name="connsiteY12" fmla="*/ 146457 h 233524"/>
                <a:gd name="connsiteX13" fmla="*/ 150048 w 226418"/>
                <a:gd name="connsiteY13" fmla="*/ 126636 h 233524"/>
                <a:gd name="connsiteX14" fmla="*/ 150048 w 226418"/>
                <a:gd name="connsiteY14" fmla="*/ 126636 h 233524"/>
                <a:gd name="connsiteX15" fmla="*/ 154386 w 226418"/>
                <a:gd name="connsiteY15" fmla="*/ 118707 h 233524"/>
                <a:gd name="connsiteX16" fmla="*/ 154386 w 226418"/>
                <a:gd name="connsiteY16" fmla="*/ 118707 h 233524"/>
                <a:gd name="connsiteX17" fmla="*/ 158799 w 226418"/>
                <a:gd name="connsiteY17" fmla="*/ 67768 h 233524"/>
                <a:gd name="connsiteX18" fmla="*/ 158799 w 226418"/>
                <a:gd name="connsiteY18" fmla="*/ 67768 h 233524"/>
                <a:gd name="connsiteX19" fmla="*/ 163213 w 226418"/>
                <a:gd name="connsiteY19" fmla="*/ 63580 h 233524"/>
                <a:gd name="connsiteX20" fmla="*/ 163213 w 226418"/>
                <a:gd name="connsiteY20" fmla="*/ 63580 h 233524"/>
                <a:gd name="connsiteX21" fmla="*/ 196573 w 226418"/>
                <a:gd name="connsiteY21" fmla="*/ 44356 h 233524"/>
                <a:gd name="connsiteX22" fmla="*/ 196573 w 226418"/>
                <a:gd name="connsiteY22" fmla="*/ 44356 h 233524"/>
                <a:gd name="connsiteX23" fmla="*/ 213179 w 226418"/>
                <a:gd name="connsiteY23" fmla="*/ 27003 h 233524"/>
                <a:gd name="connsiteX24" fmla="*/ 213179 w 226418"/>
                <a:gd name="connsiteY24" fmla="*/ 27003 h 233524"/>
                <a:gd name="connsiteX25" fmla="*/ 225296 w 226418"/>
                <a:gd name="connsiteY25" fmla="*/ 0 h 233524"/>
                <a:gd name="connsiteX26" fmla="*/ 225296 w 226418"/>
                <a:gd name="connsiteY26" fmla="*/ 0 h 233524"/>
                <a:gd name="connsiteX27" fmla="*/ 226418 w 226418"/>
                <a:gd name="connsiteY27" fmla="*/ 449 h 233524"/>
                <a:gd name="connsiteX28" fmla="*/ 214151 w 226418"/>
                <a:gd name="connsiteY28" fmla="*/ 27975 h 233524"/>
                <a:gd name="connsiteX29" fmla="*/ 214151 w 226418"/>
                <a:gd name="connsiteY29" fmla="*/ 27975 h 233524"/>
                <a:gd name="connsiteX30" fmla="*/ 197546 w 226418"/>
                <a:gd name="connsiteY30" fmla="*/ 45403 h 233524"/>
                <a:gd name="connsiteX31" fmla="*/ 197546 w 226418"/>
                <a:gd name="connsiteY31" fmla="*/ 45403 h 233524"/>
                <a:gd name="connsiteX32" fmla="*/ 164110 w 226418"/>
                <a:gd name="connsiteY32" fmla="*/ 64627 h 233524"/>
                <a:gd name="connsiteX33" fmla="*/ 164110 w 226418"/>
                <a:gd name="connsiteY33" fmla="*/ 64627 h 233524"/>
                <a:gd name="connsiteX34" fmla="*/ 159772 w 226418"/>
                <a:gd name="connsiteY34" fmla="*/ 68741 h 233524"/>
                <a:gd name="connsiteX35" fmla="*/ 159772 w 226418"/>
                <a:gd name="connsiteY35" fmla="*/ 68741 h 233524"/>
                <a:gd name="connsiteX36" fmla="*/ 155508 w 226418"/>
                <a:gd name="connsiteY36" fmla="*/ 119380 h 233524"/>
                <a:gd name="connsiteX37" fmla="*/ 155508 w 226418"/>
                <a:gd name="connsiteY37" fmla="*/ 119380 h 233524"/>
                <a:gd name="connsiteX38" fmla="*/ 151020 w 226418"/>
                <a:gd name="connsiteY38" fmla="*/ 127608 h 233524"/>
                <a:gd name="connsiteX39" fmla="*/ 151020 w 226418"/>
                <a:gd name="connsiteY39" fmla="*/ 127608 h 233524"/>
                <a:gd name="connsiteX40" fmla="*/ 115042 w 226418"/>
                <a:gd name="connsiteY40" fmla="*/ 147729 h 233524"/>
                <a:gd name="connsiteX41" fmla="*/ 115042 w 226418"/>
                <a:gd name="connsiteY41" fmla="*/ 147729 h 233524"/>
                <a:gd name="connsiteX42" fmla="*/ 0 w 226418"/>
                <a:gd name="connsiteY42" fmla="*/ 224324 h 233524"/>
                <a:gd name="connsiteX43" fmla="*/ 0 w 226418"/>
                <a:gd name="connsiteY43" fmla="*/ 224324 h 23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6418" h="233524">
                  <a:moveTo>
                    <a:pt x="115117" y="147654"/>
                  </a:moveTo>
                  <a:cubicBezTo>
                    <a:pt x="80858" y="156705"/>
                    <a:pt x="46675" y="153189"/>
                    <a:pt x="24235" y="181164"/>
                  </a:cubicBezTo>
                  <a:lnTo>
                    <a:pt x="24235" y="181164"/>
                  </a:lnTo>
                  <a:cubicBezTo>
                    <a:pt x="23113" y="182511"/>
                    <a:pt x="22066" y="183932"/>
                    <a:pt x="21094" y="185428"/>
                  </a:cubicBezTo>
                  <a:lnTo>
                    <a:pt x="21094" y="185428"/>
                  </a:lnTo>
                  <a:cubicBezTo>
                    <a:pt x="13314" y="196723"/>
                    <a:pt x="2917" y="216470"/>
                    <a:pt x="7106" y="233524"/>
                  </a:cubicBezTo>
                  <a:lnTo>
                    <a:pt x="5984" y="233524"/>
                  </a:lnTo>
                  <a:cubicBezTo>
                    <a:pt x="1646" y="215572"/>
                    <a:pt x="12267" y="195825"/>
                    <a:pt x="20046" y="184456"/>
                  </a:cubicBezTo>
                  <a:lnTo>
                    <a:pt x="20046" y="184456"/>
                  </a:lnTo>
                  <a:cubicBezTo>
                    <a:pt x="21094" y="182960"/>
                    <a:pt x="22141" y="181538"/>
                    <a:pt x="23263" y="180192"/>
                  </a:cubicBezTo>
                  <a:lnTo>
                    <a:pt x="23263" y="180192"/>
                  </a:lnTo>
                  <a:cubicBezTo>
                    <a:pt x="46002" y="151843"/>
                    <a:pt x="80559" y="155433"/>
                    <a:pt x="114518" y="146457"/>
                  </a:cubicBezTo>
                  <a:lnTo>
                    <a:pt x="114518" y="146457"/>
                  </a:lnTo>
                  <a:cubicBezTo>
                    <a:pt x="125439" y="143615"/>
                    <a:pt x="141820" y="136883"/>
                    <a:pt x="150048" y="126636"/>
                  </a:cubicBezTo>
                  <a:lnTo>
                    <a:pt x="150048" y="126636"/>
                  </a:lnTo>
                  <a:cubicBezTo>
                    <a:pt x="151993" y="124167"/>
                    <a:pt x="153489" y="121549"/>
                    <a:pt x="154386" y="118707"/>
                  </a:cubicBezTo>
                  <a:lnTo>
                    <a:pt x="154386" y="118707"/>
                  </a:lnTo>
                  <a:cubicBezTo>
                    <a:pt x="159772" y="101727"/>
                    <a:pt x="147804" y="81681"/>
                    <a:pt x="158799" y="67768"/>
                  </a:cubicBezTo>
                  <a:lnTo>
                    <a:pt x="158799" y="67768"/>
                  </a:lnTo>
                  <a:cubicBezTo>
                    <a:pt x="159996" y="66272"/>
                    <a:pt x="161492" y="64851"/>
                    <a:pt x="163213" y="63580"/>
                  </a:cubicBezTo>
                  <a:lnTo>
                    <a:pt x="163213" y="63580"/>
                  </a:lnTo>
                  <a:cubicBezTo>
                    <a:pt x="174133" y="55501"/>
                    <a:pt x="186625" y="54155"/>
                    <a:pt x="196573" y="44356"/>
                  </a:cubicBezTo>
                  <a:lnTo>
                    <a:pt x="196573" y="44356"/>
                  </a:lnTo>
                  <a:cubicBezTo>
                    <a:pt x="201959" y="39045"/>
                    <a:pt x="208017" y="33361"/>
                    <a:pt x="213179" y="27003"/>
                  </a:cubicBezTo>
                  <a:lnTo>
                    <a:pt x="213179" y="27003"/>
                  </a:lnTo>
                  <a:cubicBezTo>
                    <a:pt x="219312" y="19373"/>
                    <a:pt x="224174" y="10622"/>
                    <a:pt x="225296" y="0"/>
                  </a:cubicBezTo>
                  <a:lnTo>
                    <a:pt x="225296" y="0"/>
                  </a:lnTo>
                  <a:lnTo>
                    <a:pt x="226418" y="449"/>
                  </a:lnTo>
                  <a:cubicBezTo>
                    <a:pt x="225296" y="11370"/>
                    <a:pt x="220359" y="20271"/>
                    <a:pt x="214151" y="27975"/>
                  </a:cubicBezTo>
                  <a:lnTo>
                    <a:pt x="214151" y="27975"/>
                  </a:lnTo>
                  <a:cubicBezTo>
                    <a:pt x="208990" y="34408"/>
                    <a:pt x="202931" y="40092"/>
                    <a:pt x="197546" y="45403"/>
                  </a:cubicBezTo>
                  <a:lnTo>
                    <a:pt x="197546" y="45403"/>
                  </a:lnTo>
                  <a:cubicBezTo>
                    <a:pt x="187373" y="55426"/>
                    <a:pt x="174806" y="56773"/>
                    <a:pt x="164110" y="64627"/>
                  </a:cubicBezTo>
                  <a:lnTo>
                    <a:pt x="164110" y="64627"/>
                  </a:lnTo>
                  <a:cubicBezTo>
                    <a:pt x="162390" y="65898"/>
                    <a:pt x="160969" y="67320"/>
                    <a:pt x="159772" y="68741"/>
                  </a:cubicBezTo>
                  <a:lnTo>
                    <a:pt x="159772" y="68741"/>
                  </a:lnTo>
                  <a:cubicBezTo>
                    <a:pt x="149150" y="81831"/>
                    <a:pt x="160969" y="101578"/>
                    <a:pt x="155508" y="119380"/>
                  </a:cubicBezTo>
                  <a:lnTo>
                    <a:pt x="155508" y="119380"/>
                  </a:lnTo>
                  <a:cubicBezTo>
                    <a:pt x="154611" y="122372"/>
                    <a:pt x="153040" y="125065"/>
                    <a:pt x="151020" y="127608"/>
                  </a:cubicBezTo>
                  <a:lnTo>
                    <a:pt x="151020" y="127608"/>
                  </a:lnTo>
                  <a:cubicBezTo>
                    <a:pt x="142568" y="138155"/>
                    <a:pt x="126112" y="144812"/>
                    <a:pt x="115042" y="147729"/>
                  </a:cubicBezTo>
                  <a:lnTo>
                    <a:pt x="115042" y="147729"/>
                  </a:lnTo>
                  <a:close/>
                  <a:moveTo>
                    <a:pt x="0" y="224324"/>
                  </a:moveTo>
                  <a:lnTo>
                    <a:pt x="0" y="224324"/>
                  </a:lnTo>
                  <a:close/>
                </a:path>
              </a:pathLst>
            </a:custGeom>
            <a:gradFill>
              <a:gsLst>
                <a:gs pos="0">
                  <a:srgbClr val="EDEEC7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187422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AA0EB8A-FDBC-D0F3-8CF1-69CB1F8AB4EF}"/>
                </a:ext>
              </a:extLst>
            </p:cNvPr>
            <p:cNvSpPr/>
            <p:nvPr/>
          </p:nvSpPr>
          <p:spPr>
            <a:xfrm>
              <a:off x="3832751" y="2048910"/>
              <a:ext cx="64103" cy="196573"/>
            </a:xfrm>
            <a:custGeom>
              <a:avLst/>
              <a:gdLst>
                <a:gd name="connsiteX0" fmla="*/ 32613 w 64103"/>
                <a:gd name="connsiteY0" fmla="*/ 124242 h 196573"/>
                <a:gd name="connsiteX1" fmla="*/ 6882 w 64103"/>
                <a:gd name="connsiteY1" fmla="*/ 152441 h 196573"/>
                <a:gd name="connsiteX2" fmla="*/ 6882 w 64103"/>
                <a:gd name="connsiteY2" fmla="*/ 152441 h 196573"/>
                <a:gd name="connsiteX3" fmla="*/ 5984 w 64103"/>
                <a:gd name="connsiteY3" fmla="*/ 156032 h 196573"/>
                <a:gd name="connsiteX4" fmla="*/ 5984 w 64103"/>
                <a:gd name="connsiteY4" fmla="*/ 156032 h 196573"/>
                <a:gd name="connsiteX5" fmla="*/ 2020 w 64103"/>
                <a:gd name="connsiteY5" fmla="*/ 196573 h 196573"/>
                <a:gd name="connsiteX6" fmla="*/ 1720 w 64103"/>
                <a:gd name="connsiteY6" fmla="*/ 196573 h 196573"/>
                <a:gd name="connsiteX7" fmla="*/ 5685 w 64103"/>
                <a:gd name="connsiteY7" fmla="*/ 155284 h 196573"/>
                <a:gd name="connsiteX8" fmla="*/ 5685 w 64103"/>
                <a:gd name="connsiteY8" fmla="*/ 155284 h 196573"/>
                <a:gd name="connsiteX9" fmla="*/ 6582 w 64103"/>
                <a:gd name="connsiteY9" fmla="*/ 151693 h 196573"/>
                <a:gd name="connsiteX10" fmla="*/ 6582 w 64103"/>
                <a:gd name="connsiteY10" fmla="*/ 151693 h 196573"/>
                <a:gd name="connsiteX11" fmla="*/ 32388 w 64103"/>
                <a:gd name="connsiteY11" fmla="*/ 123270 h 196573"/>
                <a:gd name="connsiteX12" fmla="*/ 32388 w 64103"/>
                <a:gd name="connsiteY12" fmla="*/ 123270 h 196573"/>
                <a:gd name="connsiteX13" fmla="*/ 42486 w 64103"/>
                <a:gd name="connsiteY13" fmla="*/ 106589 h 196573"/>
                <a:gd name="connsiteX14" fmla="*/ 42486 w 64103"/>
                <a:gd name="connsiteY14" fmla="*/ 106589 h 196573"/>
                <a:gd name="connsiteX15" fmla="*/ 43683 w 64103"/>
                <a:gd name="connsiteY15" fmla="*/ 99932 h 196573"/>
                <a:gd name="connsiteX16" fmla="*/ 43683 w 64103"/>
                <a:gd name="connsiteY16" fmla="*/ 99932 h 196573"/>
                <a:gd name="connsiteX17" fmla="*/ 44955 w 64103"/>
                <a:gd name="connsiteY17" fmla="*/ 57072 h 196573"/>
                <a:gd name="connsiteX18" fmla="*/ 44955 w 64103"/>
                <a:gd name="connsiteY18" fmla="*/ 57072 h 196573"/>
                <a:gd name="connsiteX19" fmla="*/ 46226 w 64103"/>
                <a:gd name="connsiteY19" fmla="*/ 53556 h 196573"/>
                <a:gd name="connsiteX20" fmla="*/ 46226 w 64103"/>
                <a:gd name="connsiteY20" fmla="*/ 53556 h 196573"/>
                <a:gd name="connsiteX21" fmla="*/ 55651 w 64103"/>
                <a:gd name="connsiteY21" fmla="*/ 37400 h 196573"/>
                <a:gd name="connsiteX22" fmla="*/ 55651 w 64103"/>
                <a:gd name="connsiteY22" fmla="*/ 37400 h 196573"/>
                <a:gd name="connsiteX23" fmla="*/ 60363 w 64103"/>
                <a:gd name="connsiteY23" fmla="*/ 22739 h 196573"/>
                <a:gd name="connsiteX24" fmla="*/ 60363 w 64103"/>
                <a:gd name="connsiteY24" fmla="*/ 22739 h 196573"/>
                <a:gd name="connsiteX25" fmla="*/ 63804 w 64103"/>
                <a:gd name="connsiteY25" fmla="*/ 0 h 196573"/>
                <a:gd name="connsiteX26" fmla="*/ 63804 w 64103"/>
                <a:gd name="connsiteY26" fmla="*/ 0 h 196573"/>
                <a:gd name="connsiteX27" fmla="*/ 64103 w 64103"/>
                <a:gd name="connsiteY27" fmla="*/ 449 h 196573"/>
                <a:gd name="connsiteX28" fmla="*/ 60663 w 64103"/>
                <a:gd name="connsiteY28" fmla="*/ 23637 h 196573"/>
                <a:gd name="connsiteX29" fmla="*/ 60663 w 64103"/>
                <a:gd name="connsiteY29" fmla="*/ 23637 h 196573"/>
                <a:gd name="connsiteX30" fmla="*/ 55950 w 64103"/>
                <a:gd name="connsiteY30" fmla="*/ 38297 h 196573"/>
                <a:gd name="connsiteX31" fmla="*/ 55950 w 64103"/>
                <a:gd name="connsiteY31" fmla="*/ 38297 h 196573"/>
                <a:gd name="connsiteX32" fmla="*/ 46525 w 64103"/>
                <a:gd name="connsiteY32" fmla="*/ 54529 h 196573"/>
                <a:gd name="connsiteX33" fmla="*/ 46525 w 64103"/>
                <a:gd name="connsiteY33" fmla="*/ 54529 h 196573"/>
                <a:gd name="connsiteX34" fmla="*/ 45254 w 64103"/>
                <a:gd name="connsiteY34" fmla="*/ 57970 h 196573"/>
                <a:gd name="connsiteX35" fmla="*/ 45254 w 64103"/>
                <a:gd name="connsiteY35" fmla="*/ 57970 h 196573"/>
                <a:gd name="connsiteX36" fmla="*/ 44057 w 64103"/>
                <a:gd name="connsiteY36" fmla="*/ 100605 h 196573"/>
                <a:gd name="connsiteX37" fmla="*/ 44057 w 64103"/>
                <a:gd name="connsiteY37" fmla="*/ 100605 h 196573"/>
                <a:gd name="connsiteX38" fmla="*/ 42785 w 64103"/>
                <a:gd name="connsiteY38" fmla="*/ 107487 h 196573"/>
                <a:gd name="connsiteX39" fmla="*/ 42785 w 64103"/>
                <a:gd name="connsiteY39" fmla="*/ 107487 h 196573"/>
                <a:gd name="connsiteX40" fmla="*/ 32613 w 64103"/>
                <a:gd name="connsiteY40" fmla="*/ 124466 h 196573"/>
                <a:gd name="connsiteX41" fmla="*/ 32613 w 64103"/>
                <a:gd name="connsiteY41" fmla="*/ 124466 h 196573"/>
                <a:gd name="connsiteX42" fmla="*/ 0 w 64103"/>
                <a:gd name="connsiteY42" fmla="*/ 188794 h 196573"/>
                <a:gd name="connsiteX43" fmla="*/ 0 w 64103"/>
                <a:gd name="connsiteY43" fmla="*/ 188794 h 196573"/>
                <a:gd name="connsiteX44" fmla="*/ 0 w 64103"/>
                <a:gd name="connsiteY44" fmla="*/ 188794 h 196573"/>
                <a:gd name="connsiteX45" fmla="*/ 0 w 64103"/>
                <a:gd name="connsiteY45" fmla="*/ 188794 h 19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4103" h="196573">
                  <a:moveTo>
                    <a:pt x="32613" y="124242"/>
                  </a:moveTo>
                  <a:cubicBezTo>
                    <a:pt x="22889" y="131797"/>
                    <a:pt x="13240" y="128880"/>
                    <a:pt x="6882" y="152441"/>
                  </a:cubicBezTo>
                  <a:lnTo>
                    <a:pt x="6882" y="152441"/>
                  </a:lnTo>
                  <a:cubicBezTo>
                    <a:pt x="6582" y="153563"/>
                    <a:pt x="6283" y="154760"/>
                    <a:pt x="5984" y="156032"/>
                  </a:cubicBezTo>
                  <a:lnTo>
                    <a:pt x="5984" y="156032"/>
                  </a:lnTo>
                  <a:cubicBezTo>
                    <a:pt x="3815" y="165531"/>
                    <a:pt x="823" y="182137"/>
                    <a:pt x="2020" y="196573"/>
                  </a:cubicBezTo>
                  <a:lnTo>
                    <a:pt x="1720" y="196573"/>
                  </a:lnTo>
                  <a:cubicBezTo>
                    <a:pt x="524" y="181464"/>
                    <a:pt x="3516" y="164858"/>
                    <a:pt x="5685" y="155284"/>
                  </a:cubicBezTo>
                  <a:lnTo>
                    <a:pt x="5685" y="155284"/>
                  </a:lnTo>
                  <a:cubicBezTo>
                    <a:pt x="5984" y="154012"/>
                    <a:pt x="6283" y="152815"/>
                    <a:pt x="6582" y="151693"/>
                  </a:cubicBezTo>
                  <a:lnTo>
                    <a:pt x="6582" y="151693"/>
                  </a:lnTo>
                  <a:cubicBezTo>
                    <a:pt x="13015" y="127832"/>
                    <a:pt x="22814" y="130824"/>
                    <a:pt x="32388" y="123270"/>
                  </a:cubicBezTo>
                  <a:lnTo>
                    <a:pt x="32388" y="123270"/>
                  </a:lnTo>
                  <a:cubicBezTo>
                    <a:pt x="35455" y="120876"/>
                    <a:pt x="40093" y="115266"/>
                    <a:pt x="42486" y="106589"/>
                  </a:cubicBezTo>
                  <a:lnTo>
                    <a:pt x="42486" y="106589"/>
                  </a:lnTo>
                  <a:cubicBezTo>
                    <a:pt x="43010" y="104495"/>
                    <a:pt x="43459" y="102326"/>
                    <a:pt x="43683" y="99932"/>
                  </a:cubicBezTo>
                  <a:lnTo>
                    <a:pt x="43683" y="99932"/>
                  </a:lnTo>
                  <a:cubicBezTo>
                    <a:pt x="45179" y="85645"/>
                    <a:pt x="41813" y="68741"/>
                    <a:pt x="44955" y="57072"/>
                  </a:cubicBezTo>
                  <a:lnTo>
                    <a:pt x="44955" y="57072"/>
                  </a:lnTo>
                  <a:cubicBezTo>
                    <a:pt x="45329" y="55800"/>
                    <a:pt x="45703" y="54604"/>
                    <a:pt x="46226" y="53556"/>
                  </a:cubicBezTo>
                  <a:lnTo>
                    <a:pt x="46226" y="53556"/>
                  </a:lnTo>
                  <a:cubicBezTo>
                    <a:pt x="49293" y="46750"/>
                    <a:pt x="52883" y="45628"/>
                    <a:pt x="55651" y="37400"/>
                  </a:cubicBezTo>
                  <a:lnTo>
                    <a:pt x="55651" y="37400"/>
                  </a:lnTo>
                  <a:cubicBezTo>
                    <a:pt x="57222" y="32912"/>
                    <a:pt x="58867" y="28125"/>
                    <a:pt x="60363" y="22739"/>
                  </a:cubicBezTo>
                  <a:lnTo>
                    <a:pt x="60363" y="22739"/>
                  </a:lnTo>
                  <a:cubicBezTo>
                    <a:pt x="62084" y="16306"/>
                    <a:pt x="63505" y="8901"/>
                    <a:pt x="63804" y="0"/>
                  </a:cubicBezTo>
                  <a:lnTo>
                    <a:pt x="63804" y="0"/>
                  </a:lnTo>
                  <a:lnTo>
                    <a:pt x="64103" y="449"/>
                  </a:lnTo>
                  <a:cubicBezTo>
                    <a:pt x="63804" y="9649"/>
                    <a:pt x="62383" y="17129"/>
                    <a:pt x="60663" y="23637"/>
                  </a:cubicBezTo>
                  <a:lnTo>
                    <a:pt x="60663" y="23637"/>
                  </a:lnTo>
                  <a:cubicBezTo>
                    <a:pt x="59166" y="29097"/>
                    <a:pt x="57521" y="33809"/>
                    <a:pt x="55950" y="38297"/>
                  </a:cubicBezTo>
                  <a:lnTo>
                    <a:pt x="55950" y="38297"/>
                  </a:lnTo>
                  <a:cubicBezTo>
                    <a:pt x="53108" y="46675"/>
                    <a:pt x="49517" y="47872"/>
                    <a:pt x="46525" y="54529"/>
                  </a:cubicBezTo>
                  <a:lnTo>
                    <a:pt x="46525" y="54529"/>
                  </a:lnTo>
                  <a:cubicBezTo>
                    <a:pt x="46002" y="55576"/>
                    <a:pt x="45628" y="56773"/>
                    <a:pt x="45254" y="57970"/>
                  </a:cubicBezTo>
                  <a:lnTo>
                    <a:pt x="45254" y="57970"/>
                  </a:lnTo>
                  <a:cubicBezTo>
                    <a:pt x="42262" y="68965"/>
                    <a:pt x="45553" y="85645"/>
                    <a:pt x="44057" y="100605"/>
                  </a:cubicBezTo>
                  <a:lnTo>
                    <a:pt x="44057" y="100605"/>
                  </a:lnTo>
                  <a:cubicBezTo>
                    <a:pt x="43758" y="103074"/>
                    <a:pt x="43384" y="105393"/>
                    <a:pt x="42785" y="107487"/>
                  </a:cubicBezTo>
                  <a:lnTo>
                    <a:pt x="42785" y="107487"/>
                  </a:lnTo>
                  <a:cubicBezTo>
                    <a:pt x="40392" y="116388"/>
                    <a:pt x="35754" y="121998"/>
                    <a:pt x="32613" y="124466"/>
                  </a:cubicBezTo>
                  <a:lnTo>
                    <a:pt x="32613" y="124466"/>
                  </a:lnTo>
                  <a:close/>
                  <a:moveTo>
                    <a:pt x="0" y="188794"/>
                  </a:moveTo>
                  <a:lnTo>
                    <a:pt x="0" y="188794"/>
                  </a:lnTo>
                  <a:cubicBezTo>
                    <a:pt x="0" y="188794"/>
                    <a:pt x="0" y="188794"/>
                    <a:pt x="0" y="188794"/>
                  </a:cubicBezTo>
                  <a:lnTo>
                    <a:pt x="0" y="188794"/>
                  </a:lnTo>
                  <a:close/>
                </a:path>
              </a:pathLst>
            </a:custGeom>
            <a:gradFill>
              <a:gsLst>
                <a:gs pos="0">
                  <a:srgbClr val="EDEEC7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187422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6C6F3FF-E858-B421-8AA0-585953874EE8}"/>
                </a:ext>
              </a:extLst>
            </p:cNvPr>
            <p:cNvSpPr/>
            <p:nvPr/>
          </p:nvSpPr>
          <p:spPr>
            <a:xfrm>
              <a:off x="3888476" y="2023029"/>
              <a:ext cx="153712" cy="188419"/>
            </a:xfrm>
            <a:custGeom>
              <a:avLst/>
              <a:gdLst>
                <a:gd name="connsiteX0" fmla="*/ 75548 w 153712"/>
                <a:gd name="connsiteY0" fmla="*/ 119156 h 188419"/>
                <a:gd name="connsiteX1" fmla="*/ 51163 w 153712"/>
                <a:gd name="connsiteY1" fmla="*/ 102924 h 188419"/>
                <a:gd name="connsiteX2" fmla="*/ 51163 w 153712"/>
                <a:gd name="connsiteY2" fmla="*/ 102924 h 188419"/>
                <a:gd name="connsiteX3" fmla="*/ 48096 w 153712"/>
                <a:gd name="connsiteY3" fmla="*/ 96342 h 188419"/>
                <a:gd name="connsiteX4" fmla="*/ 48096 w 153712"/>
                <a:gd name="connsiteY4" fmla="*/ 96342 h 188419"/>
                <a:gd name="connsiteX5" fmla="*/ 45254 w 153712"/>
                <a:gd name="connsiteY5" fmla="*/ 55501 h 188419"/>
                <a:gd name="connsiteX6" fmla="*/ 45254 w 153712"/>
                <a:gd name="connsiteY6" fmla="*/ 55501 h 188419"/>
                <a:gd name="connsiteX7" fmla="*/ 42337 w 153712"/>
                <a:gd name="connsiteY7" fmla="*/ 52210 h 188419"/>
                <a:gd name="connsiteX8" fmla="*/ 42337 w 153712"/>
                <a:gd name="connsiteY8" fmla="*/ 52210 h 188419"/>
                <a:gd name="connsiteX9" fmla="*/ 19597 w 153712"/>
                <a:gd name="connsiteY9" fmla="*/ 36652 h 188419"/>
                <a:gd name="connsiteX10" fmla="*/ 19597 w 153712"/>
                <a:gd name="connsiteY10" fmla="*/ 36652 h 188419"/>
                <a:gd name="connsiteX11" fmla="*/ 8303 w 153712"/>
                <a:gd name="connsiteY11" fmla="*/ 22589 h 188419"/>
                <a:gd name="connsiteX12" fmla="*/ 8303 w 153712"/>
                <a:gd name="connsiteY12" fmla="*/ 22589 h 188419"/>
                <a:gd name="connsiteX13" fmla="*/ 0 w 153712"/>
                <a:gd name="connsiteY13" fmla="*/ 374 h 188419"/>
                <a:gd name="connsiteX14" fmla="*/ 748 w 153712"/>
                <a:gd name="connsiteY14" fmla="*/ 0 h 188419"/>
                <a:gd name="connsiteX15" fmla="*/ 748 w 153712"/>
                <a:gd name="connsiteY15" fmla="*/ 0 h 188419"/>
                <a:gd name="connsiteX16" fmla="*/ 8976 w 153712"/>
                <a:gd name="connsiteY16" fmla="*/ 21841 h 188419"/>
                <a:gd name="connsiteX17" fmla="*/ 8976 w 153712"/>
                <a:gd name="connsiteY17" fmla="*/ 21841 h 188419"/>
                <a:gd name="connsiteX18" fmla="*/ 20196 w 153712"/>
                <a:gd name="connsiteY18" fmla="*/ 35829 h 188419"/>
                <a:gd name="connsiteX19" fmla="*/ 20196 w 153712"/>
                <a:gd name="connsiteY19" fmla="*/ 35829 h 188419"/>
                <a:gd name="connsiteX20" fmla="*/ 42860 w 153712"/>
                <a:gd name="connsiteY20" fmla="*/ 51312 h 188419"/>
                <a:gd name="connsiteX21" fmla="*/ 42860 w 153712"/>
                <a:gd name="connsiteY21" fmla="*/ 51312 h 188419"/>
                <a:gd name="connsiteX22" fmla="*/ 45927 w 153712"/>
                <a:gd name="connsiteY22" fmla="*/ 54753 h 188419"/>
                <a:gd name="connsiteX23" fmla="*/ 45927 w 153712"/>
                <a:gd name="connsiteY23" fmla="*/ 54753 h 188419"/>
                <a:gd name="connsiteX24" fmla="*/ 48919 w 153712"/>
                <a:gd name="connsiteY24" fmla="*/ 95818 h 188419"/>
                <a:gd name="connsiteX25" fmla="*/ 48919 w 153712"/>
                <a:gd name="connsiteY25" fmla="*/ 95818 h 188419"/>
                <a:gd name="connsiteX26" fmla="*/ 51836 w 153712"/>
                <a:gd name="connsiteY26" fmla="*/ 102176 h 188419"/>
                <a:gd name="connsiteX27" fmla="*/ 51836 w 153712"/>
                <a:gd name="connsiteY27" fmla="*/ 102176 h 188419"/>
                <a:gd name="connsiteX28" fmla="*/ 75921 w 153712"/>
                <a:gd name="connsiteY28" fmla="*/ 118183 h 188419"/>
                <a:gd name="connsiteX29" fmla="*/ 75921 w 153712"/>
                <a:gd name="connsiteY29" fmla="*/ 118183 h 188419"/>
                <a:gd name="connsiteX30" fmla="*/ 137855 w 153712"/>
                <a:gd name="connsiteY30" fmla="*/ 145410 h 188419"/>
                <a:gd name="connsiteX31" fmla="*/ 137855 w 153712"/>
                <a:gd name="connsiteY31" fmla="*/ 145410 h 188419"/>
                <a:gd name="connsiteX32" fmla="*/ 140025 w 153712"/>
                <a:gd name="connsiteY32" fmla="*/ 148851 h 188419"/>
                <a:gd name="connsiteX33" fmla="*/ 140025 w 153712"/>
                <a:gd name="connsiteY33" fmla="*/ 148851 h 188419"/>
                <a:gd name="connsiteX34" fmla="*/ 149524 w 153712"/>
                <a:gd name="connsiteY34" fmla="*/ 188420 h 188419"/>
                <a:gd name="connsiteX35" fmla="*/ 148776 w 153712"/>
                <a:gd name="connsiteY35" fmla="*/ 188420 h 188419"/>
                <a:gd name="connsiteX36" fmla="*/ 139352 w 153712"/>
                <a:gd name="connsiteY36" fmla="*/ 149599 h 188419"/>
                <a:gd name="connsiteX37" fmla="*/ 139352 w 153712"/>
                <a:gd name="connsiteY37" fmla="*/ 149599 h 188419"/>
                <a:gd name="connsiteX38" fmla="*/ 137182 w 153712"/>
                <a:gd name="connsiteY38" fmla="*/ 146158 h 188419"/>
                <a:gd name="connsiteX39" fmla="*/ 137182 w 153712"/>
                <a:gd name="connsiteY39" fmla="*/ 146158 h 188419"/>
                <a:gd name="connsiteX40" fmla="*/ 75473 w 153712"/>
                <a:gd name="connsiteY40" fmla="*/ 119156 h 188419"/>
                <a:gd name="connsiteX41" fmla="*/ 75473 w 153712"/>
                <a:gd name="connsiteY41" fmla="*/ 119156 h 188419"/>
                <a:gd name="connsiteX42" fmla="*/ 153713 w 153712"/>
                <a:gd name="connsiteY42" fmla="*/ 181015 h 188419"/>
                <a:gd name="connsiteX43" fmla="*/ 153713 w 153712"/>
                <a:gd name="connsiteY43" fmla="*/ 181015 h 188419"/>
                <a:gd name="connsiteX44" fmla="*/ 153713 w 153712"/>
                <a:gd name="connsiteY44" fmla="*/ 181015 h 18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53712" h="188419">
                  <a:moveTo>
                    <a:pt x="75548" y="119156"/>
                  </a:moveTo>
                  <a:cubicBezTo>
                    <a:pt x="68068" y="116837"/>
                    <a:pt x="56923" y="111451"/>
                    <a:pt x="51163" y="102924"/>
                  </a:cubicBezTo>
                  <a:lnTo>
                    <a:pt x="51163" y="102924"/>
                  </a:lnTo>
                  <a:cubicBezTo>
                    <a:pt x="49816" y="100905"/>
                    <a:pt x="48769" y="98735"/>
                    <a:pt x="48096" y="96342"/>
                  </a:cubicBezTo>
                  <a:lnTo>
                    <a:pt x="48096" y="96342"/>
                  </a:lnTo>
                  <a:cubicBezTo>
                    <a:pt x="44431" y="81980"/>
                    <a:pt x="52435" y="66048"/>
                    <a:pt x="45254" y="55501"/>
                  </a:cubicBezTo>
                  <a:lnTo>
                    <a:pt x="45254" y="55501"/>
                  </a:lnTo>
                  <a:cubicBezTo>
                    <a:pt x="44506" y="54379"/>
                    <a:pt x="43533" y="53257"/>
                    <a:pt x="42337" y="52210"/>
                  </a:cubicBezTo>
                  <a:lnTo>
                    <a:pt x="42337" y="52210"/>
                  </a:lnTo>
                  <a:cubicBezTo>
                    <a:pt x="35081" y="45777"/>
                    <a:pt x="26479" y="44730"/>
                    <a:pt x="19597" y="36652"/>
                  </a:cubicBezTo>
                  <a:lnTo>
                    <a:pt x="19597" y="36652"/>
                  </a:lnTo>
                  <a:cubicBezTo>
                    <a:pt x="15932" y="32388"/>
                    <a:pt x="11818" y="27825"/>
                    <a:pt x="8303" y="22589"/>
                  </a:cubicBezTo>
                  <a:lnTo>
                    <a:pt x="8303" y="22589"/>
                  </a:lnTo>
                  <a:cubicBezTo>
                    <a:pt x="4114" y="16381"/>
                    <a:pt x="748" y="9200"/>
                    <a:pt x="0" y="374"/>
                  </a:cubicBezTo>
                  <a:lnTo>
                    <a:pt x="748" y="0"/>
                  </a:lnTo>
                  <a:lnTo>
                    <a:pt x="748" y="0"/>
                  </a:lnTo>
                  <a:cubicBezTo>
                    <a:pt x="1496" y="8602"/>
                    <a:pt x="4787" y="15633"/>
                    <a:pt x="8976" y="21841"/>
                  </a:cubicBezTo>
                  <a:lnTo>
                    <a:pt x="8976" y="21841"/>
                  </a:lnTo>
                  <a:cubicBezTo>
                    <a:pt x="12492" y="27003"/>
                    <a:pt x="16531" y="31565"/>
                    <a:pt x="20196" y="35829"/>
                  </a:cubicBezTo>
                  <a:lnTo>
                    <a:pt x="20196" y="35829"/>
                  </a:lnTo>
                  <a:cubicBezTo>
                    <a:pt x="26928" y="43758"/>
                    <a:pt x="35455" y="44805"/>
                    <a:pt x="42860" y="51312"/>
                  </a:cubicBezTo>
                  <a:lnTo>
                    <a:pt x="42860" y="51312"/>
                  </a:lnTo>
                  <a:cubicBezTo>
                    <a:pt x="44057" y="52360"/>
                    <a:pt x="45104" y="53482"/>
                    <a:pt x="45927" y="54753"/>
                  </a:cubicBezTo>
                  <a:lnTo>
                    <a:pt x="45927" y="54753"/>
                  </a:lnTo>
                  <a:cubicBezTo>
                    <a:pt x="53407" y="65973"/>
                    <a:pt x="45254" y="82130"/>
                    <a:pt x="48919" y="95818"/>
                  </a:cubicBezTo>
                  <a:lnTo>
                    <a:pt x="48919" y="95818"/>
                  </a:lnTo>
                  <a:cubicBezTo>
                    <a:pt x="49517" y="98062"/>
                    <a:pt x="50490" y="100231"/>
                    <a:pt x="51836" y="102176"/>
                  </a:cubicBezTo>
                  <a:lnTo>
                    <a:pt x="51836" y="102176"/>
                  </a:lnTo>
                  <a:cubicBezTo>
                    <a:pt x="57446" y="110479"/>
                    <a:pt x="68516" y="115864"/>
                    <a:pt x="75921" y="118183"/>
                  </a:cubicBezTo>
                  <a:lnTo>
                    <a:pt x="75921" y="118183"/>
                  </a:lnTo>
                  <a:cubicBezTo>
                    <a:pt x="99034" y="125439"/>
                    <a:pt x="122447" y="122522"/>
                    <a:pt x="137855" y="145410"/>
                  </a:cubicBezTo>
                  <a:lnTo>
                    <a:pt x="137855" y="145410"/>
                  </a:lnTo>
                  <a:cubicBezTo>
                    <a:pt x="138603" y="146532"/>
                    <a:pt x="139352" y="147654"/>
                    <a:pt x="140025" y="148851"/>
                  </a:cubicBezTo>
                  <a:lnTo>
                    <a:pt x="140025" y="148851"/>
                  </a:lnTo>
                  <a:cubicBezTo>
                    <a:pt x="145261" y="158051"/>
                    <a:pt x="152516" y="173984"/>
                    <a:pt x="149524" y="188420"/>
                  </a:cubicBezTo>
                  <a:lnTo>
                    <a:pt x="148776" y="188420"/>
                  </a:lnTo>
                  <a:cubicBezTo>
                    <a:pt x="151619" y="174657"/>
                    <a:pt x="144588" y="158725"/>
                    <a:pt x="139352" y="149599"/>
                  </a:cubicBezTo>
                  <a:lnTo>
                    <a:pt x="139352" y="149599"/>
                  </a:lnTo>
                  <a:cubicBezTo>
                    <a:pt x="138678" y="148402"/>
                    <a:pt x="137930" y="147205"/>
                    <a:pt x="137182" y="146158"/>
                  </a:cubicBezTo>
                  <a:lnTo>
                    <a:pt x="137182" y="146158"/>
                  </a:lnTo>
                  <a:cubicBezTo>
                    <a:pt x="121998" y="123569"/>
                    <a:pt x="98735" y="126411"/>
                    <a:pt x="75473" y="119156"/>
                  </a:cubicBezTo>
                  <a:lnTo>
                    <a:pt x="75473" y="119156"/>
                  </a:lnTo>
                  <a:close/>
                  <a:moveTo>
                    <a:pt x="153713" y="181015"/>
                  </a:moveTo>
                  <a:lnTo>
                    <a:pt x="153713" y="181015"/>
                  </a:lnTo>
                  <a:lnTo>
                    <a:pt x="153713" y="181015"/>
                  </a:lnTo>
                  <a:close/>
                </a:path>
              </a:pathLst>
            </a:custGeom>
            <a:gradFill>
              <a:gsLst>
                <a:gs pos="0">
                  <a:srgbClr val="EDEEC7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135617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DE1A03-A3E0-0F59-0EC6-C4109253EDC9}"/>
                </a:ext>
              </a:extLst>
            </p:cNvPr>
            <p:cNvSpPr/>
            <p:nvPr/>
          </p:nvSpPr>
          <p:spPr>
            <a:xfrm>
              <a:off x="3621891" y="1988547"/>
              <a:ext cx="114966" cy="267931"/>
            </a:xfrm>
            <a:custGeom>
              <a:avLst/>
              <a:gdLst>
                <a:gd name="connsiteX0" fmla="*/ 56474 w 114966"/>
                <a:gd name="connsiteY0" fmla="*/ 169496 h 267931"/>
                <a:gd name="connsiteX1" fmla="*/ 38222 w 114966"/>
                <a:gd name="connsiteY1" fmla="*/ 146457 h 267931"/>
                <a:gd name="connsiteX2" fmla="*/ 38222 w 114966"/>
                <a:gd name="connsiteY2" fmla="*/ 146457 h 267931"/>
                <a:gd name="connsiteX3" fmla="*/ 35979 w 114966"/>
                <a:gd name="connsiteY3" fmla="*/ 137033 h 267931"/>
                <a:gd name="connsiteX4" fmla="*/ 35979 w 114966"/>
                <a:gd name="connsiteY4" fmla="*/ 137033 h 267931"/>
                <a:gd name="connsiteX5" fmla="*/ 33809 w 114966"/>
                <a:gd name="connsiteY5" fmla="*/ 78988 h 267931"/>
                <a:gd name="connsiteX6" fmla="*/ 33809 w 114966"/>
                <a:gd name="connsiteY6" fmla="*/ 78988 h 267931"/>
                <a:gd name="connsiteX7" fmla="*/ 31640 w 114966"/>
                <a:gd name="connsiteY7" fmla="*/ 74276 h 267931"/>
                <a:gd name="connsiteX8" fmla="*/ 31640 w 114966"/>
                <a:gd name="connsiteY8" fmla="*/ 74276 h 267931"/>
                <a:gd name="connsiteX9" fmla="*/ 14661 w 114966"/>
                <a:gd name="connsiteY9" fmla="*/ 52135 h 267931"/>
                <a:gd name="connsiteX10" fmla="*/ 14661 w 114966"/>
                <a:gd name="connsiteY10" fmla="*/ 52135 h 267931"/>
                <a:gd name="connsiteX11" fmla="*/ 6208 w 114966"/>
                <a:gd name="connsiteY11" fmla="*/ 32089 h 267931"/>
                <a:gd name="connsiteX12" fmla="*/ 6208 w 114966"/>
                <a:gd name="connsiteY12" fmla="*/ 32089 h 267931"/>
                <a:gd name="connsiteX13" fmla="*/ 0 w 114966"/>
                <a:gd name="connsiteY13" fmla="*/ 524 h 267931"/>
                <a:gd name="connsiteX14" fmla="*/ 598 w 114966"/>
                <a:gd name="connsiteY14" fmla="*/ 0 h 267931"/>
                <a:gd name="connsiteX15" fmla="*/ 598 w 114966"/>
                <a:gd name="connsiteY15" fmla="*/ 0 h 267931"/>
                <a:gd name="connsiteX16" fmla="*/ 6732 w 114966"/>
                <a:gd name="connsiteY16" fmla="*/ 30967 h 267931"/>
                <a:gd name="connsiteX17" fmla="*/ 6732 w 114966"/>
                <a:gd name="connsiteY17" fmla="*/ 30967 h 267931"/>
                <a:gd name="connsiteX18" fmla="*/ 15184 w 114966"/>
                <a:gd name="connsiteY18" fmla="*/ 50938 h 267931"/>
                <a:gd name="connsiteX19" fmla="*/ 15184 w 114966"/>
                <a:gd name="connsiteY19" fmla="*/ 50938 h 267931"/>
                <a:gd name="connsiteX20" fmla="*/ 32164 w 114966"/>
                <a:gd name="connsiteY20" fmla="*/ 73004 h 267931"/>
                <a:gd name="connsiteX21" fmla="*/ 32164 w 114966"/>
                <a:gd name="connsiteY21" fmla="*/ 73004 h 267931"/>
                <a:gd name="connsiteX22" fmla="*/ 34408 w 114966"/>
                <a:gd name="connsiteY22" fmla="*/ 77866 h 267931"/>
                <a:gd name="connsiteX23" fmla="*/ 34408 w 114966"/>
                <a:gd name="connsiteY23" fmla="*/ 77866 h 267931"/>
                <a:gd name="connsiteX24" fmla="*/ 36652 w 114966"/>
                <a:gd name="connsiteY24" fmla="*/ 136285 h 267931"/>
                <a:gd name="connsiteX25" fmla="*/ 36652 w 114966"/>
                <a:gd name="connsiteY25" fmla="*/ 136285 h 267931"/>
                <a:gd name="connsiteX26" fmla="*/ 38821 w 114966"/>
                <a:gd name="connsiteY26" fmla="*/ 145335 h 267931"/>
                <a:gd name="connsiteX27" fmla="*/ 38821 w 114966"/>
                <a:gd name="connsiteY27" fmla="*/ 145335 h 267931"/>
                <a:gd name="connsiteX28" fmla="*/ 56922 w 114966"/>
                <a:gd name="connsiteY28" fmla="*/ 168075 h 267931"/>
                <a:gd name="connsiteX29" fmla="*/ 56922 w 114966"/>
                <a:gd name="connsiteY29" fmla="*/ 168075 h 267931"/>
                <a:gd name="connsiteX30" fmla="*/ 103298 w 114966"/>
                <a:gd name="connsiteY30" fmla="*/ 206746 h 267931"/>
                <a:gd name="connsiteX31" fmla="*/ 103298 w 114966"/>
                <a:gd name="connsiteY31" fmla="*/ 206746 h 267931"/>
                <a:gd name="connsiteX32" fmla="*/ 104944 w 114966"/>
                <a:gd name="connsiteY32" fmla="*/ 211683 h 267931"/>
                <a:gd name="connsiteX33" fmla="*/ 104944 w 114966"/>
                <a:gd name="connsiteY33" fmla="*/ 211683 h 267931"/>
                <a:gd name="connsiteX34" fmla="*/ 112124 w 114966"/>
                <a:gd name="connsiteY34" fmla="*/ 267932 h 267931"/>
                <a:gd name="connsiteX35" fmla="*/ 111526 w 114966"/>
                <a:gd name="connsiteY35" fmla="*/ 267932 h 267931"/>
                <a:gd name="connsiteX36" fmla="*/ 104420 w 114966"/>
                <a:gd name="connsiteY36" fmla="*/ 212730 h 267931"/>
                <a:gd name="connsiteX37" fmla="*/ 104420 w 114966"/>
                <a:gd name="connsiteY37" fmla="*/ 212730 h 267931"/>
                <a:gd name="connsiteX38" fmla="*/ 102849 w 114966"/>
                <a:gd name="connsiteY38" fmla="*/ 207868 h 267931"/>
                <a:gd name="connsiteX39" fmla="*/ 102849 w 114966"/>
                <a:gd name="connsiteY39" fmla="*/ 207868 h 267931"/>
                <a:gd name="connsiteX40" fmla="*/ 56623 w 114966"/>
                <a:gd name="connsiteY40" fmla="*/ 169496 h 267931"/>
                <a:gd name="connsiteX41" fmla="*/ 56623 w 114966"/>
                <a:gd name="connsiteY41" fmla="*/ 169496 h 267931"/>
                <a:gd name="connsiteX42" fmla="*/ 114967 w 114966"/>
                <a:gd name="connsiteY42" fmla="*/ 257460 h 267931"/>
                <a:gd name="connsiteX43" fmla="*/ 114967 w 114966"/>
                <a:gd name="connsiteY43" fmla="*/ 257460 h 26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4966" h="267931">
                  <a:moveTo>
                    <a:pt x="56474" y="169496"/>
                  </a:moveTo>
                  <a:cubicBezTo>
                    <a:pt x="50864" y="166130"/>
                    <a:pt x="42486" y="158500"/>
                    <a:pt x="38222" y="146457"/>
                  </a:cubicBezTo>
                  <a:lnTo>
                    <a:pt x="38222" y="146457"/>
                  </a:lnTo>
                  <a:cubicBezTo>
                    <a:pt x="37175" y="143615"/>
                    <a:pt x="36427" y="140473"/>
                    <a:pt x="35979" y="137033"/>
                  </a:cubicBezTo>
                  <a:lnTo>
                    <a:pt x="35979" y="137033"/>
                  </a:lnTo>
                  <a:cubicBezTo>
                    <a:pt x="33211" y="116612"/>
                    <a:pt x="39195" y="93948"/>
                    <a:pt x="33809" y="78988"/>
                  </a:cubicBezTo>
                  <a:lnTo>
                    <a:pt x="33809" y="78988"/>
                  </a:lnTo>
                  <a:cubicBezTo>
                    <a:pt x="33211" y="77343"/>
                    <a:pt x="32538" y="75772"/>
                    <a:pt x="31640" y="74276"/>
                  </a:cubicBezTo>
                  <a:lnTo>
                    <a:pt x="31640" y="74276"/>
                  </a:lnTo>
                  <a:cubicBezTo>
                    <a:pt x="26180" y="65225"/>
                    <a:pt x="19822" y="63654"/>
                    <a:pt x="14661" y="52135"/>
                  </a:cubicBezTo>
                  <a:lnTo>
                    <a:pt x="14661" y="52135"/>
                  </a:lnTo>
                  <a:cubicBezTo>
                    <a:pt x="11893" y="46002"/>
                    <a:pt x="8826" y="39494"/>
                    <a:pt x="6208" y="32089"/>
                  </a:cubicBezTo>
                  <a:lnTo>
                    <a:pt x="6208" y="32089"/>
                  </a:lnTo>
                  <a:cubicBezTo>
                    <a:pt x="3067" y="23188"/>
                    <a:pt x="523" y="13015"/>
                    <a:pt x="0" y="524"/>
                  </a:cubicBezTo>
                  <a:lnTo>
                    <a:pt x="598" y="0"/>
                  </a:lnTo>
                  <a:lnTo>
                    <a:pt x="598" y="0"/>
                  </a:lnTo>
                  <a:cubicBezTo>
                    <a:pt x="1122" y="12192"/>
                    <a:pt x="3590" y="22215"/>
                    <a:pt x="6732" y="30967"/>
                  </a:cubicBezTo>
                  <a:lnTo>
                    <a:pt x="6732" y="30967"/>
                  </a:lnTo>
                  <a:cubicBezTo>
                    <a:pt x="9350" y="38297"/>
                    <a:pt x="12417" y="44805"/>
                    <a:pt x="15184" y="50938"/>
                  </a:cubicBezTo>
                  <a:lnTo>
                    <a:pt x="15184" y="50938"/>
                  </a:lnTo>
                  <a:cubicBezTo>
                    <a:pt x="20196" y="62158"/>
                    <a:pt x="26554" y="63729"/>
                    <a:pt x="32164" y="73004"/>
                  </a:cubicBezTo>
                  <a:lnTo>
                    <a:pt x="32164" y="73004"/>
                  </a:lnTo>
                  <a:cubicBezTo>
                    <a:pt x="33061" y="74500"/>
                    <a:pt x="33809" y="76146"/>
                    <a:pt x="34408" y="77866"/>
                  </a:cubicBezTo>
                  <a:lnTo>
                    <a:pt x="34408" y="77866"/>
                  </a:lnTo>
                  <a:cubicBezTo>
                    <a:pt x="40018" y="93799"/>
                    <a:pt x="33884" y="116837"/>
                    <a:pt x="36652" y="136285"/>
                  </a:cubicBezTo>
                  <a:lnTo>
                    <a:pt x="36652" y="136285"/>
                  </a:lnTo>
                  <a:cubicBezTo>
                    <a:pt x="37100" y="139501"/>
                    <a:pt x="37849" y="142568"/>
                    <a:pt x="38821" y="145335"/>
                  </a:cubicBezTo>
                  <a:lnTo>
                    <a:pt x="38821" y="145335"/>
                  </a:lnTo>
                  <a:cubicBezTo>
                    <a:pt x="43010" y="157154"/>
                    <a:pt x="51312" y="164783"/>
                    <a:pt x="56922" y="168075"/>
                  </a:cubicBezTo>
                  <a:lnTo>
                    <a:pt x="56922" y="168075"/>
                  </a:lnTo>
                  <a:cubicBezTo>
                    <a:pt x="74201" y="178397"/>
                    <a:pt x="91779" y="174283"/>
                    <a:pt x="103298" y="206746"/>
                  </a:cubicBezTo>
                  <a:lnTo>
                    <a:pt x="103298" y="206746"/>
                  </a:lnTo>
                  <a:cubicBezTo>
                    <a:pt x="103822" y="208317"/>
                    <a:pt x="104420" y="209962"/>
                    <a:pt x="104944" y="211683"/>
                  </a:cubicBezTo>
                  <a:lnTo>
                    <a:pt x="104944" y="211683"/>
                  </a:lnTo>
                  <a:cubicBezTo>
                    <a:pt x="108908" y="224773"/>
                    <a:pt x="114294" y="247362"/>
                    <a:pt x="112124" y="267932"/>
                  </a:cubicBezTo>
                  <a:lnTo>
                    <a:pt x="111526" y="267932"/>
                  </a:lnTo>
                  <a:cubicBezTo>
                    <a:pt x="113695" y="248334"/>
                    <a:pt x="108384" y="225670"/>
                    <a:pt x="104420" y="212730"/>
                  </a:cubicBezTo>
                  <a:lnTo>
                    <a:pt x="104420" y="212730"/>
                  </a:lnTo>
                  <a:cubicBezTo>
                    <a:pt x="103896" y="211009"/>
                    <a:pt x="103373" y="209364"/>
                    <a:pt x="102849" y="207868"/>
                  </a:cubicBezTo>
                  <a:lnTo>
                    <a:pt x="102849" y="207868"/>
                  </a:lnTo>
                  <a:cubicBezTo>
                    <a:pt x="91480" y="175779"/>
                    <a:pt x="74051" y="179818"/>
                    <a:pt x="56623" y="169496"/>
                  </a:cubicBezTo>
                  <a:lnTo>
                    <a:pt x="56623" y="169496"/>
                  </a:lnTo>
                  <a:close/>
                  <a:moveTo>
                    <a:pt x="114967" y="257460"/>
                  </a:moveTo>
                  <a:lnTo>
                    <a:pt x="114967" y="257460"/>
                  </a:lnTo>
                  <a:close/>
                </a:path>
              </a:pathLst>
            </a:custGeom>
            <a:gradFill>
              <a:gsLst>
                <a:gs pos="0">
                  <a:srgbClr val="EDEEC7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136577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59ED423-2D65-5B6F-D01C-172855439D29}"/>
                </a:ext>
              </a:extLst>
            </p:cNvPr>
            <p:cNvSpPr/>
            <p:nvPr/>
          </p:nvSpPr>
          <p:spPr>
            <a:xfrm>
              <a:off x="3718756" y="2052949"/>
              <a:ext cx="64103" cy="196647"/>
            </a:xfrm>
            <a:custGeom>
              <a:avLst/>
              <a:gdLst>
                <a:gd name="connsiteX0" fmla="*/ 31491 w 64103"/>
                <a:gd name="connsiteY0" fmla="*/ 124317 h 196647"/>
                <a:gd name="connsiteX1" fmla="*/ 21318 w 64103"/>
                <a:gd name="connsiteY1" fmla="*/ 107412 h 196647"/>
                <a:gd name="connsiteX2" fmla="*/ 21318 w 64103"/>
                <a:gd name="connsiteY2" fmla="*/ 107412 h 196647"/>
                <a:gd name="connsiteX3" fmla="*/ 20046 w 64103"/>
                <a:gd name="connsiteY3" fmla="*/ 100531 h 196647"/>
                <a:gd name="connsiteX4" fmla="*/ 20046 w 64103"/>
                <a:gd name="connsiteY4" fmla="*/ 100531 h 196647"/>
                <a:gd name="connsiteX5" fmla="*/ 18850 w 64103"/>
                <a:gd name="connsiteY5" fmla="*/ 57895 h 196647"/>
                <a:gd name="connsiteX6" fmla="*/ 18850 w 64103"/>
                <a:gd name="connsiteY6" fmla="*/ 57895 h 196647"/>
                <a:gd name="connsiteX7" fmla="*/ 17653 w 64103"/>
                <a:gd name="connsiteY7" fmla="*/ 54454 h 196647"/>
                <a:gd name="connsiteX8" fmla="*/ 17653 w 64103"/>
                <a:gd name="connsiteY8" fmla="*/ 54454 h 196647"/>
                <a:gd name="connsiteX9" fmla="*/ 8153 w 64103"/>
                <a:gd name="connsiteY9" fmla="*/ 38223 h 196647"/>
                <a:gd name="connsiteX10" fmla="*/ 8153 w 64103"/>
                <a:gd name="connsiteY10" fmla="*/ 38223 h 196647"/>
                <a:gd name="connsiteX11" fmla="*/ 3441 w 64103"/>
                <a:gd name="connsiteY11" fmla="*/ 23562 h 196647"/>
                <a:gd name="connsiteX12" fmla="*/ 3441 w 64103"/>
                <a:gd name="connsiteY12" fmla="*/ 23562 h 196647"/>
                <a:gd name="connsiteX13" fmla="*/ 0 w 64103"/>
                <a:gd name="connsiteY13" fmla="*/ 374 h 196647"/>
                <a:gd name="connsiteX14" fmla="*/ 299 w 64103"/>
                <a:gd name="connsiteY14" fmla="*/ 0 h 196647"/>
                <a:gd name="connsiteX15" fmla="*/ 299 w 64103"/>
                <a:gd name="connsiteY15" fmla="*/ 0 h 196647"/>
                <a:gd name="connsiteX16" fmla="*/ 3740 w 64103"/>
                <a:gd name="connsiteY16" fmla="*/ 22739 h 196647"/>
                <a:gd name="connsiteX17" fmla="*/ 3740 w 64103"/>
                <a:gd name="connsiteY17" fmla="*/ 22739 h 196647"/>
                <a:gd name="connsiteX18" fmla="*/ 8452 w 64103"/>
                <a:gd name="connsiteY18" fmla="*/ 37325 h 196647"/>
                <a:gd name="connsiteX19" fmla="*/ 8452 w 64103"/>
                <a:gd name="connsiteY19" fmla="*/ 37325 h 196647"/>
                <a:gd name="connsiteX20" fmla="*/ 17877 w 64103"/>
                <a:gd name="connsiteY20" fmla="*/ 53482 h 196647"/>
                <a:gd name="connsiteX21" fmla="*/ 17877 w 64103"/>
                <a:gd name="connsiteY21" fmla="*/ 53482 h 196647"/>
                <a:gd name="connsiteX22" fmla="*/ 19149 w 64103"/>
                <a:gd name="connsiteY22" fmla="*/ 57072 h 196647"/>
                <a:gd name="connsiteX23" fmla="*/ 19149 w 64103"/>
                <a:gd name="connsiteY23" fmla="*/ 57072 h 196647"/>
                <a:gd name="connsiteX24" fmla="*/ 20420 w 64103"/>
                <a:gd name="connsiteY24" fmla="*/ 99932 h 196647"/>
                <a:gd name="connsiteX25" fmla="*/ 20420 w 64103"/>
                <a:gd name="connsiteY25" fmla="*/ 99932 h 196647"/>
                <a:gd name="connsiteX26" fmla="*/ 21617 w 64103"/>
                <a:gd name="connsiteY26" fmla="*/ 106589 h 196647"/>
                <a:gd name="connsiteX27" fmla="*/ 21617 w 64103"/>
                <a:gd name="connsiteY27" fmla="*/ 106589 h 196647"/>
                <a:gd name="connsiteX28" fmla="*/ 31715 w 64103"/>
                <a:gd name="connsiteY28" fmla="*/ 123270 h 196647"/>
                <a:gd name="connsiteX29" fmla="*/ 31715 w 64103"/>
                <a:gd name="connsiteY29" fmla="*/ 123270 h 196647"/>
                <a:gd name="connsiteX30" fmla="*/ 57596 w 64103"/>
                <a:gd name="connsiteY30" fmla="*/ 151693 h 196647"/>
                <a:gd name="connsiteX31" fmla="*/ 57596 w 64103"/>
                <a:gd name="connsiteY31" fmla="*/ 151693 h 196647"/>
                <a:gd name="connsiteX32" fmla="*/ 58493 w 64103"/>
                <a:gd name="connsiteY32" fmla="*/ 155359 h 196647"/>
                <a:gd name="connsiteX33" fmla="*/ 58493 w 64103"/>
                <a:gd name="connsiteY33" fmla="*/ 155359 h 196647"/>
                <a:gd name="connsiteX34" fmla="*/ 62458 w 64103"/>
                <a:gd name="connsiteY34" fmla="*/ 196648 h 196647"/>
                <a:gd name="connsiteX35" fmla="*/ 62158 w 64103"/>
                <a:gd name="connsiteY35" fmla="*/ 196648 h 196647"/>
                <a:gd name="connsiteX36" fmla="*/ 58194 w 64103"/>
                <a:gd name="connsiteY36" fmla="*/ 156107 h 196647"/>
                <a:gd name="connsiteX37" fmla="*/ 58194 w 64103"/>
                <a:gd name="connsiteY37" fmla="*/ 156107 h 196647"/>
                <a:gd name="connsiteX38" fmla="*/ 57296 w 64103"/>
                <a:gd name="connsiteY38" fmla="*/ 152516 h 196647"/>
                <a:gd name="connsiteX39" fmla="*/ 57296 w 64103"/>
                <a:gd name="connsiteY39" fmla="*/ 152516 h 196647"/>
                <a:gd name="connsiteX40" fmla="*/ 31565 w 64103"/>
                <a:gd name="connsiteY40" fmla="*/ 124317 h 196647"/>
                <a:gd name="connsiteX41" fmla="*/ 31565 w 64103"/>
                <a:gd name="connsiteY41" fmla="*/ 124317 h 196647"/>
                <a:gd name="connsiteX42" fmla="*/ 64103 w 64103"/>
                <a:gd name="connsiteY42" fmla="*/ 188869 h 196647"/>
                <a:gd name="connsiteX43" fmla="*/ 64103 w 64103"/>
                <a:gd name="connsiteY43" fmla="*/ 188869 h 19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4103" h="196647">
                  <a:moveTo>
                    <a:pt x="31491" y="124317"/>
                  </a:moveTo>
                  <a:cubicBezTo>
                    <a:pt x="28349" y="121848"/>
                    <a:pt x="23712" y="116238"/>
                    <a:pt x="21318" y="107412"/>
                  </a:cubicBezTo>
                  <a:lnTo>
                    <a:pt x="21318" y="107412"/>
                  </a:lnTo>
                  <a:cubicBezTo>
                    <a:pt x="20720" y="105318"/>
                    <a:pt x="20271" y="102999"/>
                    <a:pt x="20046" y="100531"/>
                  </a:cubicBezTo>
                  <a:lnTo>
                    <a:pt x="20046" y="100531"/>
                  </a:lnTo>
                  <a:cubicBezTo>
                    <a:pt x="18550" y="85571"/>
                    <a:pt x="21842" y="68890"/>
                    <a:pt x="18850" y="57895"/>
                  </a:cubicBezTo>
                  <a:lnTo>
                    <a:pt x="18850" y="57895"/>
                  </a:lnTo>
                  <a:cubicBezTo>
                    <a:pt x="18550" y="56698"/>
                    <a:pt x="18102" y="55576"/>
                    <a:pt x="17653" y="54454"/>
                  </a:cubicBezTo>
                  <a:lnTo>
                    <a:pt x="17653" y="54454"/>
                  </a:lnTo>
                  <a:cubicBezTo>
                    <a:pt x="14586" y="47797"/>
                    <a:pt x="11070" y="46675"/>
                    <a:pt x="8153" y="38223"/>
                  </a:cubicBezTo>
                  <a:lnTo>
                    <a:pt x="8153" y="38223"/>
                  </a:lnTo>
                  <a:cubicBezTo>
                    <a:pt x="6582" y="33735"/>
                    <a:pt x="4937" y="28947"/>
                    <a:pt x="3441" y="23562"/>
                  </a:cubicBezTo>
                  <a:lnTo>
                    <a:pt x="3441" y="23562"/>
                  </a:lnTo>
                  <a:cubicBezTo>
                    <a:pt x="1720" y="17054"/>
                    <a:pt x="299" y="9574"/>
                    <a:pt x="0" y="374"/>
                  </a:cubicBezTo>
                  <a:lnTo>
                    <a:pt x="299" y="0"/>
                  </a:lnTo>
                  <a:lnTo>
                    <a:pt x="299" y="0"/>
                  </a:lnTo>
                  <a:cubicBezTo>
                    <a:pt x="599" y="8976"/>
                    <a:pt x="2020" y="16306"/>
                    <a:pt x="3740" y="22739"/>
                  </a:cubicBezTo>
                  <a:lnTo>
                    <a:pt x="3740" y="22739"/>
                  </a:lnTo>
                  <a:cubicBezTo>
                    <a:pt x="5161" y="28125"/>
                    <a:pt x="6882" y="32837"/>
                    <a:pt x="8452" y="37325"/>
                  </a:cubicBezTo>
                  <a:lnTo>
                    <a:pt x="8452" y="37325"/>
                  </a:lnTo>
                  <a:cubicBezTo>
                    <a:pt x="11220" y="45628"/>
                    <a:pt x="14810" y="46750"/>
                    <a:pt x="17877" y="53482"/>
                  </a:cubicBezTo>
                  <a:lnTo>
                    <a:pt x="17877" y="53482"/>
                  </a:lnTo>
                  <a:cubicBezTo>
                    <a:pt x="18401" y="54604"/>
                    <a:pt x="18775" y="55800"/>
                    <a:pt x="19149" y="57072"/>
                  </a:cubicBezTo>
                  <a:lnTo>
                    <a:pt x="19149" y="57072"/>
                  </a:lnTo>
                  <a:cubicBezTo>
                    <a:pt x="22290" y="68741"/>
                    <a:pt x="18850" y="85645"/>
                    <a:pt x="20420" y="99932"/>
                  </a:cubicBezTo>
                  <a:lnTo>
                    <a:pt x="20420" y="99932"/>
                  </a:lnTo>
                  <a:cubicBezTo>
                    <a:pt x="20645" y="102326"/>
                    <a:pt x="21094" y="104570"/>
                    <a:pt x="21617" y="106589"/>
                  </a:cubicBezTo>
                  <a:lnTo>
                    <a:pt x="21617" y="106589"/>
                  </a:lnTo>
                  <a:cubicBezTo>
                    <a:pt x="23936" y="115266"/>
                    <a:pt x="28573" y="120876"/>
                    <a:pt x="31715" y="123270"/>
                  </a:cubicBezTo>
                  <a:lnTo>
                    <a:pt x="31715" y="123270"/>
                  </a:lnTo>
                  <a:cubicBezTo>
                    <a:pt x="41364" y="130824"/>
                    <a:pt x="51088" y="127832"/>
                    <a:pt x="57596" y="151693"/>
                  </a:cubicBezTo>
                  <a:lnTo>
                    <a:pt x="57596" y="151693"/>
                  </a:lnTo>
                  <a:cubicBezTo>
                    <a:pt x="57895" y="152815"/>
                    <a:pt x="58194" y="154087"/>
                    <a:pt x="58493" y="155359"/>
                  </a:cubicBezTo>
                  <a:lnTo>
                    <a:pt x="58493" y="155359"/>
                  </a:lnTo>
                  <a:cubicBezTo>
                    <a:pt x="60663" y="164933"/>
                    <a:pt x="63729" y="181538"/>
                    <a:pt x="62458" y="196648"/>
                  </a:cubicBezTo>
                  <a:lnTo>
                    <a:pt x="62158" y="196648"/>
                  </a:lnTo>
                  <a:cubicBezTo>
                    <a:pt x="63355" y="182286"/>
                    <a:pt x="60438" y="165606"/>
                    <a:pt x="58194" y="156107"/>
                  </a:cubicBezTo>
                  <a:lnTo>
                    <a:pt x="58194" y="156107"/>
                  </a:lnTo>
                  <a:cubicBezTo>
                    <a:pt x="57895" y="154835"/>
                    <a:pt x="57596" y="153638"/>
                    <a:pt x="57296" y="152516"/>
                  </a:cubicBezTo>
                  <a:lnTo>
                    <a:pt x="57296" y="152516"/>
                  </a:lnTo>
                  <a:cubicBezTo>
                    <a:pt x="50938" y="128954"/>
                    <a:pt x="41289" y="131872"/>
                    <a:pt x="31565" y="124317"/>
                  </a:cubicBezTo>
                  <a:lnTo>
                    <a:pt x="31565" y="124317"/>
                  </a:lnTo>
                  <a:close/>
                  <a:moveTo>
                    <a:pt x="64103" y="188869"/>
                  </a:moveTo>
                  <a:lnTo>
                    <a:pt x="64103" y="188869"/>
                  </a:lnTo>
                  <a:close/>
                </a:path>
              </a:pathLst>
            </a:custGeom>
            <a:gradFill>
              <a:gsLst>
                <a:gs pos="0">
                  <a:srgbClr val="EDEEC7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136577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F2DB146-00D1-1C04-5E5C-382708252EF6}"/>
                </a:ext>
              </a:extLst>
            </p:cNvPr>
            <p:cNvSpPr/>
            <p:nvPr/>
          </p:nvSpPr>
          <p:spPr>
            <a:xfrm>
              <a:off x="3692501" y="2037316"/>
              <a:ext cx="40393" cy="202856"/>
            </a:xfrm>
            <a:custGeom>
              <a:avLst/>
              <a:gdLst>
                <a:gd name="connsiteX0" fmla="*/ 22964 w 40393"/>
                <a:gd name="connsiteY0" fmla="*/ 126037 h 202856"/>
                <a:gd name="connsiteX1" fmla="*/ 3067 w 40393"/>
                <a:gd name="connsiteY1" fmla="*/ 160071 h 202856"/>
                <a:gd name="connsiteX2" fmla="*/ 3067 w 40393"/>
                <a:gd name="connsiteY2" fmla="*/ 160071 h 202856"/>
                <a:gd name="connsiteX3" fmla="*/ 2618 w 40393"/>
                <a:gd name="connsiteY3" fmla="*/ 163661 h 202856"/>
                <a:gd name="connsiteX4" fmla="*/ 2618 w 40393"/>
                <a:gd name="connsiteY4" fmla="*/ 163661 h 202856"/>
                <a:gd name="connsiteX5" fmla="*/ 2469 w 40393"/>
                <a:gd name="connsiteY5" fmla="*/ 202856 h 202856"/>
                <a:gd name="connsiteX6" fmla="*/ 2169 w 40393"/>
                <a:gd name="connsiteY6" fmla="*/ 202856 h 202856"/>
                <a:gd name="connsiteX7" fmla="*/ 2244 w 40393"/>
                <a:gd name="connsiteY7" fmla="*/ 162988 h 202856"/>
                <a:gd name="connsiteX8" fmla="*/ 2244 w 40393"/>
                <a:gd name="connsiteY8" fmla="*/ 162988 h 202856"/>
                <a:gd name="connsiteX9" fmla="*/ 2768 w 40393"/>
                <a:gd name="connsiteY9" fmla="*/ 159323 h 202856"/>
                <a:gd name="connsiteX10" fmla="*/ 2768 w 40393"/>
                <a:gd name="connsiteY10" fmla="*/ 159323 h 202856"/>
                <a:gd name="connsiteX11" fmla="*/ 22814 w 40393"/>
                <a:gd name="connsiteY11" fmla="*/ 125065 h 202856"/>
                <a:gd name="connsiteX12" fmla="*/ 22814 w 40393"/>
                <a:gd name="connsiteY12" fmla="*/ 125065 h 202856"/>
                <a:gd name="connsiteX13" fmla="*/ 30144 w 40393"/>
                <a:gd name="connsiteY13" fmla="*/ 106440 h 202856"/>
                <a:gd name="connsiteX14" fmla="*/ 30144 w 40393"/>
                <a:gd name="connsiteY14" fmla="*/ 106440 h 202856"/>
                <a:gd name="connsiteX15" fmla="*/ 30668 w 40393"/>
                <a:gd name="connsiteY15" fmla="*/ 99783 h 202856"/>
                <a:gd name="connsiteX16" fmla="*/ 30668 w 40393"/>
                <a:gd name="connsiteY16" fmla="*/ 99783 h 202856"/>
                <a:gd name="connsiteX17" fmla="*/ 28274 w 40393"/>
                <a:gd name="connsiteY17" fmla="*/ 59166 h 202856"/>
                <a:gd name="connsiteX18" fmla="*/ 28274 w 40393"/>
                <a:gd name="connsiteY18" fmla="*/ 59166 h 202856"/>
                <a:gd name="connsiteX19" fmla="*/ 29097 w 40393"/>
                <a:gd name="connsiteY19" fmla="*/ 55426 h 202856"/>
                <a:gd name="connsiteX20" fmla="*/ 29097 w 40393"/>
                <a:gd name="connsiteY20" fmla="*/ 55426 h 202856"/>
                <a:gd name="connsiteX21" fmla="*/ 35979 w 40393"/>
                <a:gd name="connsiteY21" fmla="*/ 37475 h 202856"/>
                <a:gd name="connsiteX22" fmla="*/ 35979 w 40393"/>
                <a:gd name="connsiteY22" fmla="*/ 37475 h 202856"/>
                <a:gd name="connsiteX23" fmla="*/ 38821 w 40393"/>
                <a:gd name="connsiteY23" fmla="*/ 22365 h 202856"/>
                <a:gd name="connsiteX24" fmla="*/ 38821 w 40393"/>
                <a:gd name="connsiteY24" fmla="*/ 22365 h 202856"/>
                <a:gd name="connsiteX25" fmla="*/ 39943 w 40393"/>
                <a:gd name="connsiteY25" fmla="*/ 0 h 202856"/>
                <a:gd name="connsiteX26" fmla="*/ 39943 w 40393"/>
                <a:gd name="connsiteY26" fmla="*/ 0 h 202856"/>
                <a:gd name="connsiteX27" fmla="*/ 40242 w 40393"/>
                <a:gd name="connsiteY27" fmla="*/ 299 h 202856"/>
                <a:gd name="connsiteX28" fmla="*/ 39120 w 40393"/>
                <a:gd name="connsiteY28" fmla="*/ 23113 h 202856"/>
                <a:gd name="connsiteX29" fmla="*/ 39120 w 40393"/>
                <a:gd name="connsiteY29" fmla="*/ 23113 h 202856"/>
                <a:gd name="connsiteX30" fmla="*/ 36278 w 40393"/>
                <a:gd name="connsiteY30" fmla="*/ 38297 h 202856"/>
                <a:gd name="connsiteX31" fmla="*/ 36278 w 40393"/>
                <a:gd name="connsiteY31" fmla="*/ 38297 h 202856"/>
                <a:gd name="connsiteX32" fmla="*/ 29396 w 40393"/>
                <a:gd name="connsiteY32" fmla="*/ 56324 h 202856"/>
                <a:gd name="connsiteX33" fmla="*/ 29396 w 40393"/>
                <a:gd name="connsiteY33" fmla="*/ 56324 h 202856"/>
                <a:gd name="connsiteX34" fmla="*/ 28648 w 40393"/>
                <a:gd name="connsiteY34" fmla="*/ 59914 h 202856"/>
                <a:gd name="connsiteX35" fmla="*/ 28648 w 40393"/>
                <a:gd name="connsiteY35" fmla="*/ 59914 h 202856"/>
                <a:gd name="connsiteX36" fmla="*/ 31042 w 40393"/>
                <a:gd name="connsiteY36" fmla="*/ 100306 h 202856"/>
                <a:gd name="connsiteX37" fmla="*/ 31042 w 40393"/>
                <a:gd name="connsiteY37" fmla="*/ 100306 h 202856"/>
                <a:gd name="connsiteX38" fmla="*/ 30518 w 40393"/>
                <a:gd name="connsiteY38" fmla="*/ 107188 h 202856"/>
                <a:gd name="connsiteX39" fmla="*/ 30518 w 40393"/>
                <a:gd name="connsiteY39" fmla="*/ 107188 h 202856"/>
                <a:gd name="connsiteX40" fmla="*/ 23113 w 40393"/>
                <a:gd name="connsiteY40" fmla="*/ 126112 h 202856"/>
                <a:gd name="connsiteX41" fmla="*/ 23113 w 40393"/>
                <a:gd name="connsiteY41" fmla="*/ 126112 h 202856"/>
                <a:gd name="connsiteX42" fmla="*/ 0 w 40393"/>
                <a:gd name="connsiteY42" fmla="*/ 196199 h 202856"/>
                <a:gd name="connsiteX43" fmla="*/ 0 w 40393"/>
                <a:gd name="connsiteY43" fmla="*/ 196199 h 20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0393" h="202856">
                  <a:moveTo>
                    <a:pt x="22964" y="126037"/>
                  </a:moveTo>
                  <a:cubicBezTo>
                    <a:pt x="15185" y="135986"/>
                    <a:pt x="6582" y="136060"/>
                    <a:pt x="3067" y="160071"/>
                  </a:cubicBezTo>
                  <a:lnTo>
                    <a:pt x="3067" y="160071"/>
                  </a:lnTo>
                  <a:cubicBezTo>
                    <a:pt x="2917" y="161193"/>
                    <a:pt x="2768" y="162390"/>
                    <a:pt x="2618" y="163661"/>
                  </a:cubicBezTo>
                  <a:lnTo>
                    <a:pt x="2618" y="163661"/>
                  </a:lnTo>
                  <a:cubicBezTo>
                    <a:pt x="1496" y="173236"/>
                    <a:pt x="299" y="189692"/>
                    <a:pt x="2469" y="202856"/>
                  </a:cubicBezTo>
                  <a:lnTo>
                    <a:pt x="2169" y="202856"/>
                  </a:lnTo>
                  <a:cubicBezTo>
                    <a:pt x="-75" y="189093"/>
                    <a:pt x="1197" y="172637"/>
                    <a:pt x="2244" y="162988"/>
                  </a:cubicBezTo>
                  <a:lnTo>
                    <a:pt x="2244" y="162988"/>
                  </a:lnTo>
                  <a:cubicBezTo>
                    <a:pt x="2394" y="161717"/>
                    <a:pt x="2543" y="160445"/>
                    <a:pt x="2768" y="159323"/>
                  </a:cubicBezTo>
                  <a:lnTo>
                    <a:pt x="2768" y="159323"/>
                  </a:lnTo>
                  <a:cubicBezTo>
                    <a:pt x="6433" y="135013"/>
                    <a:pt x="15035" y="135013"/>
                    <a:pt x="22814" y="125065"/>
                  </a:cubicBezTo>
                  <a:lnTo>
                    <a:pt x="22814" y="125065"/>
                  </a:lnTo>
                  <a:cubicBezTo>
                    <a:pt x="25282" y="121848"/>
                    <a:pt x="28798" y="115266"/>
                    <a:pt x="30144" y="106440"/>
                  </a:cubicBezTo>
                  <a:lnTo>
                    <a:pt x="30144" y="106440"/>
                  </a:lnTo>
                  <a:cubicBezTo>
                    <a:pt x="30443" y="104345"/>
                    <a:pt x="30668" y="102101"/>
                    <a:pt x="30668" y="99783"/>
                  </a:cubicBezTo>
                  <a:lnTo>
                    <a:pt x="30668" y="99783"/>
                  </a:lnTo>
                  <a:cubicBezTo>
                    <a:pt x="30818" y="85945"/>
                    <a:pt x="26554" y="71060"/>
                    <a:pt x="28274" y="59166"/>
                  </a:cubicBezTo>
                  <a:lnTo>
                    <a:pt x="28274" y="59166"/>
                  </a:lnTo>
                  <a:cubicBezTo>
                    <a:pt x="28499" y="57895"/>
                    <a:pt x="28723" y="56623"/>
                    <a:pt x="29097" y="55426"/>
                  </a:cubicBezTo>
                  <a:lnTo>
                    <a:pt x="29097" y="55426"/>
                  </a:lnTo>
                  <a:cubicBezTo>
                    <a:pt x="31191" y="48171"/>
                    <a:pt x="34183" y="46002"/>
                    <a:pt x="35979" y="37475"/>
                  </a:cubicBezTo>
                  <a:lnTo>
                    <a:pt x="35979" y="37475"/>
                  </a:lnTo>
                  <a:cubicBezTo>
                    <a:pt x="36951" y="32837"/>
                    <a:pt x="37998" y="27825"/>
                    <a:pt x="38821" y="22365"/>
                  </a:cubicBezTo>
                  <a:lnTo>
                    <a:pt x="38821" y="22365"/>
                  </a:lnTo>
                  <a:cubicBezTo>
                    <a:pt x="39793" y="15783"/>
                    <a:pt x="40392" y="8452"/>
                    <a:pt x="39943" y="0"/>
                  </a:cubicBezTo>
                  <a:lnTo>
                    <a:pt x="39943" y="0"/>
                  </a:lnTo>
                  <a:lnTo>
                    <a:pt x="40242" y="299"/>
                  </a:lnTo>
                  <a:cubicBezTo>
                    <a:pt x="40691" y="9051"/>
                    <a:pt x="40093" y="16456"/>
                    <a:pt x="39120" y="23113"/>
                  </a:cubicBezTo>
                  <a:lnTo>
                    <a:pt x="39120" y="23113"/>
                  </a:lnTo>
                  <a:cubicBezTo>
                    <a:pt x="38298" y="28648"/>
                    <a:pt x="37175" y="33660"/>
                    <a:pt x="36278" y="38297"/>
                  </a:cubicBezTo>
                  <a:lnTo>
                    <a:pt x="36278" y="38297"/>
                  </a:lnTo>
                  <a:cubicBezTo>
                    <a:pt x="34483" y="47049"/>
                    <a:pt x="31491" y="49143"/>
                    <a:pt x="29396" y="56324"/>
                  </a:cubicBezTo>
                  <a:lnTo>
                    <a:pt x="29396" y="56324"/>
                  </a:lnTo>
                  <a:cubicBezTo>
                    <a:pt x="29097" y="57521"/>
                    <a:pt x="28798" y="58643"/>
                    <a:pt x="28648" y="59914"/>
                  </a:cubicBezTo>
                  <a:lnTo>
                    <a:pt x="28648" y="59914"/>
                  </a:lnTo>
                  <a:cubicBezTo>
                    <a:pt x="26928" y="71134"/>
                    <a:pt x="31191" y="85795"/>
                    <a:pt x="31042" y="100306"/>
                  </a:cubicBezTo>
                  <a:lnTo>
                    <a:pt x="31042" y="100306"/>
                  </a:lnTo>
                  <a:cubicBezTo>
                    <a:pt x="31042" y="102700"/>
                    <a:pt x="30818" y="105018"/>
                    <a:pt x="30518" y="107188"/>
                  </a:cubicBezTo>
                  <a:lnTo>
                    <a:pt x="30518" y="107188"/>
                  </a:lnTo>
                  <a:cubicBezTo>
                    <a:pt x="29172" y="116238"/>
                    <a:pt x="25582" y="122896"/>
                    <a:pt x="23113" y="126112"/>
                  </a:cubicBezTo>
                  <a:lnTo>
                    <a:pt x="23113" y="126112"/>
                  </a:lnTo>
                  <a:close/>
                  <a:moveTo>
                    <a:pt x="0" y="196199"/>
                  </a:moveTo>
                  <a:lnTo>
                    <a:pt x="0" y="196199"/>
                  </a:lnTo>
                  <a:close/>
                </a:path>
              </a:pathLst>
            </a:custGeom>
            <a:gradFill>
              <a:gsLst>
                <a:gs pos="0">
                  <a:srgbClr val="EDEEC7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1624422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EA571B9-3758-BF1E-9264-0F6061AE8686}"/>
                </a:ext>
              </a:extLst>
            </p:cNvPr>
            <p:cNvSpPr/>
            <p:nvPr/>
          </p:nvSpPr>
          <p:spPr>
            <a:xfrm>
              <a:off x="3545296" y="2031033"/>
              <a:ext cx="153787" cy="188494"/>
            </a:xfrm>
            <a:custGeom>
              <a:avLst/>
              <a:gdLst>
                <a:gd name="connsiteX0" fmla="*/ 78166 w 153787"/>
                <a:gd name="connsiteY0" fmla="*/ 119230 h 188494"/>
                <a:gd name="connsiteX1" fmla="*/ 16456 w 153787"/>
                <a:gd name="connsiteY1" fmla="*/ 146233 h 188494"/>
                <a:gd name="connsiteX2" fmla="*/ 16456 w 153787"/>
                <a:gd name="connsiteY2" fmla="*/ 146233 h 188494"/>
                <a:gd name="connsiteX3" fmla="*/ 14287 w 153787"/>
                <a:gd name="connsiteY3" fmla="*/ 149674 h 188494"/>
                <a:gd name="connsiteX4" fmla="*/ 14287 w 153787"/>
                <a:gd name="connsiteY4" fmla="*/ 149674 h 188494"/>
                <a:gd name="connsiteX5" fmla="*/ 4862 w 153787"/>
                <a:gd name="connsiteY5" fmla="*/ 188495 h 188494"/>
                <a:gd name="connsiteX6" fmla="*/ 4114 w 153787"/>
                <a:gd name="connsiteY6" fmla="*/ 188495 h 188494"/>
                <a:gd name="connsiteX7" fmla="*/ 13688 w 153787"/>
                <a:gd name="connsiteY7" fmla="*/ 148926 h 188494"/>
                <a:gd name="connsiteX8" fmla="*/ 13688 w 153787"/>
                <a:gd name="connsiteY8" fmla="*/ 148926 h 188494"/>
                <a:gd name="connsiteX9" fmla="*/ 15857 w 153787"/>
                <a:gd name="connsiteY9" fmla="*/ 145410 h 188494"/>
                <a:gd name="connsiteX10" fmla="*/ 15857 w 153787"/>
                <a:gd name="connsiteY10" fmla="*/ 145410 h 188494"/>
                <a:gd name="connsiteX11" fmla="*/ 77791 w 153787"/>
                <a:gd name="connsiteY11" fmla="*/ 118183 h 188494"/>
                <a:gd name="connsiteX12" fmla="*/ 77791 w 153787"/>
                <a:gd name="connsiteY12" fmla="*/ 118183 h 188494"/>
                <a:gd name="connsiteX13" fmla="*/ 101952 w 153787"/>
                <a:gd name="connsiteY13" fmla="*/ 102176 h 188494"/>
                <a:gd name="connsiteX14" fmla="*/ 101952 w 153787"/>
                <a:gd name="connsiteY14" fmla="*/ 102176 h 188494"/>
                <a:gd name="connsiteX15" fmla="*/ 104869 w 153787"/>
                <a:gd name="connsiteY15" fmla="*/ 95818 h 188494"/>
                <a:gd name="connsiteX16" fmla="*/ 104869 w 153787"/>
                <a:gd name="connsiteY16" fmla="*/ 95818 h 188494"/>
                <a:gd name="connsiteX17" fmla="*/ 107861 w 153787"/>
                <a:gd name="connsiteY17" fmla="*/ 54753 h 188494"/>
                <a:gd name="connsiteX18" fmla="*/ 107861 w 153787"/>
                <a:gd name="connsiteY18" fmla="*/ 54753 h 188494"/>
                <a:gd name="connsiteX19" fmla="*/ 110928 w 153787"/>
                <a:gd name="connsiteY19" fmla="*/ 51312 h 188494"/>
                <a:gd name="connsiteX20" fmla="*/ 110928 w 153787"/>
                <a:gd name="connsiteY20" fmla="*/ 51312 h 188494"/>
                <a:gd name="connsiteX21" fmla="*/ 133592 w 153787"/>
                <a:gd name="connsiteY21" fmla="*/ 35829 h 188494"/>
                <a:gd name="connsiteX22" fmla="*/ 133592 w 153787"/>
                <a:gd name="connsiteY22" fmla="*/ 35829 h 188494"/>
                <a:gd name="connsiteX23" fmla="*/ 144812 w 153787"/>
                <a:gd name="connsiteY23" fmla="*/ 21841 h 188494"/>
                <a:gd name="connsiteX24" fmla="*/ 144812 w 153787"/>
                <a:gd name="connsiteY24" fmla="*/ 21841 h 188494"/>
                <a:gd name="connsiteX25" fmla="*/ 153040 w 153787"/>
                <a:gd name="connsiteY25" fmla="*/ 0 h 188494"/>
                <a:gd name="connsiteX26" fmla="*/ 153040 w 153787"/>
                <a:gd name="connsiteY26" fmla="*/ 0 h 188494"/>
                <a:gd name="connsiteX27" fmla="*/ 153788 w 153787"/>
                <a:gd name="connsiteY27" fmla="*/ 374 h 188494"/>
                <a:gd name="connsiteX28" fmla="*/ 145485 w 153787"/>
                <a:gd name="connsiteY28" fmla="*/ 22589 h 188494"/>
                <a:gd name="connsiteX29" fmla="*/ 145485 w 153787"/>
                <a:gd name="connsiteY29" fmla="*/ 22589 h 188494"/>
                <a:gd name="connsiteX30" fmla="*/ 134190 w 153787"/>
                <a:gd name="connsiteY30" fmla="*/ 36652 h 188494"/>
                <a:gd name="connsiteX31" fmla="*/ 134190 w 153787"/>
                <a:gd name="connsiteY31" fmla="*/ 36652 h 188494"/>
                <a:gd name="connsiteX32" fmla="*/ 111451 w 153787"/>
                <a:gd name="connsiteY32" fmla="*/ 52210 h 188494"/>
                <a:gd name="connsiteX33" fmla="*/ 111451 w 153787"/>
                <a:gd name="connsiteY33" fmla="*/ 52210 h 188494"/>
                <a:gd name="connsiteX34" fmla="*/ 108534 w 153787"/>
                <a:gd name="connsiteY34" fmla="*/ 55501 h 188494"/>
                <a:gd name="connsiteX35" fmla="*/ 108534 w 153787"/>
                <a:gd name="connsiteY35" fmla="*/ 55501 h 188494"/>
                <a:gd name="connsiteX36" fmla="*/ 105692 w 153787"/>
                <a:gd name="connsiteY36" fmla="*/ 96342 h 188494"/>
                <a:gd name="connsiteX37" fmla="*/ 105692 w 153787"/>
                <a:gd name="connsiteY37" fmla="*/ 96342 h 188494"/>
                <a:gd name="connsiteX38" fmla="*/ 102625 w 153787"/>
                <a:gd name="connsiteY38" fmla="*/ 102924 h 188494"/>
                <a:gd name="connsiteX39" fmla="*/ 102625 w 153787"/>
                <a:gd name="connsiteY39" fmla="*/ 102924 h 188494"/>
                <a:gd name="connsiteX40" fmla="*/ 78240 w 153787"/>
                <a:gd name="connsiteY40" fmla="*/ 119156 h 188494"/>
                <a:gd name="connsiteX41" fmla="*/ 78240 w 153787"/>
                <a:gd name="connsiteY41" fmla="*/ 119156 h 188494"/>
                <a:gd name="connsiteX42" fmla="*/ 0 w 153787"/>
                <a:gd name="connsiteY42" fmla="*/ 181090 h 188494"/>
                <a:gd name="connsiteX43" fmla="*/ 0 w 153787"/>
                <a:gd name="connsiteY43" fmla="*/ 181090 h 188494"/>
                <a:gd name="connsiteX44" fmla="*/ 0 w 153787"/>
                <a:gd name="connsiteY44" fmla="*/ 181090 h 1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53787" h="188494">
                  <a:moveTo>
                    <a:pt x="78166" y="119230"/>
                  </a:moveTo>
                  <a:cubicBezTo>
                    <a:pt x="54903" y="126486"/>
                    <a:pt x="31715" y="123644"/>
                    <a:pt x="16456" y="146233"/>
                  </a:cubicBezTo>
                  <a:lnTo>
                    <a:pt x="16456" y="146233"/>
                  </a:lnTo>
                  <a:cubicBezTo>
                    <a:pt x="15708" y="147280"/>
                    <a:pt x="15035" y="148477"/>
                    <a:pt x="14287" y="149674"/>
                  </a:cubicBezTo>
                  <a:lnTo>
                    <a:pt x="14287" y="149674"/>
                  </a:lnTo>
                  <a:cubicBezTo>
                    <a:pt x="9051" y="158725"/>
                    <a:pt x="1945" y="174657"/>
                    <a:pt x="4862" y="188495"/>
                  </a:cubicBezTo>
                  <a:lnTo>
                    <a:pt x="4114" y="188495"/>
                  </a:lnTo>
                  <a:cubicBezTo>
                    <a:pt x="1197" y="173984"/>
                    <a:pt x="8378" y="158126"/>
                    <a:pt x="13688" y="148926"/>
                  </a:cubicBezTo>
                  <a:lnTo>
                    <a:pt x="13688" y="148926"/>
                  </a:lnTo>
                  <a:cubicBezTo>
                    <a:pt x="14362" y="147729"/>
                    <a:pt x="15110" y="146532"/>
                    <a:pt x="15857" y="145410"/>
                  </a:cubicBezTo>
                  <a:lnTo>
                    <a:pt x="15857" y="145410"/>
                  </a:lnTo>
                  <a:cubicBezTo>
                    <a:pt x="31266" y="122596"/>
                    <a:pt x="54753" y="125439"/>
                    <a:pt x="77791" y="118183"/>
                  </a:cubicBezTo>
                  <a:lnTo>
                    <a:pt x="77791" y="118183"/>
                  </a:lnTo>
                  <a:cubicBezTo>
                    <a:pt x="85197" y="115864"/>
                    <a:pt x="96342" y="110479"/>
                    <a:pt x="101952" y="102176"/>
                  </a:cubicBezTo>
                  <a:lnTo>
                    <a:pt x="101952" y="102176"/>
                  </a:lnTo>
                  <a:cubicBezTo>
                    <a:pt x="103298" y="100231"/>
                    <a:pt x="104271" y="98062"/>
                    <a:pt x="104869" y="95818"/>
                  </a:cubicBezTo>
                  <a:lnTo>
                    <a:pt x="104869" y="95818"/>
                  </a:lnTo>
                  <a:cubicBezTo>
                    <a:pt x="108534" y="82130"/>
                    <a:pt x="100381" y="65898"/>
                    <a:pt x="107861" y="54753"/>
                  </a:cubicBezTo>
                  <a:lnTo>
                    <a:pt x="107861" y="54753"/>
                  </a:lnTo>
                  <a:cubicBezTo>
                    <a:pt x="108684" y="53556"/>
                    <a:pt x="109656" y="52434"/>
                    <a:pt x="110928" y="51312"/>
                  </a:cubicBezTo>
                  <a:lnTo>
                    <a:pt x="110928" y="51312"/>
                  </a:lnTo>
                  <a:cubicBezTo>
                    <a:pt x="118333" y="44805"/>
                    <a:pt x="126860" y="43758"/>
                    <a:pt x="133592" y="35829"/>
                  </a:cubicBezTo>
                  <a:lnTo>
                    <a:pt x="133592" y="35829"/>
                  </a:lnTo>
                  <a:cubicBezTo>
                    <a:pt x="137257" y="31565"/>
                    <a:pt x="141371" y="27003"/>
                    <a:pt x="144812" y="21841"/>
                  </a:cubicBezTo>
                  <a:lnTo>
                    <a:pt x="144812" y="21841"/>
                  </a:lnTo>
                  <a:cubicBezTo>
                    <a:pt x="149001" y="15633"/>
                    <a:pt x="152292" y="8602"/>
                    <a:pt x="153040" y="0"/>
                  </a:cubicBezTo>
                  <a:lnTo>
                    <a:pt x="153040" y="0"/>
                  </a:lnTo>
                  <a:lnTo>
                    <a:pt x="153788" y="374"/>
                  </a:lnTo>
                  <a:cubicBezTo>
                    <a:pt x="153040" y="9200"/>
                    <a:pt x="149674" y="16381"/>
                    <a:pt x="145485" y="22589"/>
                  </a:cubicBezTo>
                  <a:lnTo>
                    <a:pt x="145485" y="22589"/>
                  </a:lnTo>
                  <a:cubicBezTo>
                    <a:pt x="141970" y="27825"/>
                    <a:pt x="137855" y="32388"/>
                    <a:pt x="134190" y="36652"/>
                  </a:cubicBezTo>
                  <a:lnTo>
                    <a:pt x="134190" y="36652"/>
                  </a:lnTo>
                  <a:cubicBezTo>
                    <a:pt x="127309" y="44730"/>
                    <a:pt x="118782" y="45777"/>
                    <a:pt x="111451" y="52210"/>
                  </a:cubicBezTo>
                  <a:lnTo>
                    <a:pt x="111451" y="52210"/>
                  </a:lnTo>
                  <a:cubicBezTo>
                    <a:pt x="110255" y="53257"/>
                    <a:pt x="109282" y="54379"/>
                    <a:pt x="108534" y="55501"/>
                  </a:cubicBezTo>
                  <a:lnTo>
                    <a:pt x="108534" y="55501"/>
                  </a:lnTo>
                  <a:cubicBezTo>
                    <a:pt x="101353" y="66048"/>
                    <a:pt x="109357" y="81980"/>
                    <a:pt x="105692" y="96342"/>
                  </a:cubicBezTo>
                  <a:lnTo>
                    <a:pt x="105692" y="96342"/>
                  </a:lnTo>
                  <a:cubicBezTo>
                    <a:pt x="105093" y="98735"/>
                    <a:pt x="103971" y="100905"/>
                    <a:pt x="102625" y="102924"/>
                  </a:cubicBezTo>
                  <a:lnTo>
                    <a:pt x="102625" y="102924"/>
                  </a:lnTo>
                  <a:cubicBezTo>
                    <a:pt x="96865" y="111451"/>
                    <a:pt x="85720" y="116837"/>
                    <a:pt x="78240" y="119156"/>
                  </a:cubicBezTo>
                  <a:lnTo>
                    <a:pt x="78240" y="119156"/>
                  </a:lnTo>
                  <a:close/>
                  <a:moveTo>
                    <a:pt x="0" y="181090"/>
                  </a:moveTo>
                  <a:lnTo>
                    <a:pt x="0" y="181090"/>
                  </a:lnTo>
                  <a:lnTo>
                    <a:pt x="0" y="181090"/>
                  </a:lnTo>
                  <a:close/>
                </a:path>
              </a:pathLst>
            </a:custGeom>
            <a:gradFill>
              <a:gsLst>
                <a:gs pos="0">
                  <a:srgbClr val="EDEEC7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1752606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B9F077B-E3E7-AB11-A875-91EB7EF9E6CE}"/>
                </a:ext>
              </a:extLst>
            </p:cNvPr>
            <p:cNvSpPr/>
            <p:nvPr/>
          </p:nvSpPr>
          <p:spPr>
            <a:xfrm>
              <a:off x="3394051" y="2007770"/>
              <a:ext cx="71433" cy="125139"/>
            </a:xfrm>
            <a:custGeom>
              <a:avLst/>
              <a:gdLst>
                <a:gd name="connsiteX0" fmla="*/ 15259 w 71433"/>
                <a:gd name="connsiteY0" fmla="*/ 102027 h 125139"/>
                <a:gd name="connsiteX1" fmla="*/ 25133 w 71433"/>
                <a:gd name="connsiteY1" fmla="*/ 88787 h 125139"/>
                <a:gd name="connsiteX2" fmla="*/ 25133 w 71433"/>
                <a:gd name="connsiteY2" fmla="*/ 88787 h 125139"/>
                <a:gd name="connsiteX3" fmla="*/ 66572 w 71433"/>
                <a:gd name="connsiteY3" fmla="*/ 34557 h 125139"/>
                <a:gd name="connsiteX4" fmla="*/ 66572 w 71433"/>
                <a:gd name="connsiteY4" fmla="*/ 34557 h 125139"/>
                <a:gd name="connsiteX5" fmla="*/ 66721 w 71433"/>
                <a:gd name="connsiteY5" fmla="*/ 30518 h 125139"/>
                <a:gd name="connsiteX6" fmla="*/ 66721 w 71433"/>
                <a:gd name="connsiteY6" fmla="*/ 30518 h 125139"/>
                <a:gd name="connsiteX7" fmla="*/ 65225 w 71433"/>
                <a:gd name="connsiteY7" fmla="*/ 13988 h 125139"/>
                <a:gd name="connsiteX8" fmla="*/ 65225 w 71433"/>
                <a:gd name="connsiteY8" fmla="*/ 13988 h 125139"/>
                <a:gd name="connsiteX9" fmla="*/ 71434 w 71433"/>
                <a:gd name="connsiteY9" fmla="*/ 898 h 125139"/>
                <a:gd name="connsiteX10" fmla="*/ 71434 w 71433"/>
                <a:gd name="connsiteY10" fmla="*/ 898 h 125139"/>
                <a:gd name="connsiteX11" fmla="*/ 71134 w 71433"/>
                <a:gd name="connsiteY11" fmla="*/ 0 h 125139"/>
                <a:gd name="connsiteX12" fmla="*/ 64627 w 71433"/>
                <a:gd name="connsiteY12" fmla="*/ 13988 h 125139"/>
                <a:gd name="connsiteX13" fmla="*/ 64627 w 71433"/>
                <a:gd name="connsiteY13" fmla="*/ 13988 h 125139"/>
                <a:gd name="connsiteX14" fmla="*/ 66123 w 71433"/>
                <a:gd name="connsiteY14" fmla="*/ 30518 h 125139"/>
                <a:gd name="connsiteX15" fmla="*/ 66123 w 71433"/>
                <a:gd name="connsiteY15" fmla="*/ 30518 h 125139"/>
                <a:gd name="connsiteX16" fmla="*/ 65973 w 71433"/>
                <a:gd name="connsiteY16" fmla="*/ 34483 h 125139"/>
                <a:gd name="connsiteX17" fmla="*/ 65973 w 71433"/>
                <a:gd name="connsiteY17" fmla="*/ 34483 h 125139"/>
                <a:gd name="connsiteX18" fmla="*/ 24759 w 71433"/>
                <a:gd name="connsiteY18" fmla="*/ 87964 h 125139"/>
                <a:gd name="connsiteX19" fmla="*/ 24759 w 71433"/>
                <a:gd name="connsiteY19" fmla="*/ 87964 h 125139"/>
                <a:gd name="connsiteX20" fmla="*/ 14885 w 71433"/>
                <a:gd name="connsiteY20" fmla="*/ 101204 h 125139"/>
                <a:gd name="connsiteX21" fmla="*/ 14885 w 71433"/>
                <a:gd name="connsiteY21" fmla="*/ 101204 h 125139"/>
                <a:gd name="connsiteX22" fmla="*/ 9126 w 71433"/>
                <a:gd name="connsiteY22" fmla="*/ 122596 h 125139"/>
                <a:gd name="connsiteX23" fmla="*/ 0 w 71433"/>
                <a:gd name="connsiteY23" fmla="*/ 125140 h 125139"/>
                <a:gd name="connsiteX24" fmla="*/ 9948 w 71433"/>
                <a:gd name="connsiteY24" fmla="*/ 125140 h 125139"/>
                <a:gd name="connsiteX25" fmla="*/ 15259 w 71433"/>
                <a:gd name="connsiteY25" fmla="*/ 102027 h 125139"/>
                <a:gd name="connsiteX26" fmla="*/ 15259 w 71433"/>
                <a:gd name="connsiteY26" fmla="*/ 102027 h 12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433" h="125139">
                  <a:moveTo>
                    <a:pt x="15259" y="102027"/>
                  </a:moveTo>
                  <a:cubicBezTo>
                    <a:pt x="18850" y="96716"/>
                    <a:pt x="22889" y="91929"/>
                    <a:pt x="25133" y="88787"/>
                  </a:cubicBezTo>
                  <a:lnTo>
                    <a:pt x="25133" y="88787"/>
                  </a:lnTo>
                  <a:cubicBezTo>
                    <a:pt x="32687" y="78016"/>
                    <a:pt x="65450" y="51986"/>
                    <a:pt x="66572" y="34557"/>
                  </a:cubicBezTo>
                  <a:lnTo>
                    <a:pt x="66572" y="34557"/>
                  </a:lnTo>
                  <a:cubicBezTo>
                    <a:pt x="66646" y="33136"/>
                    <a:pt x="66721" y="31790"/>
                    <a:pt x="66721" y="30518"/>
                  </a:cubicBezTo>
                  <a:lnTo>
                    <a:pt x="66721" y="30518"/>
                  </a:lnTo>
                  <a:cubicBezTo>
                    <a:pt x="66721" y="22440"/>
                    <a:pt x="65225" y="17877"/>
                    <a:pt x="65225" y="13988"/>
                  </a:cubicBezTo>
                  <a:lnTo>
                    <a:pt x="65225" y="13988"/>
                  </a:lnTo>
                  <a:cubicBezTo>
                    <a:pt x="65225" y="10397"/>
                    <a:pt x="66422" y="6882"/>
                    <a:pt x="71434" y="898"/>
                  </a:cubicBezTo>
                  <a:lnTo>
                    <a:pt x="71434" y="898"/>
                  </a:lnTo>
                  <a:lnTo>
                    <a:pt x="71134" y="0"/>
                  </a:lnTo>
                  <a:cubicBezTo>
                    <a:pt x="66123" y="6059"/>
                    <a:pt x="64702" y="9874"/>
                    <a:pt x="64627" y="13988"/>
                  </a:cubicBezTo>
                  <a:lnTo>
                    <a:pt x="64627" y="13988"/>
                  </a:lnTo>
                  <a:cubicBezTo>
                    <a:pt x="64627" y="18401"/>
                    <a:pt x="66123" y="22664"/>
                    <a:pt x="66123" y="30518"/>
                  </a:cubicBezTo>
                  <a:lnTo>
                    <a:pt x="66123" y="30518"/>
                  </a:lnTo>
                  <a:cubicBezTo>
                    <a:pt x="66123" y="31715"/>
                    <a:pt x="66123" y="33061"/>
                    <a:pt x="65973" y="34483"/>
                  </a:cubicBezTo>
                  <a:lnTo>
                    <a:pt x="65973" y="34483"/>
                  </a:lnTo>
                  <a:cubicBezTo>
                    <a:pt x="65001" y="51013"/>
                    <a:pt x="32388" y="77193"/>
                    <a:pt x="24759" y="87964"/>
                  </a:cubicBezTo>
                  <a:lnTo>
                    <a:pt x="24759" y="87964"/>
                  </a:lnTo>
                  <a:cubicBezTo>
                    <a:pt x="22590" y="91106"/>
                    <a:pt x="18475" y="95893"/>
                    <a:pt x="14885" y="101204"/>
                  </a:cubicBezTo>
                  <a:lnTo>
                    <a:pt x="14885" y="101204"/>
                  </a:lnTo>
                  <a:cubicBezTo>
                    <a:pt x="11295" y="106514"/>
                    <a:pt x="9500" y="116912"/>
                    <a:pt x="9126" y="122596"/>
                  </a:cubicBezTo>
                  <a:lnTo>
                    <a:pt x="0" y="125140"/>
                  </a:lnTo>
                  <a:lnTo>
                    <a:pt x="9948" y="125140"/>
                  </a:lnTo>
                  <a:cubicBezTo>
                    <a:pt x="10247" y="120203"/>
                    <a:pt x="11669" y="107337"/>
                    <a:pt x="15259" y="102027"/>
                  </a:cubicBezTo>
                  <a:lnTo>
                    <a:pt x="15259" y="102027"/>
                  </a:lnTo>
                  <a:close/>
                </a:path>
              </a:pathLst>
            </a:custGeom>
            <a:gradFill>
              <a:gsLst>
                <a:gs pos="0">
                  <a:srgbClr val="E6E8AA"/>
                </a:gs>
                <a:gs pos="55000">
                  <a:srgbClr val="F08A85"/>
                </a:gs>
                <a:gs pos="65000">
                  <a:srgbClr val="EB6A64"/>
                </a:gs>
                <a:gs pos="74000">
                  <a:srgbClr val="E9534D"/>
                </a:gs>
                <a:gs pos="98000">
                  <a:srgbClr val="E73C4A"/>
                </a:gs>
              </a:gsLst>
              <a:lin ang="1692568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DF375E-BCE0-C0DD-0213-AB8753E7D3C8}"/>
                </a:ext>
              </a:extLst>
            </p:cNvPr>
            <p:cNvSpPr/>
            <p:nvPr/>
          </p:nvSpPr>
          <p:spPr>
            <a:xfrm>
              <a:off x="3429656" y="2027068"/>
              <a:ext cx="93948" cy="124765"/>
            </a:xfrm>
            <a:custGeom>
              <a:avLst/>
              <a:gdLst>
                <a:gd name="connsiteX0" fmla="*/ 20121 w 93948"/>
                <a:gd name="connsiteY0" fmla="*/ 101727 h 124765"/>
                <a:gd name="connsiteX1" fmla="*/ 33136 w 93948"/>
                <a:gd name="connsiteY1" fmla="*/ 88563 h 124765"/>
                <a:gd name="connsiteX2" fmla="*/ 33136 w 93948"/>
                <a:gd name="connsiteY2" fmla="*/ 88563 h 124765"/>
                <a:gd name="connsiteX3" fmla="*/ 87590 w 93948"/>
                <a:gd name="connsiteY3" fmla="*/ 34483 h 124765"/>
                <a:gd name="connsiteX4" fmla="*/ 87590 w 93948"/>
                <a:gd name="connsiteY4" fmla="*/ 34483 h 124765"/>
                <a:gd name="connsiteX5" fmla="*/ 87740 w 93948"/>
                <a:gd name="connsiteY5" fmla="*/ 30443 h 124765"/>
                <a:gd name="connsiteX6" fmla="*/ 87740 w 93948"/>
                <a:gd name="connsiteY6" fmla="*/ 30443 h 124765"/>
                <a:gd name="connsiteX7" fmla="*/ 85720 w 93948"/>
                <a:gd name="connsiteY7" fmla="*/ 13988 h 124765"/>
                <a:gd name="connsiteX8" fmla="*/ 85720 w 93948"/>
                <a:gd name="connsiteY8" fmla="*/ 13988 h 124765"/>
                <a:gd name="connsiteX9" fmla="*/ 93948 w 93948"/>
                <a:gd name="connsiteY9" fmla="*/ 898 h 124765"/>
                <a:gd name="connsiteX10" fmla="*/ 93948 w 93948"/>
                <a:gd name="connsiteY10" fmla="*/ 898 h 124765"/>
                <a:gd name="connsiteX11" fmla="*/ 93574 w 93948"/>
                <a:gd name="connsiteY11" fmla="*/ 0 h 124765"/>
                <a:gd name="connsiteX12" fmla="*/ 85047 w 93948"/>
                <a:gd name="connsiteY12" fmla="*/ 13913 h 124765"/>
                <a:gd name="connsiteX13" fmla="*/ 85047 w 93948"/>
                <a:gd name="connsiteY13" fmla="*/ 13913 h 124765"/>
                <a:gd name="connsiteX14" fmla="*/ 87067 w 93948"/>
                <a:gd name="connsiteY14" fmla="*/ 30369 h 124765"/>
                <a:gd name="connsiteX15" fmla="*/ 87067 w 93948"/>
                <a:gd name="connsiteY15" fmla="*/ 30369 h 124765"/>
                <a:gd name="connsiteX16" fmla="*/ 86917 w 93948"/>
                <a:gd name="connsiteY16" fmla="*/ 34333 h 124765"/>
                <a:gd name="connsiteX17" fmla="*/ 86917 w 93948"/>
                <a:gd name="connsiteY17" fmla="*/ 34333 h 124765"/>
                <a:gd name="connsiteX18" fmla="*/ 32687 w 93948"/>
                <a:gd name="connsiteY18" fmla="*/ 87665 h 124765"/>
                <a:gd name="connsiteX19" fmla="*/ 32687 w 93948"/>
                <a:gd name="connsiteY19" fmla="*/ 87665 h 124765"/>
                <a:gd name="connsiteX20" fmla="*/ 19672 w 93948"/>
                <a:gd name="connsiteY20" fmla="*/ 100905 h 124765"/>
                <a:gd name="connsiteX21" fmla="*/ 19672 w 93948"/>
                <a:gd name="connsiteY21" fmla="*/ 100905 h 124765"/>
                <a:gd name="connsiteX22" fmla="*/ 12043 w 93948"/>
                <a:gd name="connsiteY22" fmla="*/ 122222 h 124765"/>
                <a:gd name="connsiteX23" fmla="*/ 0 w 93948"/>
                <a:gd name="connsiteY23" fmla="*/ 124766 h 124765"/>
                <a:gd name="connsiteX24" fmla="*/ 13090 w 93948"/>
                <a:gd name="connsiteY24" fmla="*/ 124766 h 124765"/>
                <a:gd name="connsiteX25" fmla="*/ 20046 w 93948"/>
                <a:gd name="connsiteY25" fmla="*/ 101727 h 124765"/>
                <a:gd name="connsiteX26" fmla="*/ 20046 w 93948"/>
                <a:gd name="connsiteY26" fmla="*/ 101727 h 1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948" h="124765">
                  <a:moveTo>
                    <a:pt x="20121" y="101727"/>
                  </a:moveTo>
                  <a:cubicBezTo>
                    <a:pt x="24833" y="96417"/>
                    <a:pt x="30219" y="91704"/>
                    <a:pt x="33136" y="88563"/>
                  </a:cubicBezTo>
                  <a:lnTo>
                    <a:pt x="33136" y="88563"/>
                  </a:lnTo>
                  <a:cubicBezTo>
                    <a:pt x="43085" y="77866"/>
                    <a:pt x="86169" y="51911"/>
                    <a:pt x="87590" y="34483"/>
                  </a:cubicBezTo>
                  <a:lnTo>
                    <a:pt x="87590" y="34483"/>
                  </a:lnTo>
                  <a:cubicBezTo>
                    <a:pt x="87665" y="33061"/>
                    <a:pt x="87740" y="31715"/>
                    <a:pt x="87740" y="30443"/>
                  </a:cubicBezTo>
                  <a:lnTo>
                    <a:pt x="87740" y="30443"/>
                  </a:lnTo>
                  <a:cubicBezTo>
                    <a:pt x="87740" y="22365"/>
                    <a:pt x="85720" y="17877"/>
                    <a:pt x="85720" y="13988"/>
                  </a:cubicBezTo>
                  <a:lnTo>
                    <a:pt x="85720" y="13988"/>
                  </a:lnTo>
                  <a:cubicBezTo>
                    <a:pt x="85720" y="10472"/>
                    <a:pt x="87291" y="6956"/>
                    <a:pt x="93948" y="898"/>
                  </a:cubicBezTo>
                  <a:lnTo>
                    <a:pt x="93948" y="898"/>
                  </a:lnTo>
                  <a:lnTo>
                    <a:pt x="93574" y="0"/>
                  </a:lnTo>
                  <a:cubicBezTo>
                    <a:pt x="86917" y="6059"/>
                    <a:pt x="85047" y="9799"/>
                    <a:pt x="85047" y="13913"/>
                  </a:cubicBezTo>
                  <a:lnTo>
                    <a:pt x="85047" y="13913"/>
                  </a:lnTo>
                  <a:cubicBezTo>
                    <a:pt x="85047" y="18326"/>
                    <a:pt x="87067" y="22589"/>
                    <a:pt x="87067" y="30369"/>
                  </a:cubicBezTo>
                  <a:lnTo>
                    <a:pt x="87067" y="30369"/>
                  </a:lnTo>
                  <a:cubicBezTo>
                    <a:pt x="87067" y="31565"/>
                    <a:pt x="87067" y="32912"/>
                    <a:pt x="86917" y="34333"/>
                  </a:cubicBezTo>
                  <a:lnTo>
                    <a:pt x="86917" y="34333"/>
                  </a:lnTo>
                  <a:cubicBezTo>
                    <a:pt x="85646" y="50864"/>
                    <a:pt x="42785" y="76894"/>
                    <a:pt x="32687" y="87665"/>
                  </a:cubicBezTo>
                  <a:lnTo>
                    <a:pt x="32687" y="87665"/>
                  </a:lnTo>
                  <a:cubicBezTo>
                    <a:pt x="29845" y="90732"/>
                    <a:pt x="24459" y="95519"/>
                    <a:pt x="19672" y="100905"/>
                  </a:cubicBezTo>
                  <a:lnTo>
                    <a:pt x="19672" y="100905"/>
                  </a:lnTo>
                  <a:cubicBezTo>
                    <a:pt x="14960" y="106215"/>
                    <a:pt x="12566" y="116612"/>
                    <a:pt x="12043" y="122222"/>
                  </a:cubicBezTo>
                  <a:lnTo>
                    <a:pt x="0" y="124766"/>
                  </a:lnTo>
                  <a:lnTo>
                    <a:pt x="13090" y="124766"/>
                  </a:lnTo>
                  <a:cubicBezTo>
                    <a:pt x="13464" y="119829"/>
                    <a:pt x="15334" y="107038"/>
                    <a:pt x="20046" y="101727"/>
                  </a:cubicBezTo>
                  <a:lnTo>
                    <a:pt x="20046" y="101727"/>
                  </a:lnTo>
                  <a:close/>
                </a:path>
              </a:pathLst>
            </a:custGeom>
            <a:gradFill>
              <a:gsLst>
                <a:gs pos="0">
                  <a:srgbClr val="E6E8AA"/>
                </a:gs>
                <a:gs pos="55000">
                  <a:srgbClr val="F08A85"/>
                </a:gs>
                <a:gs pos="65000">
                  <a:srgbClr val="EB6A64"/>
                </a:gs>
                <a:gs pos="74000">
                  <a:srgbClr val="E9534D"/>
                </a:gs>
                <a:gs pos="98000">
                  <a:srgbClr val="E73C4A"/>
                </a:gs>
              </a:gsLst>
              <a:lin ang="1692667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0A738B-DA8F-3492-FB4B-8AC4E620E3ED}"/>
                </a:ext>
              </a:extLst>
            </p:cNvPr>
            <p:cNvSpPr/>
            <p:nvPr/>
          </p:nvSpPr>
          <p:spPr>
            <a:xfrm>
              <a:off x="3463241" y="2016821"/>
              <a:ext cx="48844" cy="160893"/>
            </a:xfrm>
            <a:custGeom>
              <a:avLst/>
              <a:gdLst>
                <a:gd name="connsiteX0" fmla="*/ 10472 w 48844"/>
                <a:gd name="connsiteY0" fmla="*/ 131273 h 160893"/>
                <a:gd name="connsiteX1" fmla="*/ 17204 w 48844"/>
                <a:gd name="connsiteY1" fmla="*/ 114219 h 160893"/>
                <a:gd name="connsiteX2" fmla="*/ 17204 w 48844"/>
                <a:gd name="connsiteY2" fmla="*/ 114219 h 160893"/>
                <a:gd name="connsiteX3" fmla="*/ 45553 w 48844"/>
                <a:gd name="connsiteY3" fmla="*/ 44506 h 160893"/>
                <a:gd name="connsiteX4" fmla="*/ 45553 w 48844"/>
                <a:gd name="connsiteY4" fmla="*/ 44506 h 160893"/>
                <a:gd name="connsiteX5" fmla="*/ 45628 w 48844"/>
                <a:gd name="connsiteY5" fmla="*/ 39270 h 160893"/>
                <a:gd name="connsiteX6" fmla="*/ 45628 w 48844"/>
                <a:gd name="connsiteY6" fmla="*/ 39270 h 160893"/>
                <a:gd name="connsiteX7" fmla="*/ 44581 w 48844"/>
                <a:gd name="connsiteY7" fmla="*/ 18027 h 160893"/>
                <a:gd name="connsiteX8" fmla="*/ 44581 w 48844"/>
                <a:gd name="connsiteY8" fmla="*/ 18027 h 160893"/>
                <a:gd name="connsiteX9" fmla="*/ 48844 w 48844"/>
                <a:gd name="connsiteY9" fmla="*/ 1122 h 160893"/>
                <a:gd name="connsiteX10" fmla="*/ 48844 w 48844"/>
                <a:gd name="connsiteY10" fmla="*/ 1122 h 160893"/>
                <a:gd name="connsiteX11" fmla="*/ 48620 w 48844"/>
                <a:gd name="connsiteY11" fmla="*/ 0 h 160893"/>
                <a:gd name="connsiteX12" fmla="*/ 44207 w 48844"/>
                <a:gd name="connsiteY12" fmla="*/ 17952 h 160893"/>
                <a:gd name="connsiteX13" fmla="*/ 44207 w 48844"/>
                <a:gd name="connsiteY13" fmla="*/ 17952 h 160893"/>
                <a:gd name="connsiteX14" fmla="*/ 45254 w 48844"/>
                <a:gd name="connsiteY14" fmla="*/ 39195 h 160893"/>
                <a:gd name="connsiteX15" fmla="*/ 45254 w 48844"/>
                <a:gd name="connsiteY15" fmla="*/ 39195 h 160893"/>
                <a:gd name="connsiteX16" fmla="*/ 45179 w 48844"/>
                <a:gd name="connsiteY16" fmla="*/ 44281 h 160893"/>
                <a:gd name="connsiteX17" fmla="*/ 45179 w 48844"/>
                <a:gd name="connsiteY17" fmla="*/ 44281 h 160893"/>
                <a:gd name="connsiteX18" fmla="*/ 16980 w 48844"/>
                <a:gd name="connsiteY18" fmla="*/ 113097 h 160893"/>
                <a:gd name="connsiteX19" fmla="*/ 16980 w 48844"/>
                <a:gd name="connsiteY19" fmla="*/ 113097 h 160893"/>
                <a:gd name="connsiteX20" fmla="*/ 10247 w 48844"/>
                <a:gd name="connsiteY20" fmla="*/ 130151 h 160893"/>
                <a:gd name="connsiteX21" fmla="*/ 10247 w 48844"/>
                <a:gd name="connsiteY21" fmla="*/ 130151 h 160893"/>
                <a:gd name="connsiteX22" fmla="*/ 6283 w 48844"/>
                <a:gd name="connsiteY22" fmla="*/ 157603 h 160893"/>
                <a:gd name="connsiteX23" fmla="*/ 0 w 48844"/>
                <a:gd name="connsiteY23" fmla="*/ 160894 h 160893"/>
                <a:gd name="connsiteX24" fmla="*/ 6807 w 48844"/>
                <a:gd name="connsiteY24" fmla="*/ 160894 h 160893"/>
                <a:gd name="connsiteX25" fmla="*/ 10397 w 48844"/>
                <a:gd name="connsiteY25" fmla="*/ 131198 h 160893"/>
                <a:gd name="connsiteX26" fmla="*/ 10397 w 48844"/>
                <a:gd name="connsiteY26" fmla="*/ 131198 h 16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844" h="160893">
                  <a:moveTo>
                    <a:pt x="10472" y="131273"/>
                  </a:moveTo>
                  <a:cubicBezTo>
                    <a:pt x="12940" y="124466"/>
                    <a:pt x="15708" y="118258"/>
                    <a:pt x="17204" y="114219"/>
                  </a:cubicBezTo>
                  <a:lnTo>
                    <a:pt x="17204" y="114219"/>
                  </a:lnTo>
                  <a:cubicBezTo>
                    <a:pt x="22365" y="100381"/>
                    <a:pt x="44880" y="66871"/>
                    <a:pt x="45553" y="44506"/>
                  </a:cubicBezTo>
                  <a:lnTo>
                    <a:pt x="45553" y="44506"/>
                  </a:lnTo>
                  <a:cubicBezTo>
                    <a:pt x="45553" y="42636"/>
                    <a:pt x="45628" y="40915"/>
                    <a:pt x="45628" y="39270"/>
                  </a:cubicBezTo>
                  <a:lnTo>
                    <a:pt x="45628" y="39270"/>
                  </a:lnTo>
                  <a:cubicBezTo>
                    <a:pt x="45628" y="28873"/>
                    <a:pt x="44581" y="23038"/>
                    <a:pt x="44581" y="18027"/>
                  </a:cubicBezTo>
                  <a:lnTo>
                    <a:pt x="44581" y="18027"/>
                  </a:lnTo>
                  <a:cubicBezTo>
                    <a:pt x="44581" y="13464"/>
                    <a:pt x="45403" y="8976"/>
                    <a:pt x="48844" y="1122"/>
                  </a:cubicBezTo>
                  <a:lnTo>
                    <a:pt x="48844" y="1122"/>
                  </a:lnTo>
                  <a:lnTo>
                    <a:pt x="48620" y="0"/>
                  </a:lnTo>
                  <a:cubicBezTo>
                    <a:pt x="45179" y="7779"/>
                    <a:pt x="44207" y="12641"/>
                    <a:pt x="44207" y="17952"/>
                  </a:cubicBezTo>
                  <a:lnTo>
                    <a:pt x="44207" y="17952"/>
                  </a:lnTo>
                  <a:cubicBezTo>
                    <a:pt x="44207" y="23637"/>
                    <a:pt x="45254" y="29097"/>
                    <a:pt x="45254" y="39195"/>
                  </a:cubicBezTo>
                  <a:lnTo>
                    <a:pt x="45254" y="39195"/>
                  </a:lnTo>
                  <a:cubicBezTo>
                    <a:pt x="45254" y="40766"/>
                    <a:pt x="45254" y="42486"/>
                    <a:pt x="45179" y="44281"/>
                  </a:cubicBezTo>
                  <a:lnTo>
                    <a:pt x="45179" y="44281"/>
                  </a:lnTo>
                  <a:cubicBezTo>
                    <a:pt x="44506" y="65599"/>
                    <a:pt x="22141" y="99184"/>
                    <a:pt x="16980" y="113097"/>
                  </a:cubicBezTo>
                  <a:lnTo>
                    <a:pt x="16980" y="113097"/>
                  </a:lnTo>
                  <a:cubicBezTo>
                    <a:pt x="15484" y="117061"/>
                    <a:pt x="12716" y="123270"/>
                    <a:pt x="10247" y="130151"/>
                  </a:cubicBezTo>
                  <a:lnTo>
                    <a:pt x="10247" y="130151"/>
                  </a:lnTo>
                  <a:cubicBezTo>
                    <a:pt x="7779" y="137033"/>
                    <a:pt x="6508" y="150422"/>
                    <a:pt x="6283" y="157603"/>
                  </a:cubicBezTo>
                  <a:lnTo>
                    <a:pt x="0" y="160894"/>
                  </a:lnTo>
                  <a:lnTo>
                    <a:pt x="6807" y="160894"/>
                  </a:lnTo>
                  <a:cubicBezTo>
                    <a:pt x="7031" y="154536"/>
                    <a:pt x="8004" y="138005"/>
                    <a:pt x="10397" y="131198"/>
                  </a:cubicBezTo>
                  <a:lnTo>
                    <a:pt x="10397" y="131198"/>
                  </a:lnTo>
                  <a:close/>
                </a:path>
              </a:pathLst>
            </a:custGeom>
            <a:gradFill>
              <a:gsLst>
                <a:gs pos="0">
                  <a:srgbClr val="E6E8AA"/>
                </a:gs>
                <a:gs pos="55000">
                  <a:srgbClr val="F08A85"/>
                </a:gs>
                <a:gs pos="65000">
                  <a:srgbClr val="EB6A64"/>
                </a:gs>
                <a:gs pos="74000">
                  <a:srgbClr val="E9534D"/>
                </a:gs>
                <a:gs pos="98000">
                  <a:srgbClr val="E73C4A"/>
                </a:gs>
              </a:gsLst>
              <a:lin ang="169247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7B20E12-048F-FA76-2AC8-B25041CC4912}"/>
                </a:ext>
              </a:extLst>
            </p:cNvPr>
            <p:cNvSpPr/>
            <p:nvPr/>
          </p:nvSpPr>
          <p:spPr>
            <a:xfrm>
              <a:off x="3682030" y="1937085"/>
              <a:ext cx="258656" cy="273242"/>
            </a:xfrm>
            <a:custGeom>
              <a:avLst/>
              <a:gdLst>
                <a:gd name="connsiteX0" fmla="*/ 129852 w 258656"/>
                <a:gd name="connsiteY0" fmla="*/ 175629 h 273242"/>
                <a:gd name="connsiteX1" fmla="*/ 89909 w 258656"/>
                <a:gd name="connsiteY1" fmla="*/ 153863 h 273242"/>
                <a:gd name="connsiteX2" fmla="*/ 89909 w 258656"/>
                <a:gd name="connsiteY2" fmla="*/ 153863 h 273242"/>
                <a:gd name="connsiteX3" fmla="*/ 84524 w 258656"/>
                <a:gd name="connsiteY3" fmla="*/ 143914 h 273242"/>
                <a:gd name="connsiteX4" fmla="*/ 84524 w 258656"/>
                <a:gd name="connsiteY4" fmla="*/ 143914 h 273242"/>
                <a:gd name="connsiteX5" fmla="*/ 76296 w 258656"/>
                <a:gd name="connsiteY5" fmla="*/ 80335 h 273242"/>
                <a:gd name="connsiteX6" fmla="*/ 76296 w 258656"/>
                <a:gd name="connsiteY6" fmla="*/ 80335 h 273242"/>
                <a:gd name="connsiteX7" fmla="*/ 71359 w 258656"/>
                <a:gd name="connsiteY7" fmla="*/ 75622 h 273242"/>
                <a:gd name="connsiteX8" fmla="*/ 71359 w 258656"/>
                <a:gd name="connsiteY8" fmla="*/ 75622 h 273242"/>
                <a:gd name="connsiteX9" fmla="*/ 34183 w 258656"/>
                <a:gd name="connsiteY9" fmla="*/ 54678 h 273242"/>
                <a:gd name="connsiteX10" fmla="*/ 34183 w 258656"/>
                <a:gd name="connsiteY10" fmla="*/ 54678 h 273242"/>
                <a:gd name="connsiteX11" fmla="*/ 15110 w 258656"/>
                <a:gd name="connsiteY11" fmla="*/ 34333 h 273242"/>
                <a:gd name="connsiteX12" fmla="*/ 15110 w 258656"/>
                <a:gd name="connsiteY12" fmla="*/ 34333 h 273242"/>
                <a:gd name="connsiteX13" fmla="*/ 0 w 258656"/>
                <a:gd name="connsiteY13" fmla="*/ 748 h 273242"/>
                <a:gd name="connsiteX14" fmla="*/ 1197 w 258656"/>
                <a:gd name="connsiteY14" fmla="*/ 0 h 273242"/>
                <a:gd name="connsiteX15" fmla="*/ 1197 w 258656"/>
                <a:gd name="connsiteY15" fmla="*/ 0 h 273242"/>
                <a:gd name="connsiteX16" fmla="*/ 16082 w 258656"/>
                <a:gd name="connsiteY16" fmla="*/ 32987 h 273242"/>
                <a:gd name="connsiteX17" fmla="*/ 16082 w 258656"/>
                <a:gd name="connsiteY17" fmla="*/ 32987 h 273242"/>
                <a:gd name="connsiteX18" fmla="*/ 35081 w 258656"/>
                <a:gd name="connsiteY18" fmla="*/ 53257 h 273242"/>
                <a:gd name="connsiteX19" fmla="*/ 35081 w 258656"/>
                <a:gd name="connsiteY19" fmla="*/ 53257 h 273242"/>
                <a:gd name="connsiteX20" fmla="*/ 72181 w 258656"/>
                <a:gd name="connsiteY20" fmla="*/ 74126 h 273242"/>
                <a:gd name="connsiteX21" fmla="*/ 72181 w 258656"/>
                <a:gd name="connsiteY21" fmla="*/ 74126 h 273242"/>
                <a:gd name="connsiteX22" fmla="*/ 77268 w 258656"/>
                <a:gd name="connsiteY22" fmla="*/ 78988 h 273242"/>
                <a:gd name="connsiteX23" fmla="*/ 77268 w 258656"/>
                <a:gd name="connsiteY23" fmla="*/ 78988 h 273242"/>
                <a:gd name="connsiteX24" fmla="*/ 85646 w 258656"/>
                <a:gd name="connsiteY24" fmla="*/ 142942 h 273242"/>
                <a:gd name="connsiteX25" fmla="*/ 85646 w 258656"/>
                <a:gd name="connsiteY25" fmla="*/ 142942 h 273242"/>
                <a:gd name="connsiteX26" fmla="*/ 90881 w 258656"/>
                <a:gd name="connsiteY26" fmla="*/ 152516 h 273242"/>
                <a:gd name="connsiteX27" fmla="*/ 90881 w 258656"/>
                <a:gd name="connsiteY27" fmla="*/ 152516 h 273242"/>
                <a:gd name="connsiteX28" fmla="*/ 130376 w 258656"/>
                <a:gd name="connsiteY28" fmla="*/ 173984 h 273242"/>
                <a:gd name="connsiteX29" fmla="*/ 130376 w 258656"/>
                <a:gd name="connsiteY29" fmla="*/ 173984 h 273242"/>
                <a:gd name="connsiteX30" fmla="*/ 230532 w 258656"/>
                <a:gd name="connsiteY30" fmla="*/ 207344 h 273242"/>
                <a:gd name="connsiteX31" fmla="*/ 230532 w 258656"/>
                <a:gd name="connsiteY31" fmla="*/ 207344 h 273242"/>
                <a:gd name="connsiteX32" fmla="*/ 234272 w 258656"/>
                <a:gd name="connsiteY32" fmla="*/ 212505 h 273242"/>
                <a:gd name="connsiteX33" fmla="*/ 234272 w 258656"/>
                <a:gd name="connsiteY33" fmla="*/ 212505 h 273242"/>
                <a:gd name="connsiteX34" fmla="*/ 252897 w 258656"/>
                <a:gd name="connsiteY34" fmla="*/ 273093 h 273242"/>
                <a:gd name="connsiteX35" fmla="*/ 251700 w 258656"/>
                <a:gd name="connsiteY35" fmla="*/ 273243 h 273242"/>
                <a:gd name="connsiteX36" fmla="*/ 251700 w 258656"/>
                <a:gd name="connsiteY36" fmla="*/ 273243 h 273242"/>
                <a:gd name="connsiteX37" fmla="*/ 233300 w 258656"/>
                <a:gd name="connsiteY37" fmla="*/ 213777 h 273242"/>
                <a:gd name="connsiteX38" fmla="*/ 233300 w 258656"/>
                <a:gd name="connsiteY38" fmla="*/ 213777 h 273242"/>
                <a:gd name="connsiteX39" fmla="*/ 229635 w 258656"/>
                <a:gd name="connsiteY39" fmla="*/ 208691 h 273242"/>
                <a:gd name="connsiteX40" fmla="*/ 229635 w 258656"/>
                <a:gd name="connsiteY40" fmla="*/ 208691 h 273242"/>
                <a:gd name="connsiteX41" fmla="*/ 129927 w 258656"/>
                <a:gd name="connsiteY41" fmla="*/ 175629 h 273242"/>
                <a:gd name="connsiteX42" fmla="*/ 129927 w 258656"/>
                <a:gd name="connsiteY42" fmla="*/ 175629 h 273242"/>
                <a:gd name="connsiteX43" fmla="*/ 258657 w 258656"/>
                <a:gd name="connsiteY43" fmla="*/ 260826 h 273242"/>
                <a:gd name="connsiteX44" fmla="*/ 258657 w 258656"/>
                <a:gd name="connsiteY44" fmla="*/ 260826 h 273242"/>
                <a:gd name="connsiteX45" fmla="*/ 258657 w 258656"/>
                <a:gd name="connsiteY45" fmla="*/ 260826 h 27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58656" h="273242">
                  <a:moveTo>
                    <a:pt x="129852" y="175629"/>
                  </a:moveTo>
                  <a:cubicBezTo>
                    <a:pt x="117809" y="173086"/>
                    <a:pt x="99783" y="166354"/>
                    <a:pt x="89909" y="153863"/>
                  </a:cubicBezTo>
                  <a:lnTo>
                    <a:pt x="89909" y="153863"/>
                  </a:lnTo>
                  <a:cubicBezTo>
                    <a:pt x="87590" y="150871"/>
                    <a:pt x="85720" y="147579"/>
                    <a:pt x="84524" y="143914"/>
                  </a:cubicBezTo>
                  <a:lnTo>
                    <a:pt x="84524" y="143914"/>
                  </a:lnTo>
                  <a:cubicBezTo>
                    <a:pt x="77418" y="121923"/>
                    <a:pt x="88637" y="95743"/>
                    <a:pt x="76296" y="80335"/>
                  </a:cubicBezTo>
                  <a:lnTo>
                    <a:pt x="76296" y="80335"/>
                  </a:lnTo>
                  <a:cubicBezTo>
                    <a:pt x="74949" y="78614"/>
                    <a:pt x="73378" y="77043"/>
                    <a:pt x="71359" y="75622"/>
                  </a:cubicBezTo>
                  <a:lnTo>
                    <a:pt x="71359" y="75622"/>
                  </a:lnTo>
                  <a:cubicBezTo>
                    <a:pt x="59316" y="66646"/>
                    <a:pt x="45777" y="66272"/>
                    <a:pt x="34183" y="54678"/>
                  </a:cubicBezTo>
                  <a:lnTo>
                    <a:pt x="34183" y="54678"/>
                  </a:lnTo>
                  <a:cubicBezTo>
                    <a:pt x="27975" y="48470"/>
                    <a:pt x="21094" y="41963"/>
                    <a:pt x="15110" y="34333"/>
                  </a:cubicBezTo>
                  <a:lnTo>
                    <a:pt x="15110" y="34333"/>
                  </a:lnTo>
                  <a:cubicBezTo>
                    <a:pt x="7929" y="25207"/>
                    <a:pt x="1945" y="14436"/>
                    <a:pt x="0" y="748"/>
                  </a:cubicBezTo>
                  <a:lnTo>
                    <a:pt x="1197" y="0"/>
                  </a:lnTo>
                  <a:lnTo>
                    <a:pt x="1197" y="0"/>
                  </a:lnTo>
                  <a:cubicBezTo>
                    <a:pt x="3142" y="13314"/>
                    <a:pt x="8976" y="23936"/>
                    <a:pt x="16082" y="32987"/>
                  </a:cubicBezTo>
                  <a:lnTo>
                    <a:pt x="16082" y="32987"/>
                  </a:lnTo>
                  <a:cubicBezTo>
                    <a:pt x="22066" y="40541"/>
                    <a:pt x="28873" y="47049"/>
                    <a:pt x="35081" y="53257"/>
                  </a:cubicBezTo>
                  <a:lnTo>
                    <a:pt x="35081" y="53257"/>
                  </a:lnTo>
                  <a:cubicBezTo>
                    <a:pt x="46376" y="64627"/>
                    <a:pt x="59914" y="65076"/>
                    <a:pt x="72181" y="74126"/>
                  </a:cubicBezTo>
                  <a:lnTo>
                    <a:pt x="72181" y="74126"/>
                  </a:lnTo>
                  <a:cubicBezTo>
                    <a:pt x="74201" y="75622"/>
                    <a:pt x="75847" y="77268"/>
                    <a:pt x="77268" y="78988"/>
                  </a:cubicBezTo>
                  <a:lnTo>
                    <a:pt x="77268" y="78988"/>
                  </a:lnTo>
                  <a:cubicBezTo>
                    <a:pt x="90059" y="95444"/>
                    <a:pt x="78689" y="122073"/>
                    <a:pt x="85646" y="142942"/>
                  </a:cubicBezTo>
                  <a:lnTo>
                    <a:pt x="85646" y="142942"/>
                  </a:lnTo>
                  <a:cubicBezTo>
                    <a:pt x="86767" y="146457"/>
                    <a:pt x="88563" y="149599"/>
                    <a:pt x="90881" y="152516"/>
                  </a:cubicBezTo>
                  <a:lnTo>
                    <a:pt x="90881" y="152516"/>
                  </a:lnTo>
                  <a:cubicBezTo>
                    <a:pt x="100456" y="164708"/>
                    <a:pt x="118408" y="171515"/>
                    <a:pt x="130376" y="173984"/>
                  </a:cubicBezTo>
                  <a:lnTo>
                    <a:pt x="130376" y="173984"/>
                  </a:lnTo>
                  <a:cubicBezTo>
                    <a:pt x="167476" y="181838"/>
                    <a:pt x="204128" y="173834"/>
                    <a:pt x="230532" y="207344"/>
                  </a:cubicBezTo>
                  <a:lnTo>
                    <a:pt x="230532" y="207344"/>
                  </a:lnTo>
                  <a:cubicBezTo>
                    <a:pt x="231804" y="208915"/>
                    <a:pt x="233000" y="210635"/>
                    <a:pt x="234272" y="212505"/>
                  </a:cubicBezTo>
                  <a:lnTo>
                    <a:pt x="234272" y="212505"/>
                  </a:lnTo>
                  <a:cubicBezTo>
                    <a:pt x="243398" y="226119"/>
                    <a:pt x="256188" y="249980"/>
                    <a:pt x="252897" y="273093"/>
                  </a:cubicBezTo>
                  <a:lnTo>
                    <a:pt x="251700" y="273243"/>
                  </a:lnTo>
                  <a:lnTo>
                    <a:pt x="251700" y="273243"/>
                  </a:lnTo>
                  <a:cubicBezTo>
                    <a:pt x="254991" y="251177"/>
                    <a:pt x="242425" y="227316"/>
                    <a:pt x="233300" y="213777"/>
                  </a:cubicBezTo>
                  <a:lnTo>
                    <a:pt x="233300" y="213777"/>
                  </a:lnTo>
                  <a:cubicBezTo>
                    <a:pt x="232103" y="211982"/>
                    <a:pt x="230906" y="210261"/>
                    <a:pt x="229635" y="208691"/>
                  </a:cubicBezTo>
                  <a:lnTo>
                    <a:pt x="229635" y="208691"/>
                  </a:lnTo>
                  <a:cubicBezTo>
                    <a:pt x="203604" y="175554"/>
                    <a:pt x="167252" y="183483"/>
                    <a:pt x="129927" y="175629"/>
                  </a:cubicBezTo>
                  <a:lnTo>
                    <a:pt x="129927" y="175629"/>
                  </a:lnTo>
                  <a:close/>
                  <a:moveTo>
                    <a:pt x="258657" y="260826"/>
                  </a:moveTo>
                  <a:lnTo>
                    <a:pt x="258657" y="260826"/>
                  </a:lnTo>
                  <a:lnTo>
                    <a:pt x="258657" y="260826"/>
                  </a:lnTo>
                  <a:close/>
                </a:path>
              </a:pathLst>
            </a:custGeom>
            <a:gradFill>
              <a:gsLst>
                <a:gs pos="0">
                  <a:srgbClr val="DEDBAD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134045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C4E5DEA-AB0C-0190-19FE-B428D369A122}"/>
                </a:ext>
              </a:extLst>
            </p:cNvPr>
            <p:cNvSpPr/>
            <p:nvPr/>
          </p:nvSpPr>
          <p:spPr>
            <a:xfrm>
              <a:off x="3512534" y="1978823"/>
              <a:ext cx="71882" cy="229634"/>
            </a:xfrm>
            <a:custGeom>
              <a:avLst/>
              <a:gdLst>
                <a:gd name="connsiteX0" fmla="*/ 35829 w 71882"/>
                <a:gd name="connsiteY0" fmla="*/ 147654 h 229634"/>
                <a:gd name="connsiteX1" fmla="*/ 8078 w 71882"/>
                <a:gd name="connsiteY1" fmla="*/ 175405 h 229634"/>
                <a:gd name="connsiteX2" fmla="*/ 8078 w 71882"/>
                <a:gd name="connsiteY2" fmla="*/ 175405 h 229634"/>
                <a:gd name="connsiteX3" fmla="*/ 7031 w 71882"/>
                <a:gd name="connsiteY3" fmla="*/ 179668 h 229634"/>
                <a:gd name="connsiteX4" fmla="*/ 7031 w 71882"/>
                <a:gd name="connsiteY4" fmla="*/ 179668 h 229634"/>
                <a:gd name="connsiteX5" fmla="*/ 1945 w 71882"/>
                <a:gd name="connsiteY5" fmla="*/ 229634 h 229634"/>
                <a:gd name="connsiteX6" fmla="*/ 1646 w 71882"/>
                <a:gd name="connsiteY6" fmla="*/ 229634 h 229634"/>
                <a:gd name="connsiteX7" fmla="*/ 6807 w 71882"/>
                <a:gd name="connsiteY7" fmla="*/ 178621 h 229634"/>
                <a:gd name="connsiteX8" fmla="*/ 6807 w 71882"/>
                <a:gd name="connsiteY8" fmla="*/ 178621 h 229634"/>
                <a:gd name="connsiteX9" fmla="*/ 7854 w 71882"/>
                <a:gd name="connsiteY9" fmla="*/ 174283 h 229634"/>
                <a:gd name="connsiteX10" fmla="*/ 7854 w 71882"/>
                <a:gd name="connsiteY10" fmla="*/ 174283 h 229634"/>
                <a:gd name="connsiteX11" fmla="*/ 35680 w 71882"/>
                <a:gd name="connsiteY11" fmla="*/ 146233 h 229634"/>
                <a:gd name="connsiteX12" fmla="*/ 35680 w 71882"/>
                <a:gd name="connsiteY12" fmla="*/ 146233 h 229634"/>
                <a:gd name="connsiteX13" fmla="*/ 46675 w 71882"/>
                <a:gd name="connsiteY13" fmla="*/ 128206 h 229634"/>
                <a:gd name="connsiteX14" fmla="*/ 46675 w 71882"/>
                <a:gd name="connsiteY14" fmla="*/ 128206 h 229634"/>
                <a:gd name="connsiteX15" fmla="*/ 48096 w 71882"/>
                <a:gd name="connsiteY15" fmla="*/ 120203 h 229634"/>
                <a:gd name="connsiteX16" fmla="*/ 48096 w 71882"/>
                <a:gd name="connsiteY16" fmla="*/ 120203 h 229634"/>
                <a:gd name="connsiteX17" fmla="*/ 50415 w 71882"/>
                <a:gd name="connsiteY17" fmla="*/ 66422 h 229634"/>
                <a:gd name="connsiteX18" fmla="*/ 50415 w 71882"/>
                <a:gd name="connsiteY18" fmla="*/ 66422 h 229634"/>
                <a:gd name="connsiteX19" fmla="*/ 51836 w 71882"/>
                <a:gd name="connsiteY19" fmla="*/ 62308 h 229634"/>
                <a:gd name="connsiteX20" fmla="*/ 51836 w 71882"/>
                <a:gd name="connsiteY20" fmla="*/ 62308 h 229634"/>
                <a:gd name="connsiteX21" fmla="*/ 62158 w 71882"/>
                <a:gd name="connsiteY21" fmla="*/ 44730 h 229634"/>
                <a:gd name="connsiteX22" fmla="*/ 62158 w 71882"/>
                <a:gd name="connsiteY22" fmla="*/ 44730 h 229634"/>
                <a:gd name="connsiteX23" fmla="*/ 67469 w 71882"/>
                <a:gd name="connsiteY23" fmla="*/ 27676 h 229634"/>
                <a:gd name="connsiteX24" fmla="*/ 67469 w 71882"/>
                <a:gd name="connsiteY24" fmla="*/ 27676 h 229634"/>
                <a:gd name="connsiteX25" fmla="*/ 71583 w 71882"/>
                <a:gd name="connsiteY25" fmla="*/ 0 h 229634"/>
                <a:gd name="connsiteX26" fmla="*/ 71583 w 71882"/>
                <a:gd name="connsiteY26" fmla="*/ 0 h 229634"/>
                <a:gd name="connsiteX27" fmla="*/ 71882 w 71882"/>
                <a:gd name="connsiteY27" fmla="*/ 598 h 229634"/>
                <a:gd name="connsiteX28" fmla="*/ 67694 w 71882"/>
                <a:gd name="connsiteY28" fmla="*/ 28798 h 229634"/>
                <a:gd name="connsiteX29" fmla="*/ 67694 w 71882"/>
                <a:gd name="connsiteY29" fmla="*/ 28798 h 229634"/>
                <a:gd name="connsiteX30" fmla="*/ 62383 w 71882"/>
                <a:gd name="connsiteY30" fmla="*/ 45927 h 229634"/>
                <a:gd name="connsiteX31" fmla="*/ 62383 w 71882"/>
                <a:gd name="connsiteY31" fmla="*/ 45927 h 229634"/>
                <a:gd name="connsiteX32" fmla="*/ 52061 w 71882"/>
                <a:gd name="connsiteY32" fmla="*/ 63580 h 229634"/>
                <a:gd name="connsiteX33" fmla="*/ 52061 w 71882"/>
                <a:gd name="connsiteY33" fmla="*/ 63580 h 229634"/>
                <a:gd name="connsiteX34" fmla="*/ 50714 w 71882"/>
                <a:gd name="connsiteY34" fmla="*/ 67544 h 229634"/>
                <a:gd name="connsiteX35" fmla="*/ 50714 w 71882"/>
                <a:gd name="connsiteY35" fmla="*/ 67544 h 229634"/>
                <a:gd name="connsiteX36" fmla="*/ 48470 w 71882"/>
                <a:gd name="connsiteY36" fmla="*/ 121026 h 229634"/>
                <a:gd name="connsiteX37" fmla="*/ 48470 w 71882"/>
                <a:gd name="connsiteY37" fmla="*/ 121026 h 229634"/>
                <a:gd name="connsiteX38" fmla="*/ 46974 w 71882"/>
                <a:gd name="connsiteY38" fmla="*/ 129328 h 229634"/>
                <a:gd name="connsiteX39" fmla="*/ 46974 w 71882"/>
                <a:gd name="connsiteY39" fmla="*/ 129328 h 229634"/>
                <a:gd name="connsiteX40" fmla="*/ 35904 w 71882"/>
                <a:gd name="connsiteY40" fmla="*/ 147654 h 229634"/>
                <a:gd name="connsiteX41" fmla="*/ 35904 w 71882"/>
                <a:gd name="connsiteY41" fmla="*/ 147654 h 229634"/>
                <a:gd name="connsiteX42" fmla="*/ 0 w 71882"/>
                <a:gd name="connsiteY42" fmla="*/ 219237 h 229634"/>
                <a:gd name="connsiteX43" fmla="*/ 0 w 71882"/>
                <a:gd name="connsiteY43" fmla="*/ 219237 h 229634"/>
                <a:gd name="connsiteX44" fmla="*/ 0 w 71882"/>
                <a:gd name="connsiteY44" fmla="*/ 219237 h 22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1882" h="229634">
                  <a:moveTo>
                    <a:pt x="35829" y="147654"/>
                  </a:moveTo>
                  <a:cubicBezTo>
                    <a:pt x="25432" y="154237"/>
                    <a:pt x="15334" y="147654"/>
                    <a:pt x="8078" y="175405"/>
                  </a:cubicBezTo>
                  <a:lnTo>
                    <a:pt x="8078" y="175405"/>
                  </a:lnTo>
                  <a:cubicBezTo>
                    <a:pt x="7779" y="176751"/>
                    <a:pt x="7405" y="178172"/>
                    <a:pt x="7031" y="179668"/>
                  </a:cubicBezTo>
                  <a:lnTo>
                    <a:pt x="7031" y="179668"/>
                  </a:lnTo>
                  <a:cubicBezTo>
                    <a:pt x="4488" y="190963"/>
                    <a:pt x="972" y="211084"/>
                    <a:pt x="1945" y="229634"/>
                  </a:cubicBezTo>
                  <a:lnTo>
                    <a:pt x="1646" y="229634"/>
                  </a:lnTo>
                  <a:cubicBezTo>
                    <a:pt x="748" y="210112"/>
                    <a:pt x="4264" y="190066"/>
                    <a:pt x="6807" y="178621"/>
                  </a:cubicBezTo>
                  <a:lnTo>
                    <a:pt x="6807" y="178621"/>
                  </a:lnTo>
                  <a:cubicBezTo>
                    <a:pt x="7181" y="177125"/>
                    <a:pt x="7480" y="175629"/>
                    <a:pt x="7854" y="174283"/>
                  </a:cubicBezTo>
                  <a:lnTo>
                    <a:pt x="7854" y="174283"/>
                  </a:lnTo>
                  <a:cubicBezTo>
                    <a:pt x="15184" y="146083"/>
                    <a:pt x="25357" y="152890"/>
                    <a:pt x="35680" y="146233"/>
                  </a:cubicBezTo>
                  <a:lnTo>
                    <a:pt x="35680" y="146233"/>
                  </a:lnTo>
                  <a:cubicBezTo>
                    <a:pt x="38971" y="144139"/>
                    <a:pt x="43982" y="138454"/>
                    <a:pt x="46675" y="128206"/>
                  </a:cubicBezTo>
                  <a:lnTo>
                    <a:pt x="46675" y="128206"/>
                  </a:lnTo>
                  <a:cubicBezTo>
                    <a:pt x="47273" y="125813"/>
                    <a:pt x="47797" y="123120"/>
                    <a:pt x="48096" y="120203"/>
                  </a:cubicBezTo>
                  <a:lnTo>
                    <a:pt x="48096" y="120203"/>
                  </a:lnTo>
                  <a:cubicBezTo>
                    <a:pt x="50041" y="102625"/>
                    <a:pt x="46899" y="80260"/>
                    <a:pt x="50415" y="66422"/>
                  </a:cubicBezTo>
                  <a:lnTo>
                    <a:pt x="50415" y="66422"/>
                  </a:lnTo>
                  <a:cubicBezTo>
                    <a:pt x="50789" y="64926"/>
                    <a:pt x="51238" y="63580"/>
                    <a:pt x="51836" y="62308"/>
                  </a:cubicBezTo>
                  <a:lnTo>
                    <a:pt x="51836" y="62308"/>
                  </a:lnTo>
                  <a:cubicBezTo>
                    <a:pt x="55277" y="54678"/>
                    <a:pt x="59017" y="54304"/>
                    <a:pt x="62158" y="44730"/>
                  </a:cubicBezTo>
                  <a:lnTo>
                    <a:pt x="62158" y="44730"/>
                  </a:lnTo>
                  <a:cubicBezTo>
                    <a:pt x="63879" y="39494"/>
                    <a:pt x="65824" y="34034"/>
                    <a:pt x="67469" y="27676"/>
                  </a:cubicBezTo>
                  <a:lnTo>
                    <a:pt x="67469" y="27676"/>
                  </a:lnTo>
                  <a:cubicBezTo>
                    <a:pt x="69489" y="20046"/>
                    <a:pt x="71060" y="11145"/>
                    <a:pt x="71583" y="0"/>
                  </a:cubicBezTo>
                  <a:lnTo>
                    <a:pt x="71583" y="0"/>
                  </a:lnTo>
                  <a:lnTo>
                    <a:pt x="71882" y="598"/>
                  </a:lnTo>
                  <a:cubicBezTo>
                    <a:pt x="71284" y="12117"/>
                    <a:pt x="69713" y="21168"/>
                    <a:pt x="67694" y="28798"/>
                  </a:cubicBezTo>
                  <a:lnTo>
                    <a:pt x="67694" y="28798"/>
                  </a:lnTo>
                  <a:cubicBezTo>
                    <a:pt x="66048" y="35231"/>
                    <a:pt x="64103" y="40691"/>
                    <a:pt x="62383" y="45927"/>
                  </a:cubicBezTo>
                  <a:lnTo>
                    <a:pt x="62383" y="45927"/>
                  </a:lnTo>
                  <a:cubicBezTo>
                    <a:pt x="59166" y="55651"/>
                    <a:pt x="55352" y="56025"/>
                    <a:pt x="52061" y="63580"/>
                  </a:cubicBezTo>
                  <a:lnTo>
                    <a:pt x="52061" y="63580"/>
                  </a:lnTo>
                  <a:cubicBezTo>
                    <a:pt x="51537" y="64776"/>
                    <a:pt x="51088" y="66123"/>
                    <a:pt x="50714" y="67544"/>
                  </a:cubicBezTo>
                  <a:lnTo>
                    <a:pt x="50714" y="67544"/>
                  </a:lnTo>
                  <a:cubicBezTo>
                    <a:pt x="47273" y="80484"/>
                    <a:pt x="50415" y="102550"/>
                    <a:pt x="48470" y="121026"/>
                  </a:cubicBezTo>
                  <a:lnTo>
                    <a:pt x="48470" y="121026"/>
                  </a:lnTo>
                  <a:cubicBezTo>
                    <a:pt x="48096" y="124092"/>
                    <a:pt x="47647" y="126860"/>
                    <a:pt x="46974" y="129328"/>
                  </a:cubicBezTo>
                  <a:lnTo>
                    <a:pt x="46974" y="129328"/>
                  </a:lnTo>
                  <a:cubicBezTo>
                    <a:pt x="44281" y="139800"/>
                    <a:pt x="39195" y="145485"/>
                    <a:pt x="35904" y="147654"/>
                  </a:cubicBezTo>
                  <a:lnTo>
                    <a:pt x="35904" y="147654"/>
                  </a:lnTo>
                  <a:close/>
                  <a:moveTo>
                    <a:pt x="0" y="219237"/>
                  </a:moveTo>
                  <a:lnTo>
                    <a:pt x="0" y="219237"/>
                  </a:lnTo>
                  <a:lnTo>
                    <a:pt x="0" y="219237"/>
                  </a:lnTo>
                  <a:close/>
                </a:path>
              </a:pathLst>
            </a:custGeom>
            <a:gradFill>
              <a:gsLst>
                <a:gs pos="0">
                  <a:srgbClr val="DEDBAD"/>
                </a:gs>
                <a:gs pos="54000">
                  <a:srgbClr val="F08A85"/>
                </a:gs>
                <a:gs pos="70000">
                  <a:srgbClr val="EA6263"/>
                </a:gs>
                <a:gs pos="82000">
                  <a:srgbClr val="E84B50"/>
                </a:gs>
              </a:gsLst>
              <a:lin ang="189954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7E12330-C66C-F734-E255-988B08F09F05}"/>
                </a:ext>
              </a:extLst>
            </p:cNvPr>
            <p:cNvSpPr/>
            <p:nvPr/>
          </p:nvSpPr>
          <p:spPr>
            <a:xfrm>
              <a:off x="4070164" y="1987425"/>
              <a:ext cx="77791" cy="174656"/>
            </a:xfrm>
            <a:custGeom>
              <a:avLst/>
              <a:gdLst>
                <a:gd name="connsiteX0" fmla="*/ 61335 w 77791"/>
                <a:gd name="connsiteY0" fmla="*/ 142493 h 174656"/>
                <a:gd name="connsiteX1" fmla="*/ 50564 w 77791"/>
                <a:gd name="connsiteY1" fmla="*/ 124018 h 174656"/>
                <a:gd name="connsiteX2" fmla="*/ 50564 w 77791"/>
                <a:gd name="connsiteY2" fmla="*/ 124018 h 174656"/>
                <a:gd name="connsiteX3" fmla="*/ 5311 w 77791"/>
                <a:gd name="connsiteY3" fmla="*/ 48320 h 174656"/>
                <a:gd name="connsiteX4" fmla="*/ 5311 w 77791"/>
                <a:gd name="connsiteY4" fmla="*/ 48320 h 174656"/>
                <a:gd name="connsiteX5" fmla="*/ 5161 w 77791"/>
                <a:gd name="connsiteY5" fmla="*/ 42636 h 174656"/>
                <a:gd name="connsiteX6" fmla="*/ 5161 w 77791"/>
                <a:gd name="connsiteY6" fmla="*/ 42636 h 174656"/>
                <a:gd name="connsiteX7" fmla="*/ 6807 w 77791"/>
                <a:gd name="connsiteY7" fmla="*/ 19523 h 174656"/>
                <a:gd name="connsiteX8" fmla="*/ 6807 w 77791"/>
                <a:gd name="connsiteY8" fmla="*/ 19523 h 174656"/>
                <a:gd name="connsiteX9" fmla="*/ 0 w 77791"/>
                <a:gd name="connsiteY9" fmla="*/ 1197 h 174656"/>
                <a:gd name="connsiteX10" fmla="*/ 0 w 77791"/>
                <a:gd name="connsiteY10" fmla="*/ 1197 h 174656"/>
                <a:gd name="connsiteX11" fmla="*/ 299 w 77791"/>
                <a:gd name="connsiteY11" fmla="*/ 0 h 174656"/>
                <a:gd name="connsiteX12" fmla="*/ 7330 w 77791"/>
                <a:gd name="connsiteY12" fmla="*/ 19523 h 174656"/>
                <a:gd name="connsiteX13" fmla="*/ 7330 w 77791"/>
                <a:gd name="connsiteY13" fmla="*/ 19523 h 174656"/>
                <a:gd name="connsiteX14" fmla="*/ 5685 w 77791"/>
                <a:gd name="connsiteY14" fmla="*/ 42636 h 174656"/>
                <a:gd name="connsiteX15" fmla="*/ 5685 w 77791"/>
                <a:gd name="connsiteY15" fmla="*/ 42636 h 174656"/>
                <a:gd name="connsiteX16" fmla="*/ 5834 w 77791"/>
                <a:gd name="connsiteY16" fmla="*/ 48171 h 174656"/>
                <a:gd name="connsiteX17" fmla="*/ 5834 w 77791"/>
                <a:gd name="connsiteY17" fmla="*/ 48171 h 174656"/>
                <a:gd name="connsiteX18" fmla="*/ 50789 w 77791"/>
                <a:gd name="connsiteY18" fmla="*/ 122821 h 174656"/>
                <a:gd name="connsiteX19" fmla="*/ 50789 w 77791"/>
                <a:gd name="connsiteY19" fmla="*/ 122821 h 174656"/>
                <a:gd name="connsiteX20" fmla="*/ 61560 w 77791"/>
                <a:gd name="connsiteY20" fmla="*/ 141296 h 174656"/>
                <a:gd name="connsiteX21" fmla="*/ 61560 w 77791"/>
                <a:gd name="connsiteY21" fmla="*/ 141296 h 174656"/>
                <a:gd name="connsiteX22" fmla="*/ 67843 w 77791"/>
                <a:gd name="connsiteY22" fmla="*/ 171141 h 174656"/>
                <a:gd name="connsiteX23" fmla="*/ 77791 w 77791"/>
                <a:gd name="connsiteY23" fmla="*/ 174657 h 174656"/>
                <a:gd name="connsiteX24" fmla="*/ 66945 w 77791"/>
                <a:gd name="connsiteY24" fmla="*/ 174657 h 174656"/>
                <a:gd name="connsiteX25" fmla="*/ 61186 w 77791"/>
                <a:gd name="connsiteY25" fmla="*/ 142418 h 174656"/>
                <a:gd name="connsiteX26" fmla="*/ 61186 w 77791"/>
                <a:gd name="connsiteY26" fmla="*/ 142418 h 17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791" h="174656">
                  <a:moveTo>
                    <a:pt x="61335" y="142493"/>
                  </a:moveTo>
                  <a:cubicBezTo>
                    <a:pt x="57446" y="135088"/>
                    <a:pt x="52958" y="128431"/>
                    <a:pt x="50564" y="124018"/>
                  </a:cubicBezTo>
                  <a:lnTo>
                    <a:pt x="50564" y="124018"/>
                  </a:lnTo>
                  <a:cubicBezTo>
                    <a:pt x="42262" y="108983"/>
                    <a:pt x="6508" y="72630"/>
                    <a:pt x="5311" y="48320"/>
                  </a:cubicBezTo>
                  <a:lnTo>
                    <a:pt x="5311" y="48320"/>
                  </a:lnTo>
                  <a:cubicBezTo>
                    <a:pt x="5236" y="46301"/>
                    <a:pt x="5161" y="44431"/>
                    <a:pt x="5161" y="42636"/>
                  </a:cubicBezTo>
                  <a:lnTo>
                    <a:pt x="5161" y="42636"/>
                  </a:lnTo>
                  <a:cubicBezTo>
                    <a:pt x="5161" y="31341"/>
                    <a:pt x="6807" y="25058"/>
                    <a:pt x="6807" y="19523"/>
                  </a:cubicBezTo>
                  <a:lnTo>
                    <a:pt x="6807" y="19523"/>
                  </a:lnTo>
                  <a:cubicBezTo>
                    <a:pt x="6807" y="14586"/>
                    <a:pt x="5535" y="9649"/>
                    <a:pt x="0" y="1197"/>
                  </a:cubicBezTo>
                  <a:lnTo>
                    <a:pt x="0" y="1197"/>
                  </a:lnTo>
                  <a:lnTo>
                    <a:pt x="299" y="0"/>
                  </a:lnTo>
                  <a:cubicBezTo>
                    <a:pt x="5834" y="8452"/>
                    <a:pt x="7330" y="13763"/>
                    <a:pt x="7330" y="19523"/>
                  </a:cubicBezTo>
                  <a:lnTo>
                    <a:pt x="7330" y="19523"/>
                  </a:lnTo>
                  <a:cubicBezTo>
                    <a:pt x="7330" y="25656"/>
                    <a:pt x="5685" y="31640"/>
                    <a:pt x="5685" y="42636"/>
                  </a:cubicBezTo>
                  <a:lnTo>
                    <a:pt x="5685" y="42636"/>
                  </a:lnTo>
                  <a:cubicBezTo>
                    <a:pt x="5685" y="44356"/>
                    <a:pt x="5685" y="46151"/>
                    <a:pt x="5834" y="48171"/>
                  </a:cubicBezTo>
                  <a:lnTo>
                    <a:pt x="5834" y="48171"/>
                  </a:lnTo>
                  <a:cubicBezTo>
                    <a:pt x="6881" y="71284"/>
                    <a:pt x="42486" y="107786"/>
                    <a:pt x="50789" y="122821"/>
                  </a:cubicBezTo>
                  <a:lnTo>
                    <a:pt x="50789" y="122821"/>
                  </a:lnTo>
                  <a:cubicBezTo>
                    <a:pt x="53182" y="127159"/>
                    <a:pt x="57595" y="133816"/>
                    <a:pt x="61560" y="141296"/>
                  </a:cubicBezTo>
                  <a:lnTo>
                    <a:pt x="61560" y="141296"/>
                  </a:lnTo>
                  <a:cubicBezTo>
                    <a:pt x="65524" y="148776"/>
                    <a:pt x="67469" y="163287"/>
                    <a:pt x="67843" y="171141"/>
                  </a:cubicBezTo>
                  <a:lnTo>
                    <a:pt x="77791" y="174657"/>
                  </a:lnTo>
                  <a:lnTo>
                    <a:pt x="66945" y="174657"/>
                  </a:lnTo>
                  <a:cubicBezTo>
                    <a:pt x="66646" y="167775"/>
                    <a:pt x="65075" y="149823"/>
                    <a:pt x="61186" y="142418"/>
                  </a:cubicBezTo>
                  <a:lnTo>
                    <a:pt x="61186" y="142418"/>
                  </a:lnTo>
                  <a:close/>
                </a:path>
              </a:pathLst>
            </a:custGeom>
            <a:gradFill>
              <a:gsLst>
                <a:gs pos="0">
                  <a:srgbClr val="E6E8AA"/>
                </a:gs>
                <a:gs pos="55000">
                  <a:srgbClr val="F08A85"/>
                </a:gs>
                <a:gs pos="65000">
                  <a:srgbClr val="EB6A64"/>
                </a:gs>
                <a:gs pos="74000">
                  <a:srgbClr val="E9534D"/>
                </a:gs>
                <a:gs pos="98000">
                  <a:srgbClr val="E73C4A"/>
                </a:gs>
              </a:gsLst>
              <a:lin ang="1692624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CC00B8A-FE5D-2C9E-BA90-59A39E053B6A}"/>
                </a:ext>
              </a:extLst>
            </p:cNvPr>
            <p:cNvSpPr/>
            <p:nvPr/>
          </p:nvSpPr>
          <p:spPr>
            <a:xfrm>
              <a:off x="3999554" y="2040084"/>
              <a:ext cx="93798" cy="124840"/>
            </a:xfrm>
            <a:custGeom>
              <a:avLst/>
              <a:gdLst>
                <a:gd name="connsiteX0" fmla="*/ 73827 w 93798"/>
                <a:gd name="connsiteY0" fmla="*/ 101727 h 124840"/>
                <a:gd name="connsiteX1" fmla="*/ 60812 w 93798"/>
                <a:gd name="connsiteY1" fmla="*/ 88563 h 124840"/>
                <a:gd name="connsiteX2" fmla="*/ 60812 w 93798"/>
                <a:gd name="connsiteY2" fmla="*/ 88563 h 124840"/>
                <a:gd name="connsiteX3" fmla="*/ 6358 w 93798"/>
                <a:gd name="connsiteY3" fmla="*/ 34483 h 124840"/>
                <a:gd name="connsiteX4" fmla="*/ 6358 w 93798"/>
                <a:gd name="connsiteY4" fmla="*/ 34483 h 124840"/>
                <a:gd name="connsiteX5" fmla="*/ 6208 w 93798"/>
                <a:gd name="connsiteY5" fmla="*/ 30443 h 124840"/>
                <a:gd name="connsiteX6" fmla="*/ 6208 w 93798"/>
                <a:gd name="connsiteY6" fmla="*/ 30443 h 124840"/>
                <a:gd name="connsiteX7" fmla="*/ 8153 w 93798"/>
                <a:gd name="connsiteY7" fmla="*/ 13988 h 124840"/>
                <a:gd name="connsiteX8" fmla="*/ 8153 w 93798"/>
                <a:gd name="connsiteY8" fmla="*/ 13988 h 124840"/>
                <a:gd name="connsiteX9" fmla="*/ 0 w 93798"/>
                <a:gd name="connsiteY9" fmla="*/ 898 h 124840"/>
                <a:gd name="connsiteX10" fmla="*/ 0 w 93798"/>
                <a:gd name="connsiteY10" fmla="*/ 898 h 124840"/>
                <a:gd name="connsiteX11" fmla="*/ 374 w 93798"/>
                <a:gd name="connsiteY11" fmla="*/ 0 h 124840"/>
                <a:gd name="connsiteX12" fmla="*/ 8901 w 93798"/>
                <a:gd name="connsiteY12" fmla="*/ 13988 h 124840"/>
                <a:gd name="connsiteX13" fmla="*/ 8901 w 93798"/>
                <a:gd name="connsiteY13" fmla="*/ 13988 h 124840"/>
                <a:gd name="connsiteX14" fmla="*/ 6881 w 93798"/>
                <a:gd name="connsiteY14" fmla="*/ 30443 h 124840"/>
                <a:gd name="connsiteX15" fmla="*/ 6881 w 93798"/>
                <a:gd name="connsiteY15" fmla="*/ 30443 h 124840"/>
                <a:gd name="connsiteX16" fmla="*/ 7031 w 93798"/>
                <a:gd name="connsiteY16" fmla="*/ 34408 h 124840"/>
                <a:gd name="connsiteX17" fmla="*/ 7031 w 93798"/>
                <a:gd name="connsiteY17" fmla="*/ 34408 h 124840"/>
                <a:gd name="connsiteX18" fmla="*/ 61186 w 93798"/>
                <a:gd name="connsiteY18" fmla="*/ 87740 h 124840"/>
                <a:gd name="connsiteX19" fmla="*/ 61186 w 93798"/>
                <a:gd name="connsiteY19" fmla="*/ 87740 h 124840"/>
                <a:gd name="connsiteX20" fmla="*/ 74201 w 93798"/>
                <a:gd name="connsiteY20" fmla="*/ 100979 h 124840"/>
                <a:gd name="connsiteX21" fmla="*/ 74201 w 93798"/>
                <a:gd name="connsiteY21" fmla="*/ 100979 h 124840"/>
                <a:gd name="connsiteX22" fmla="*/ 81756 w 93798"/>
                <a:gd name="connsiteY22" fmla="*/ 122297 h 124840"/>
                <a:gd name="connsiteX23" fmla="*/ 93799 w 93798"/>
                <a:gd name="connsiteY23" fmla="*/ 124840 h 124840"/>
                <a:gd name="connsiteX24" fmla="*/ 80709 w 93798"/>
                <a:gd name="connsiteY24" fmla="*/ 124840 h 124840"/>
                <a:gd name="connsiteX25" fmla="*/ 73752 w 93798"/>
                <a:gd name="connsiteY25" fmla="*/ 101802 h 124840"/>
                <a:gd name="connsiteX26" fmla="*/ 73752 w 93798"/>
                <a:gd name="connsiteY26" fmla="*/ 101802 h 12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798" h="124840">
                  <a:moveTo>
                    <a:pt x="73827" y="101727"/>
                  </a:moveTo>
                  <a:cubicBezTo>
                    <a:pt x="69115" y="96417"/>
                    <a:pt x="63729" y="91704"/>
                    <a:pt x="60812" y="88563"/>
                  </a:cubicBezTo>
                  <a:lnTo>
                    <a:pt x="60812" y="88563"/>
                  </a:lnTo>
                  <a:cubicBezTo>
                    <a:pt x="50864" y="77792"/>
                    <a:pt x="7704" y="51836"/>
                    <a:pt x="6358" y="34483"/>
                  </a:cubicBezTo>
                  <a:lnTo>
                    <a:pt x="6358" y="34483"/>
                  </a:lnTo>
                  <a:cubicBezTo>
                    <a:pt x="6208" y="33061"/>
                    <a:pt x="6208" y="31715"/>
                    <a:pt x="6208" y="30443"/>
                  </a:cubicBezTo>
                  <a:lnTo>
                    <a:pt x="6208" y="30443"/>
                  </a:lnTo>
                  <a:cubicBezTo>
                    <a:pt x="6208" y="22365"/>
                    <a:pt x="8228" y="17877"/>
                    <a:pt x="8153" y="13988"/>
                  </a:cubicBezTo>
                  <a:lnTo>
                    <a:pt x="8153" y="13988"/>
                  </a:lnTo>
                  <a:cubicBezTo>
                    <a:pt x="8153" y="10397"/>
                    <a:pt x="6582" y="6956"/>
                    <a:pt x="0" y="898"/>
                  </a:cubicBezTo>
                  <a:lnTo>
                    <a:pt x="0" y="898"/>
                  </a:lnTo>
                  <a:lnTo>
                    <a:pt x="374" y="0"/>
                  </a:lnTo>
                  <a:cubicBezTo>
                    <a:pt x="7031" y="6059"/>
                    <a:pt x="8901" y="9799"/>
                    <a:pt x="8901" y="13988"/>
                  </a:cubicBezTo>
                  <a:lnTo>
                    <a:pt x="8901" y="13988"/>
                  </a:lnTo>
                  <a:cubicBezTo>
                    <a:pt x="8901" y="18401"/>
                    <a:pt x="6881" y="22664"/>
                    <a:pt x="6881" y="30443"/>
                  </a:cubicBezTo>
                  <a:lnTo>
                    <a:pt x="6881" y="30443"/>
                  </a:lnTo>
                  <a:cubicBezTo>
                    <a:pt x="6881" y="31640"/>
                    <a:pt x="6881" y="32987"/>
                    <a:pt x="7031" y="34408"/>
                  </a:cubicBezTo>
                  <a:lnTo>
                    <a:pt x="7031" y="34408"/>
                  </a:lnTo>
                  <a:cubicBezTo>
                    <a:pt x="8303" y="50939"/>
                    <a:pt x="51238" y="76969"/>
                    <a:pt x="61186" y="87740"/>
                  </a:cubicBezTo>
                  <a:lnTo>
                    <a:pt x="61186" y="87740"/>
                  </a:lnTo>
                  <a:cubicBezTo>
                    <a:pt x="64028" y="90807"/>
                    <a:pt x="69414" y="95594"/>
                    <a:pt x="74201" y="100979"/>
                  </a:cubicBezTo>
                  <a:lnTo>
                    <a:pt x="74201" y="100979"/>
                  </a:lnTo>
                  <a:cubicBezTo>
                    <a:pt x="78913" y="106290"/>
                    <a:pt x="81307" y="116687"/>
                    <a:pt x="81756" y="122297"/>
                  </a:cubicBezTo>
                  <a:lnTo>
                    <a:pt x="93799" y="124840"/>
                  </a:lnTo>
                  <a:lnTo>
                    <a:pt x="80709" y="124840"/>
                  </a:lnTo>
                  <a:cubicBezTo>
                    <a:pt x="80335" y="119904"/>
                    <a:pt x="78465" y="107038"/>
                    <a:pt x="73752" y="101802"/>
                  </a:cubicBezTo>
                  <a:lnTo>
                    <a:pt x="73752" y="101802"/>
                  </a:lnTo>
                  <a:close/>
                </a:path>
              </a:pathLst>
            </a:custGeom>
            <a:gradFill>
              <a:gsLst>
                <a:gs pos="0">
                  <a:srgbClr val="E6E8AA"/>
                </a:gs>
                <a:gs pos="55000">
                  <a:srgbClr val="F08A85"/>
                </a:gs>
                <a:gs pos="65000">
                  <a:srgbClr val="EB6A64"/>
                </a:gs>
                <a:gs pos="74000">
                  <a:srgbClr val="E9534D"/>
                </a:gs>
                <a:gs pos="98000">
                  <a:srgbClr val="E73C4A"/>
                </a:gs>
              </a:gsLst>
              <a:lin ang="1692457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A90DF7D-C2B9-BCA4-772B-EA65F9BC67C1}"/>
                </a:ext>
              </a:extLst>
            </p:cNvPr>
            <p:cNvSpPr/>
            <p:nvPr/>
          </p:nvSpPr>
          <p:spPr>
            <a:xfrm>
              <a:off x="3930663" y="1881060"/>
              <a:ext cx="199864" cy="270699"/>
            </a:xfrm>
            <a:custGeom>
              <a:avLst/>
              <a:gdLst>
                <a:gd name="connsiteX0" fmla="*/ 157228 w 199864"/>
                <a:gd name="connsiteY0" fmla="*/ 220733 h 270699"/>
                <a:gd name="connsiteX1" fmla="*/ 129553 w 199864"/>
                <a:gd name="connsiteY1" fmla="*/ 192085 h 270699"/>
                <a:gd name="connsiteX2" fmla="*/ 129553 w 199864"/>
                <a:gd name="connsiteY2" fmla="*/ 192085 h 270699"/>
                <a:gd name="connsiteX3" fmla="*/ 13539 w 199864"/>
                <a:gd name="connsiteY3" fmla="*/ 74800 h 270699"/>
                <a:gd name="connsiteX4" fmla="*/ 13539 w 199864"/>
                <a:gd name="connsiteY4" fmla="*/ 74800 h 270699"/>
                <a:gd name="connsiteX5" fmla="*/ 13165 w 199864"/>
                <a:gd name="connsiteY5" fmla="*/ 65973 h 270699"/>
                <a:gd name="connsiteX6" fmla="*/ 13165 w 199864"/>
                <a:gd name="connsiteY6" fmla="*/ 65973 h 270699"/>
                <a:gd name="connsiteX7" fmla="*/ 17428 w 199864"/>
                <a:gd name="connsiteY7" fmla="*/ 30219 h 270699"/>
                <a:gd name="connsiteX8" fmla="*/ 17428 w 199864"/>
                <a:gd name="connsiteY8" fmla="*/ 30219 h 270699"/>
                <a:gd name="connsiteX9" fmla="*/ 0 w 199864"/>
                <a:gd name="connsiteY9" fmla="*/ 1870 h 270699"/>
                <a:gd name="connsiteX10" fmla="*/ 0 w 199864"/>
                <a:gd name="connsiteY10" fmla="*/ 1870 h 270699"/>
                <a:gd name="connsiteX11" fmla="*/ 748 w 199864"/>
                <a:gd name="connsiteY11" fmla="*/ 0 h 270699"/>
                <a:gd name="connsiteX12" fmla="*/ 18849 w 199864"/>
                <a:gd name="connsiteY12" fmla="*/ 30219 h 270699"/>
                <a:gd name="connsiteX13" fmla="*/ 18849 w 199864"/>
                <a:gd name="connsiteY13" fmla="*/ 30219 h 270699"/>
                <a:gd name="connsiteX14" fmla="*/ 14586 w 199864"/>
                <a:gd name="connsiteY14" fmla="*/ 65973 h 270699"/>
                <a:gd name="connsiteX15" fmla="*/ 14586 w 199864"/>
                <a:gd name="connsiteY15" fmla="*/ 65973 h 270699"/>
                <a:gd name="connsiteX16" fmla="*/ 14960 w 199864"/>
                <a:gd name="connsiteY16" fmla="*/ 74500 h 270699"/>
                <a:gd name="connsiteX17" fmla="*/ 14960 w 199864"/>
                <a:gd name="connsiteY17" fmla="*/ 74500 h 270699"/>
                <a:gd name="connsiteX18" fmla="*/ 130450 w 199864"/>
                <a:gd name="connsiteY18" fmla="*/ 190290 h 270699"/>
                <a:gd name="connsiteX19" fmla="*/ 130450 w 199864"/>
                <a:gd name="connsiteY19" fmla="*/ 190290 h 270699"/>
                <a:gd name="connsiteX20" fmla="*/ 158126 w 199864"/>
                <a:gd name="connsiteY20" fmla="*/ 218938 h 270699"/>
                <a:gd name="connsiteX21" fmla="*/ 158126 w 199864"/>
                <a:gd name="connsiteY21" fmla="*/ 218938 h 270699"/>
                <a:gd name="connsiteX22" fmla="*/ 174283 w 199864"/>
                <a:gd name="connsiteY22" fmla="*/ 265164 h 270699"/>
                <a:gd name="connsiteX23" fmla="*/ 199864 w 199864"/>
                <a:gd name="connsiteY23" fmla="*/ 270699 h 270699"/>
                <a:gd name="connsiteX24" fmla="*/ 172039 w 199864"/>
                <a:gd name="connsiteY24" fmla="*/ 270699 h 270699"/>
                <a:gd name="connsiteX25" fmla="*/ 157154 w 199864"/>
                <a:gd name="connsiteY25" fmla="*/ 220733 h 270699"/>
                <a:gd name="connsiteX26" fmla="*/ 157154 w 199864"/>
                <a:gd name="connsiteY26" fmla="*/ 220733 h 27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64" h="270699">
                  <a:moveTo>
                    <a:pt x="157228" y="220733"/>
                  </a:moveTo>
                  <a:cubicBezTo>
                    <a:pt x="147205" y="209214"/>
                    <a:pt x="135761" y="198892"/>
                    <a:pt x="129553" y="192085"/>
                  </a:cubicBezTo>
                  <a:lnTo>
                    <a:pt x="129553" y="192085"/>
                  </a:lnTo>
                  <a:cubicBezTo>
                    <a:pt x="108310" y="168822"/>
                    <a:pt x="16531" y="112498"/>
                    <a:pt x="13539" y="74800"/>
                  </a:cubicBezTo>
                  <a:lnTo>
                    <a:pt x="13539" y="74800"/>
                  </a:lnTo>
                  <a:cubicBezTo>
                    <a:pt x="13314" y="71658"/>
                    <a:pt x="13165" y="68741"/>
                    <a:pt x="13165" y="65973"/>
                  </a:cubicBezTo>
                  <a:lnTo>
                    <a:pt x="13165" y="65973"/>
                  </a:lnTo>
                  <a:cubicBezTo>
                    <a:pt x="13165" y="48470"/>
                    <a:pt x="17428" y="38671"/>
                    <a:pt x="17428" y="30219"/>
                  </a:cubicBezTo>
                  <a:lnTo>
                    <a:pt x="17428" y="30219"/>
                  </a:lnTo>
                  <a:cubicBezTo>
                    <a:pt x="17428" y="22515"/>
                    <a:pt x="14062" y="14960"/>
                    <a:pt x="0" y="1870"/>
                  </a:cubicBezTo>
                  <a:lnTo>
                    <a:pt x="0" y="1870"/>
                  </a:lnTo>
                  <a:lnTo>
                    <a:pt x="748" y="0"/>
                  </a:lnTo>
                  <a:cubicBezTo>
                    <a:pt x="14885" y="13090"/>
                    <a:pt x="18849" y="21243"/>
                    <a:pt x="18849" y="30219"/>
                  </a:cubicBezTo>
                  <a:lnTo>
                    <a:pt x="18849" y="30219"/>
                  </a:lnTo>
                  <a:cubicBezTo>
                    <a:pt x="18849" y="39719"/>
                    <a:pt x="14586" y="48994"/>
                    <a:pt x="14586" y="65973"/>
                  </a:cubicBezTo>
                  <a:lnTo>
                    <a:pt x="14586" y="65973"/>
                  </a:lnTo>
                  <a:cubicBezTo>
                    <a:pt x="14586" y="68666"/>
                    <a:pt x="14661" y="71508"/>
                    <a:pt x="14960" y="74500"/>
                  </a:cubicBezTo>
                  <a:lnTo>
                    <a:pt x="14960" y="74500"/>
                  </a:lnTo>
                  <a:cubicBezTo>
                    <a:pt x="17653" y="110329"/>
                    <a:pt x="109058" y="166878"/>
                    <a:pt x="130450" y="190290"/>
                  </a:cubicBezTo>
                  <a:lnTo>
                    <a:pt x="130450" y="190290"/>
                  </a:lnTo>
                  <a:cubicBezTo>
                    <a:pt x="136584" y="197022"/>
                    <a:pt x="148028" y="207419"/>
                    <a:pt x="158126" y="218938"/>
                  </a:cubicBezTo>
                  <a:lnTo>
                    <a:pt x="158126" y="218938"/>
                  </a:lnTo>
                  <a:cubicBezTo>
                    <a:pt x="168224" y="230532"/>
                    <a:pt x="173310" y="253047"/>
                    <a:pt x="174283" y="265164"/>
                  </a:cubicBezTo>
                  <a:lnTo>
                    <a:pt x="199864" y="270699"/>
                  </a:lnTo>
                  <a:lnTo>
                    <a:pt x="172039" y="270699"/>
                  </a:lnTo>
                  <a:cubicBezTo>
                    <a:pt x="171216" y="260003"/>
                    <a:pt x="167252" y="232178"/>
                    <a:pt x="157154" y="220733"/>
                  </a:cubicBezTo>
                  <a:lnTo>
                    <a:pt x="157154" y="220733"/>
                  </a:lnTo>
                  <a:close/>
                </a:path>
              </a:pathLst>
            </a:custGeom>
            <a:gradFill>
              <a:gsLst>
                <a:gs pos="0">
                  <a:srgbClr val="E6E8AA"/>
                </a:gs>
                <a:gs pos="27000">
                  <a:srgbClr val="F08A85"/>
                </a:gs>
                <a:gs pos="52000">
                  <a:srgbClr val="EB6A64"/>
                </a:gs>
                <a:gs pos="74000">
                  <a:srgbClr val="E9534D"/>
                </a:gs>
                <a:gs pos="98000">
                  <a:srgbClr val="E73C4A"/>
                </a:gs>
              </a:gsLst>
              <a:lin ang="154745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1FC6B3-25A7-BEA3-5131-EF848C02D586}"/>
                </a:ext>
              </a:extLst>
            </p:cNvPr>
            <p:cNvSpPr/>
            <p:nvPr/>
          </p:nvSpPr>
          <p:spPr>
            <a:xfrm>
              <a:off x="4106887" y="1892953"/>
              <a:ext cx="59319" cy="253719"/>
            </a:xfrm>
            <a:custGeom>
              <a:avLst/>
              <a:gdLst>
                <a:gd name="connsiteX0" fmla="*/ 25585 w 59319"/>
                <a:gd name="connsiteY0" fmla="*/ 157528 h 253719"/>
                <a:gd name="connsiteX1" fmla="*/ 14664 w 59319"/>
                <a:gd name="connsiteY1" fmla="*/ 133891 h 253719"/>
                <a:gd name="connsiteX2" fmla="*/ 14664 w 59319"/>
                <a:gd name="connsiteY2" fmla="*/ 133891 h 253719"/>
                <a:gd name="connsiteX3" fmla="*/ 13841 w 59319"/>
                <a:gd name="connsiteY3" fmla="*/ 125289 h 253719"/>
                <a:gd name="connsiteX4" fmla="*/ 13841 w 59319"/>
                <a:gd name="connsiteY4" fmla="*/ 125289 h 253719"/>
                <a:gd name="connsiteX5" fmla="*/ 17357 w 59319"/>
                <a:gd name="connsiteY5" fmla="*/ 74874 h 253719"/>
                <a:gd name="connsiteX6" fmla="*/ 17357 w 59319"/>
                <a:gd name="connsiteY6" fmla="*/ 74874 h 253719"/>
                <a:gd name="connsiteX7" fmla="*/ 16235 w 59319"/>
                <a:gd name="connsiteY7" fmla="*/ 70386 h 253719"/>
                <a:gd name="connsiteX8" fmla="*/ 16235 w 59319"/>
                <a:gd name="connsiteY8" fmla="*/ 70386 h 253719"/>
                <a:gd name="connsiteX9" fmla="*/ 6137 w 59319"/>
                <a:gd name="connsiteY9" fmla="*/ 47872 h 253719"/>
                <a:gd name="connsiteX10" fmla="*/ 6137 w 59319"/>
                <a:gd name="connsiteY10" fmla="*/ 47872 h 253719"/>
                <a:gd name="connsiteX11" fmla="*/ 1874 w 59319"/>
                <a:gd name="connsiteY11" fmla="*/ 28873 h 253719"/>
                <a:gd name="connsiteX12" fmla="*/ 1874 w 59319"/>
                <a:gd name="connsiteY12" fmla="*/ 28873 h 253719"/>
                <a:gd name="connsiteX13" fmla="*/ 228 w 59319"/>
                <a:gd name="connsiteY13" fmla="*/ 374 h 253719"/>
                <a:gd name="connsiteX14" fmla="*/ 677 w 59319"/>
                <a:gd name="connsiteY14" fmla="*/ 0 h 253719"/>
                <a:gd name="connsiteX15" fmla="*/ 677 w 59319"/>
                <a:gd name="connsiteY15" fmla="*/ 0 h 253719"/>
                <a:gd name="connsiteX16" fmla="*/ 2322 w 59319"/>
                <a:gd name="connsiteY16" fmla="*/ 27975 h 253719"/>
                <a:gd name="connsiteX17" fmla="*/ 2322 w 59319"/>
                <a:gd name="connsiteY17" fmla="*/ 27975 h 253719"/>
                <a:gd name="connsiteX18" fmla="*/ 6511 w 59319"/>
                <a:gd name="connsiteY18" fmla="*/ 46899 h 253719"/>
                <a:gd name="connsiteX19" fmla="*/ 6511 w 59319"/>
                <a:gd name="connsiteY19" fmla="*/ 46899 h 253719"/>
                <a:gd name="connsiteX20" fmla="*/ 16609 w 59319"/>
                <a:gd name="connsiteY20" fmla="*/ 69339 h 253719"/>
                <a:gd name="connsiteX21" fmla="*/ 16609 w 59319"/>
                <a:gd name="connsiteY21" fmla="*/ 69339 h 253719"/>
                <a:gd name="connsiteX22" fmla="*/ 17806 w 59319"/>
                <a:gd name="connsiteY22" fmla="*/ 73977 h 253719"/>
                <a:gd name="connsiteX23" fmla="*/ 17806 w 59319"/>
                <a:gd name="connsiteY23" fmla="*/ 73977 h 253719"/>
                <a:gd name="connsiteX24" fmla="*/ 14290 w 59319"/>
                <a:gd name="connsiteY24" fmla="*/ 124766 h 253719"/>
                <a:gd name="connsiteX25" fmla="*/ 14290 w 59319"/>
                <a:gd name="connsiteY25" fmla="*/ 124766 h 253719"/>
                <a:gd name="connsiteX26" fmla="*/ 15038 w 59319"/>
                <a:gd name="connsiteY26" fmla="*/ 133068 h 253719"/>
                <a:gd name="connsiteX27" fmla="*/ 15038 w 59319"/>
                <a:gd name="connsiteY27" fmla="*/ 133068 h 253719"/>
                <a:gd name="connsiteX28" fmla="*/ 25809 w 59319"/>
                <a:gd name="connsiteY28" fmla="*/ 156406 h 253719"/>
                <a:gd name="connsiteX29" fmla="*/ 25809 w 59319"/>
                <a:gd name="connsiteY29" fmla="*/ 156406 h 253719"/>
                <a:gd name="connsiteX30" fmla="*/ 55206 w 59319"/>
                <a:gd name="connsiteY30" fmla="*/ 199266 h 253719"/>
                <a:gd name="connsiteX31" fmla="*/ 55206 w 59319"/>
                <a:gd name="connsiteY31" fmla="*/ 199266 h 253719"/>
                <a:gd name="connsiteX32" fmla="*/ 55879 w 59319"/>
                <a:gd name="connsiteY32" fmla="*/ 203829 h 253719"/>
                <a:gd name="connsiteX33" fmla="*/ 55879 w 59319"/>
                <a:gd name="connsiteY33" fmla="*/ 203829 h 253719"/>
                <a:gd name="connsiteX34" fmla="*/ 56028 w 59319"/>
                <a:gd name="connsiteY34" fmla="*/ 253720 h 253719"/>
                <a:gd name="connsiteX35" fmla="*/ 55654 w 59319"/>
                <a:gd name="connsiteY35" fmla="*/ 253720 h 253719"/>
                <a:gd name="connsiteX36" fmla="*/ 55430 w 59319"/>
                <a:gd name="connsiteY36" fmla="*/ 204651 h 253719"/>
                <a:gd name="connsiteX37" fmla="*/ 55430 w 59319"/>
                <a:gd name="connsiteY37" fmla="*/ 204651 h 253719"/>
                <a:gd name="connsiteX38" fmla="*/ 54682 w 59319"/>
                <a:gd name="connsiteY38" fmla="*/ 200089 h 253719"/>
                <a:gd name="connsiteX39" fmla="*/ 54682 w 59319"/>
                <a:gd name="connsiteY39" fmla="*/ 200089 h 253719"/>
                <a:gd name="connsiteX40" fmla="*/ 25360 w 59319"/>
                <a:gd name="connsiteY40" fmla="*/ 157528 h 253719"/>
                <a:gd name="connsiteX41" fmla="*/ 25360 w 59319"/>
                <a:gd name="connsiteY41" fmla="*/ 157528 h 253719"/>
                <a:gd name="connsiteX42" fmla="*/ 59320 w 59319"/>
                <a:gd name="connsiteY42" fmla="*/ 245268 h 253719"/>
                <a:gd name="connsiteX43" fmla="*/ 59320 w 59319"/>
                <a:gd name="connsiteY43" fmla="*/ 245268 h 253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319" h="253719">
                  <a:moveTo>
                    <a:pt x="25585" y="157528"/>
                  </a:moveTo>
                  <a:cubicBezTo>
                    <a:pt x="21920" y="153489"/>
                    <a:pt x="16684" y="145186"/>
                    <a:pt x="14664" y="133891"/>
                  </a:cubicBezTo>
                  <a:lnTo>
                    <a:pt x="14664" y="133891"/>
                  </a:lnTo>
                  <a:cubicBezTo>
                    <a:pt x="14215" y="131198"/>
                    <a:pt x="13916" y="128356"/>
                    <a:pt x="13841" y="125289"/>
                  </a:cubicBezTo>
                  <a:lnTo>
                    <a:pt x="13841" y="125289"/>
                  </a:lnTo>
                  <a:cubicBezTo>
                    <a:pt x="13692" y="107188"/>
                    <a:pt x="19900" y="88862"/>
                    <a:pt x="17357" y="74874"/>
                  </a:cubicBezTo>
                  <a:lnTo>
                    <a:pt x="17357" y="74874"/>
                  </a:lnTo>
                  <a:cubicBezTo>
                    <a:pt x="17058" y="73304"/>
                    <a:pt x="16684" y="71808"/>
                    <a:pt x="16235" y="70386"/>
                  </a:cubicBezTo>
                  <a:lnTo>
                    <a:pt x="16235" y="70386"/>
                  </a:lnTo>
                  <a:cubicBezTo>
                    <a:pt x="13168" y="61410"/>
                    <a:pt x="8755" y="58792"/>
                    <a:pt x="6137" y="47872"/>
                  </a:cubicBezTo>
                  <a:lnTo>
                    <a:pt x="6137" y="47872"/>
                  </a:lnTo>
                  <a:cubicBezTo>
                    <a:pt x="4716" y="42037"/>
                    <a:pt x="3145" y="35829"/>
                    <a:pt x="1874" y="28873"/>
                  </a:cubicBezTo>
                  <a:lnTo>
                    <a:pt x="1874" y="28873"/>
                  </a:lnTo>
                  <a:cubicBezTo>
                    <a:pt x="452" y="20570"/>
                    <a:pt x="-445" y="11295"/>
                    <a:pt x="228" y="374"/>
                  </a:cubicBezTo>
                  <a:lnTo>
                    <a:pt x="677" y="0"/>
                  </a:lnTo>
                  <a:lnTo>
                    <a:pt x="677" y="0"/>
                  </a:lnTo>
                  <a:cubicBezTo>
                    <a:pt x="4" y="10622"/>
                    <a:pt x="901" y="19747"/>
                    <a:pt x="2322" y="27975"/>
                  </a:cubicBezTo>
                  <a:lnTo>
                    <a:pt x="2322" y="27975"/>
                  </a:lnTo>
                  <a:cubicBezTo>
                    <a:pt x="3519" y="34857"/>
                    <a:pt x="5090" y="40990"/>
                    <a:pt x="6511" y="46899"/>
                  </a:cubicBezTo>
                  <a:lnTo>
                    <a:pt x="6511" y="46899"/>
                  </a:lnTo>
                  <a:cubicBezTo>
                    <a:pt x="9129" y="57596"/>
                    <a:pt x="13467" y="60288"/>
                    <a:pt x="16609" y="69339"/>
                  </a:cubicBezTo>
                  <a:lnTo>
                    <a:pt x="16609" y="69339"/>
                  </a:lnTo>
                  <a:cubicBezTo>
                    <a:pt x="17133" y="70835"/>
                    <a:pt x="17507" y="72406"/>
                    <a:pt x="17806" y="73977"/>
                  </a:cubicBezTo>
                  <a:lnTo>
                    <a:pt x="17806" y="73977"/>
                  </a:lnTo>
                  <a:cubicBezTo>
                    <a:pt x="20349" y="88787"/>
                    <a:pt x="14066" y="107412"/>
                    <a:pt x="14290" y="124766"/>
                  </a:cubicBezTo>
                  <a:lnTo>
                    <a:pt x="14290" y="124766"/>
                  </a:lnTo>
                  <a:cubicBezTo>
                    <a:pt x="14290" y="127608"/>
                    <a:pt x="14589" y="130450"/>
                    <a:pt x="15038" y="133068"/>
                  </a:cubicBezTo>
                  <a:lnTo>
                    <a:pt x="15038" y="133068"/>
                  </a:lnTo>
                  <a:cubicBezTo>
                    <a:pt x="16983" y="144139"/>
                    <a:pt x="22144" y="152367"/>
                    <a:pt x="25809" y="156406"/>
                  </a:cubicBezTo>
                  <a:lnTo>
                    <a:pt x="25809" y="156406"/>
                  </a:lnTo>
                  <a:cubicBezTo>
                    <a:pt x="37104" y="168822"/>
                    <a:pt x="49895" y="168897"/>
                    <a:pt x="55206" y="199266"/>
                  </a:cubicBezTo>
                  <a:lnTo>
                    <a:pt x="55206" y="199266"/>
                  </a:lnTo>
                  <a:cubicBezTo>
                    <a:pt x="55430" y="200687"/>
                    <a:pt x="55729" y="202258"/>
                    <a:pt x="55879" y="203829"/>
                  </a:cubicBezTo>
                  <a:lnTo>
                    <a:pt x="55879" y="203829"/>
                  </a:lnTo>
                  <a:cubicBezTo>
                    <a:pt x="57524" y="215946"/>
                    <a:pt x="59394" y="236516"/>
                    <a:pt x="56028" y="253720"/>
                  </a:cubicBezTo>
                  <a:lnTo>
                    <a:pt x="55654" y="253720"/>
                  </a:lnTo>
                  <a:cubicBezTo>
                    <a:pt x="58871" y="237189"/>
                    <a:pt x="57076" y="216619"/>
                    <a:pt x="55430" y="204651"/>
                  </a:cubicBezTo>
                  <a:lnTo>
                    <a:pt x="55430" y="204651"/>
                  </a:lnTo>
                  <a:cubicBezTo>
                    <a:pt x="55206" y="203081"/>
                    <a:pt x="54981" y="201585"/>
                    <a:pt x="54682" y="200089"/>
                  </a:cubicBezTo>
                  <a:lnTo>
                    <a:pt x="54682" y="200089"/>
                  </a:lnTo>
                  <a:cubicBezTo>
                    <a:pt x="49446" y="170094"/>
                    <a:pt x="36805" y="170019"/>
                    <a:pt x="25360" y="157528"/>
                  </a:cubicBezTo>
                  <a:lnTo>
                    <a:pt x="25360" y="157528"/>
                  </a:lnTo>
                  <a:close/>
                  <a:moveTo>
                    <a:pt x="59320" y="245268"/>
                  </a:moveTo>
                  <a:lnTo>
                    <a:pt x="59320" y="245268"/>
                  </a:lnTo>
                  <a:close/>
                </a:path>
              </a:pathLst>
            </a:custGeom>
            <a:gradFill>
              <a:gsLst>
                <a:gs pos="0">
                  <a:srgbClr val="DEDBAD"/>
                </a:gs>
                <a:gs pos="54000">
                  <a:srgbClr val="F08A85"/>
                </a:gs>
                <a:gs pos="79000">
                  <a:srgbClr val="F3ADAD"/>
                </a:gs>
                <a:gs pos="97000">
                  <a:srgbClr val="F6C2C5"/>
                </a:gs>
              </a:gsLst>
              <a:lin ang="142692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C1CCE6-F8BC-38B2-2A6D-6A437AA5CE47}"/>
                </a:ext>
              </a:extLst>
            </p:cNvPr>
            <p:cNvSpPr/>
            <p:nvPr/>
          </p:nvSpPr>
          <p:spPr>
            <a:xfrm>
              <a:off x="3655625" y="1968426"/>
              <a:ext cx="49416" cy="286482"/>
            </a:xfrm>
            <a:custGeom>
              <a:avLst/>
              <a:gdLst>
                <a:gd name="connsiteX0" fmla="*/ 8826 w 49416"/>
                <a:gd name="connsiteY0" fmla="*/ 231729 h 286482"/>
                <a:gd name="connsiteX1" fmla="*/ 16007 w 49416"/>
                <a:gd name="connsiteY1" fmla="*/ 199266 h 286482"/>
                <a:gd name="connsiteX2" fmla="*/ 16007 w 49416"/>
                <a:gd name="connsiteY2" fmla="*/ 199266 h 286482"/>
                <a:gd name="connsiteX3" fmla="*/ 47124 w 49416"/>
                <a:gd name="connsiteY3" fmla="*/ 65524 h 286482"/>
                <a:gd name="connsiteX4" fmla="*/ 47124 w 49416"/>
                <a:gd name="connsiteY4" fmla="*/ 65524 h 286482"/>
                <a:gd name="connsiteX5" fmla="*/ 44132 w 49416"/>
                <a:gd name="connsiteY5" fmla="*/ 58194 h 286482"/>
                <a:gd name="connsiteX6" fmla="*/ 44132 w 49416"/>
                <a:gd name="connsiteY6" fmla="*/ 58194 h 286482"/>
                <a:gd name="connsiteX7" fmla="*/ 28274 w 49416"/>
                <a:gd name="connsiteY7" fmla="*/ 30219 h 286482"/>
                <a:gd name="connsiteX8" fmla="*/ 28274 w 49416"/>
                <a:gd name="connsiteY8" fmla="*/ 30219 h 286482"/>
                <a:gd name="connsiteX9" fmla="*/ 29022 w 49416"/>
                <a:gd name="connsiteY9" fmla="*/ 1272 h 286482"/>
                <a:gd name="connsiteX10" fmla="*/ 29022 w 49416"/>
                <a:gd name="connsiteY10" fmla="*/ 1272 h 286482"/>
                <a:gd name="connsiteX11" fmla="*/ 27825 w 49416"/>
                <a:gd name="connsiteY11" fmla="*/ 0 h 286482"/>
                <a:gd name="connsiteX12" fmla="*/ 27377 w 49416"/>
                <a:gd name="connsiteY12" fmla="*/ 30668 h 286482"/>
                <a:gd name="connsiteX13" fmla="*/ 27377 w 49416"/>
                <a:gd name="connsiteY13" fmla="*/ 30668 h 286482"/>
                <a:gd name="connsiteX14" fmla="*/ 43234 w 49416"/>
                <a:gd name="connsiteY14" fmla="*/ 58643 h 286482"/>
                <a:gd name="connsiteX15" fmla="*/ 43234 w 49416"/>
                <a:gd name="connsiteY15" fmla="*/ 58643 h 286482"/>
                <a:gd name="connsiteX16" fmla="*/ 46151 w 49416"/>
                <a:gd name="connsiteY16" fmla="*/ 65749 h 286482"/>
                <a:gd name="connsiteX17" fmla="*/ 46151 w 49416"/>
                <a:gd name="connsiteY17" fmla="*/ 65749 h 286482"/>
                <a:gd name="connsiteX18" fmla="*/ 14885 w 49416"/>
                <a:gd name="connsiteY18" fmla="*/ 198069 h 286482"/>
                <a:gd name="connsiteX19" fmla="*/ 14885 w 49416"/>
                <a:gd name="connsiteY19" fmla="*/ 198069 h 286482"/>
                <a:gd name="connsiteX20" fmla="*/ 7704 w 49416"/>
                <a:gd name="connsiteY20" fmla="*/ 230532 h 286482"/>
                <a:gd name="connsiteX21" fmla="*/ 7704 w 49416"/>
                <a:gd name="connsiteY21" fmla="*/ 230532 h 286482"/>
                <a:gd name="connsiteX22" fmla="*/ 14362 w 49416"/>
                <a:gd name="connsiteY22" fmla="*/ 273691 h 286482"/>
                <a:gd name="connsiteX23" fmla="*/ 0 w 49416"/>
                <a:gd name="connsiteY23" fmla="*/ 286482 h 286482"/>
                <a:gd name="connsiteX24" fmla="*/ 17802 w 49416"/>
                <a:gd name="connsiteY24" fmla="*/ 277506 h 286482"/>
                <a:gd name="connsiteX25" fmla="*/ 8901 w 49416"/>
                <a:gd name="connsiteY25" fmla="*/ 231654 h 286482"/>
                <a:gd name="connsiteX26" fmla="*/ 8901 w 49416"/>
                <a:gd name="connsiteY26" fmla="*/ 231654 h 28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416" h="286482">
                  <a:moveTo>
                    <a:pt x="8826" y="231729"/>
                  </a:moveTo>
                  <a:cubicBezTo>
                    <a:pt x="11070" y="219088"/>
                    <a:pt x="14511" y="206895"/>
                    <a:pt x="16007" y="199266"/>
                  </a:cubicBezTo>
                  <a:lnTo>
                    <a:pt x="16007" y="199266"/>
                  </a:lnTo>
                  <a:cubicBezTo>
                    <a:pt x="21019" y="173311"/>
                    <a:pt x="59017" y="97389"/>
                    <a:pt x="47124" y="65524"/>
                  </a:cubicBezTo>
                  <a:lnTo>
                    <a:pt x="47124" y="65524"/>
                  </a:lnTo>
                  <a:cubicBezTo>
                    <a:pt x="46151" y="62832"/>
                    <a:pt x="45104" y="60438"/>
                    <a:pt x="44132" y="58194"/>
                  </a:cubicBezTo>
                  <a:lnTo>
                    <a:pt x="44132" y="58194"/>
                  </a:lnTo>
                  <a:cubicBezTo>
                    <a:pt x="37699" y="43833"/>
                    <a:pt x="31341" y="37175"/>
                    <a:pt x="28274" y="30219"/>
                  </a:cubicBezTo>
                  <a:lnTo>
                    <a:pt x="28274" y="30219"/>
                  </a:lnTo>
                  <a:cubicBezTo>
                    <a:pt x="25432" y="23861"/>
                    <a:pt x="24759" y="16606"/>
                    <a:pt x="29022" y="1272"/>
                  </a:cubicBezTo>
                  <a:lnTo>
                    <a:pt x="29022" y="1272"/>
                  </a:lnTo>
                  <a:lnTo>
                    <a:pt x="27825" y="0"/>
                  </a:lnTo>
                  <a:cubicBezTo>
                    <a:pt x="23562" y="15334"/>
                    <a:pt x="24085" y="23337"/>
                    <a:pt x="27377" y="30668"/>
                  </a:cubicBezTo>
                  <a:lnTo>
                    <a:pt x="27377" y="30668"/>
                  </a:lnTo>
                  <a:cubicBezTo>
                    <a:pt x="30892" y="38447"/>
                    <a:pt x="37026" y="44730"/>
                    <a:pt x="43234" y="58643"/>
                  </a:cubicBezTo>
                  <a:lnTo>
                    <a:pt x="43234" y="58643"/>
                  </a:lnTo>
                  <a:cubicBezTo>
                    <a:pt x="44207" y="60812"/>
                    <a:pt x="45179" y="63206"/>
                    <a:pt x="46151" y="65749"/>
                  </a:cubicBezTo>
                  <a:lnTo>
                    <a:pt x="46151" y="65749"/>
                  </a:lnTo>
                  <a:cubicBezTo>
                    <a:pt x="57596" y="96043"/>
                    <a:pt x="19897" y="171964"/>
                    <a:pt x="14885" y="198069"/>
                  </a:cubicBezTo>
                  <a:lnTo>
                    <a:pt x="14885" y="198069"/>
                  </a:lnTo>
                  <a:cubicBezTo>
                    <a:pt x="13464" y="205549"/>
                    <a:pt x="9948" y="217741"/>
                    <a:pt x="7704" y="230532"/>
                  </a:cubicBezTo>
                  <a:lnTo>
                    <a:pt x="7704" y="230532"/>
                  </a:lnTo>
                  <a:cubicBezTo>
                    <a:pt x="5535" y="243323"/>
                    <a:pt x="10547" y="263444"/>
                    <a:pt x="14362" y="273691"/>
                  </a:cubicBezTo>
                  <a:lnTo>
                    <a:pt x="0" y="286482"/>
                  </a:lnTo>
                  <a:lnTo>
                    <a:pt x="17802" y="277506"/>
                  </a:lnTo>
                  <a:cubicBezTo>
                    <a:pt x="14362" y="268455"/>
                    <a:pt x="6657" y="244295"/>
                    <a:pt x="8901" y="231654"/>
                  </a:cubicBezTo>
                  <a:lnTo>
                    <a:pt x="8901" y="231654"/>
                  </a:lnTo>
                  <a:close/>
                </a:path>
              </a:pathLst>
            </a:custGeom>
            <a:gradFill>
              <a:gsLst>
                <a:gs pos="0">
                  <a:srgbClr val="EDEEC7"/>
                </a:gs>
                <a:gs pos="55000">
                  <a:srgbClr val="F08A85"/>
                </a:gs>
                <a:gs pos="65000">
                  <a:srgbClr val="EB6A64"/>
                </a:gs>
                <a:gs pos="74000">
                  <a:srgbClr val="E9534D"/>
                </a:gs>
                <a:gs pos="98000">
                  <a:srgbClr val="E73C4A"/>
                </a:gs>
              </a:gsLst>
              <a:lin ang="1507767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B91A696-E778-B13D-475D-DB426B0F3DBB}"/>
                </a:ext>
              </a:extLst>
            </p:cNvPr>
            <p:cNvSpPr/>
            <p:nvPr/>
          </p:nvSpPr>
          <p:spPr>
            <a:xfrm>
              <a:off x="3398614" y="1905669"/>
              <a:ext cx="22805" cy="214375"/>
            </a:xfrm>
            <a:custGeom>
              <a:avLst/>
              <a:gdLst>
                <a:gd name="connsiteX0" fmla="*/ 12940 w 22805"/>
                <a:gd name="connsiteY0" fmla="*/ 133068 h 214375"/>
                <a:gd name="connsiteX1" fmla="*/ 17129 w 22805"/>
                <a:gd name="connsiteY1" fmla="*/ 113097 h 214375"/>
                <a:gd name="connsiteX2" fmla="*/ 17129 w 22805"/>
                <a:gd name="connsiteY2" fmla="*/ 113097 h 214375"/>
                <a:gd name="connsiteX3" fmla="*/ 17428 w 22805"/>
                <a:gd name="connsiteY3" fmla="*/ 105841 h 214375"/>
                <a:gd name="connsiteX4" fmla="*/ 17428 w 22805"/>
                <a:gd name="connsiteY4" fmla="*/ 105841 h 214375"/>
                <a:gd name="connsiteX5" fmla="*/ 16082 w 22805"/>
                <a:gd name="connsiteY5" fmla="*/ 63206 h 214375"/>
                <a:gd name="connsiteX6" fmla="*/ 16082 w 22805"/>
                <a:gd name="connsiteY6" fmla="*/ 63206 h 214375"/>
                <a:gd name="connsiteX7" fmla="*/ 16531 w 22805"/>
                <a:gd name="connsiteY7" fmla="*/ 59391 h 214375"/>
                <a:gd name="connsiteX8" fmla="*/ 16531 w 22805"/>
                <a:gd name="connsiteY8" fmla="*/ 59391 h 214375"/>
                <a:gd name="connsiteX9" fmla="*/ 20420 w 22805"/>
                <a:gd name="connsiteY9" fmla="*/ 40392 h 214375"/>
                <a:gd name="connsiteX10" fmla="*/ 20420 w 22805"/>
                <a:gd name="connsiteY10" fmla="*/ 40392 h 214375"/>
                <a:gd name="connsiteX11" fmla="*/ 22066 w 22805"/>
                <a:gd name="connsiteY11" fmla="*/ 24385 h 214375"/>
                <a:gd name="connsiteX12" fmla="*/ 22066 w 22805"/>
                <a:gd name="connsiteY12" fmla="*/ 24385 h 214375"/>
                <a:gd name="connsiteX13" fmla="*/ 22739 w 22805"/>
                <a:gd name="connsiteY13" fmla="*/ 299 h 214375"/>
                <a:gd name="connsiteX14" fmla="*/ 22589 w 22805"/>
                <a:gd name="connsiteY14" fmla="*/ 0 h 214375"/>
                <a:gd name="connsiteX15" fmla="*/ 22589 w 22805"/>
                <a:gd name="connsiteY15" fmla="*/ 0 h 214375"/>
                <a:gd name="connsiteX16" fmla="*/ 21916 w 22805"/>
                <a:gd name="connsiteY16" fmla="*/ 23637 h 214375"/>
                <a:gd name="connsiteX17" fmla="*/ 21916 w 22805"/>
                <a:gd name="connsiteY17" fmla="*/ 23637 h 214375"/>
                <a:gd name="connsiteX18" fmla="*/ 20271 w 22805"/>
                <a:gd name="connsiteY18" fmla="*/ 39644 h 214375"/>
                <a:gd name="connsiteX19" fmla="*/ 20271 w 22805"/>
                <a:gd name="connsiteY19" fmla="*/ 39644 h 214375"/>
                <a:gd name="connsiteX20" fmla="*/ 16381 w 22805"/>
                <a:gd name="connsiteY20" fmla="*/ 58643 h 214375"/>
                <a:gd name="connsiteX21" fmla="*/ 16381 w 22805"/>
                <a:gd name="connsiteY21" fmla="*/ 58643 h 214375"/>
                <a:gd name="connsiteX22" fmla="*/ 15932 w 22805"/>
                <a:gd name="connsiteY22" fmla="*/ 62532 h 214375"/>
                <a:gd name="connsiteX23" fmla="*/ 15932 w 22805"/>
                <a:gd name="connsiteY23" fmla="*/ 62532 h 214375"/>
                <a:gd name="connsiteX24" fmla="*/ 17279 w 22805"/>
                <a:gd name="connsiteY24" fmla="*/ 105467 h 214375"/>
                <a:gd name="connsiteX25" fmla="*/ 17279 w 22805"/>
                <a:gd name="connsiteY25" fmla="*/ 105467 h 214375"/>
                <a:gd name="connsiteX26" fmla="*/ 16979 w 22805"/>
                <a:gd name="connsiteY26" fmla="*/ 112424 h 214375"/>
                <a:gd name="connsiteX27" fmla="*/ 16979 w 22805"/>
                <a:gd name="connsiteY27" fmla="*/ 112424 h 214375"/>
                <a:gd name="connsiteX28" fmla="*/ 12866 w 22805"/>
                <a:gd name="connsiteY28" fmla="*/ 132096 h 214375"/>
                <a:gd name="connsiteX29" fmla="*/ 12866 w 22805"/>
                <a:gd name="connsiteY29" fmla="*/ 132096 h 214375"/>
                <a:gd name="connsiteX30" fmla="*/ 1571 w 22805"/>
                <a:gd name="connsiteY30" fmla="*/ 168299 h 214375"/>
                <a:gd name="connsiteX31" fmla="*/ 1571 w 22805"/>
                <a:gd name="connsiteY31" fmla="*/ 168299 h 214375"/>
                <a:gd name="connsiteX32" fmla="*/ 1271 w 22805"/>
                <a:gd name="connsiteY32" fmla="*/ 172189 h 214375"/>
                <a:gd name="connsiteX33" fmla="*/ 1271 w 22805"/>
                <a:gd name="connsiteY33" fmla="*/ 172189 h 214375"/>
                <a:gd name="connsiteX34" fmla="*/ 1271 w 22805"/>
                <a:gd name="connsiteY34" fmla="*/ 214375 h 214375"/>
                <a:gd name="connsiteX35" fmla="*/ 1421 w 22805"/>
                <a:gd name="connsiteY35" fmla="*/ 214375 h 214375"/>
                <a:gd name="connsiteX36" fmla="*/ 1496 w 22805"/>
                <a:gd name="connsiteY36" fmla="*/ 172862 h 214375"/>
                <a:gd name="connsiteX37" fmla="*/ 1496 w 22805"/>
                <a:gd name="connsiteY37" fmla="*/ 172862 h 214375"/>
                <a:gd name="connsiteX38" fmla="*/ 1795 w 22805"/>
                <a:gd name="connsiteY38" fmla="*/ 169047 h 214375"/>
                <a:gd name="connsiteX39" fmla="*/ 1795 w 22805"/>
                <a:gd name="connsiteY39" fmla="*/ 169047 h 214375"/>
                <a:gd name="connsiteX40" fmla="*/ 13015 w 22805"/>
                <a:gd name="connsiteY40" fmla="*/ 133068 h 214375"/>
                <a:gd name="connsiteX41" fmla="*/ 13015 w 22805"/>
                <a:gd name="connsiteY41" fmla="*/ 133068 h 214375"/>
                <a:gd name="connsiteX42" fmla="*/ 0 w 22805"/>
                <a:gd name="connsiteY42" fmla="*/ 207195 h 214375"/>
                <a:gd name="connsiteX43" fmla="*/ 0 w 22805"/>
                <a:gd name="connsiteY43" fmla="*/ 207195 h 2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805" h="214375">
                  <a:moveTo>
                    <a:pt x="12940" y="133068"/>
                  </a:moveTo>
                  <a:cubicBezTo>
                    <a:pt x="14361" y="129628"/>
                    <a:pt x="16381" y="122671"/>
                    <a:pt x="17129" y="113097"/>
                  </a:cubicBezTo>
                  <a:lnTo>
                    <a:pt x="17129" y="113097"/>
                  </a:lnTo>
                  <a:cubicBezTo>
                    <a:pt x="17279" y="110853"/>
                    <a:pt x="17428" y="108459"/>
                    <a:pt x="17428" y="105841"/>
                  </a:cubicBezTo>
                  <a:lnTo>
                    <a:pt x="17428" y="105841"/>
                  </a:lnTo>
                  <a:cubicBezTo>
                    <a:pt x="17428" y="90507"/>
                    <a:pt x="15109" y="75024"/>
                    <a:pt x="16082" y="63206"/>
                  </a:cubicBezTo>
                  <a:lnTo>
                    <a:pt x="16082" y="63206"/>
                  </a:lnTo>
                  <a:cubicBezTo>
                    <a:pt x="16157" y="61859"/>
                    <a:pt x="16306" y="60662"/>
                    <a:pt x="16531" y="59391"/>
                  </a:cubicBezTo>
                  <a:lnTo>
                    <a:pt x="16531" y="59391"/>
                  </a:lnTo>
                  <a:cubicBezTo>
                    <a:pt x="17727" y="51836"/>
                    <a:pt x="19373" y="49592"/>
                    <a:pt x="20420" y="40392"/>
                  </a:cubicBezTo>
                  <a:lnTo>
                    <a:pt x="20420" y="40392"/>
                  </a:lnTo>
                  <a:cubicBezTo>
                    <a:pt x="20944" y="35455"/>
                    <a:pt x="21617" y="30219"/>
                    <a:pt x="22066" y="24385"/>
                  </a:cubicBezTo>
                  <a:lnTo>
                    <a:pt x="22066" y="24385"/>
                  </a:lnTo>
                  <a:cubicBezTo>
                    <a:pt x="22589" y="17353"/>
                    <a:pt x="22964" y="9500"/>
                    <a:pt x="22739" y="299"/>
                  </a:cubicBezTo>
                  <a:lnTo>
                    <a:pt x="22589" y="0"/>
                  </a:lnTo>
                  <a:lnTo>
                    <a:pt x="22589" y="0"/>
                  </a:lnTo>
                  <a:cubicBezTo>
                    <a:pt x="22814" y="8976"/>
                    <a:pt x="22514" y="16680"/>
                    <a:pt x="21916" y="23637"/>
                  </a:cubicBezTo>
                  <a:lnTo>
                    <a:pt x="21916" y="23637"/>
                  </a:lnTo>
                  <a:cubicBezTo>
                    <a:pt x="21467" y="29471"/>
                    <a:pt x="20869" y="34707"/>
                    <a:pt x="20271" y="39644"/>
                  </a:cubicBezTo>
                  <a:lnTo>
                    <a:pt x="20271" y="39644"/>
                  </a:lnTo>
                  <a:cubicBezTo>
                    <a:pt x="19298" y="48694"/>
                    <a:pt x="17578" y="50939"/>
                    <a:pt x="16381" y="58643"/>
                  </a:cubicBezTo>
                  <a:lnTo>
                    <a:pt x="16381" y="58643"/>
                  </a:lnTo>
                  <a:cubicBezTo>
                    <a:pt x="16157" y="59914"/>
                    <a:pt x="16007" y="61186"/>
                    <a:pt x="15932" y="62532"/>
                  </a:cubicBezTo>
                  <a:lnTo>
                    <a:pt x="15932" y="62532"/>
                  </a:lnTo>
                  <a:cubicBezTo>
                    <a:pt x="14960" y="75099"/>
                    <a:pt x="17354" y="90807"/>
                    <a:pt x="17279" y="105467"/>
                  </a:cubicBezTo>
                  <a:lnTo>
                    <a:pt x="17279" y="105467"/>
                  </a:lnTo>
                  <a:cubicBezTo>
                    <a:pt x="17279" y="107861"/>
                    <a:pt x="17129" y="110255"/>
                    <a:pt x="16979" y="112424"/>
                  </a:cubicBezTo>
                  <a:lnTo>
                    <a:pt x="16979" y="112424"/>
                  </a:lnTo>
                  <a:cubicBezTo>
                    <a:pt x="16231" y="121774"/>
                    <a:pt x="14212" y="128805"/>
                    <a:pt x="12866" y="132096"/>
                  </a:cubicBezTo>
                  <a:lnTo>
                    <a:pt x="12866" y="132096"/>
                  </a:lnTo>
                  <a:cubicBezTo>
                    <a:pt x="8527" y="142568"/>
                    <a:pt x="3590" y="142643"/>
                    <a:pt x="1571" y="168299"/>
                  </a:cubicBezTo>
                  <a:lnTo>
                    <a:pt x="1571" y="168299"/>
                  </a:lnTo>
                  <a:cubicBezTo>
                    <a:pt x="1496" y="169571"/>
                    <a:pt x="1346" y="170842"/>
                    <a:pt x="1271" y="172189"/>
                  </a:cubicBezTo>
                  <a:lnTo>
                    <a:pt x="1271" y="172189"/>
                  </a:lnTo>
                  <a:cubicBezTo>
                    <a:pt x="673" y="182361"/>
                    <a:pt x="-75" y="199790"/>
                    <a:pt x="1271" y="214375"/>
                  </a:cubicBezTo>
                  <a:lnTo>
                    <a:pt x="1421" y="214375"/>
                  </a:lnTo>
                  <a:cubicBezTo>
                    <a:pt x="150" y="200388"/>
                    <a:pt x="898" y="182960"/>
                    <a:pt x="1496" y="172862"/>
                  </a:cubicBezTo>
                  <a:lnTo>
                    <a:pt x="1496" y="172862"/>
                  </a:lnTo>
                  <a:cubicBezTo>
                    <a:pt x="1571" y="171515"/>
                    <a:pt x="1646" y="170244"/>
                    <a:pt x="1795" y="169047"/>
                  </a:cubicBezTo>
                  <a:lnTo>
                    <a:pt x="1795" y="169047"/>
                  </a:lnTo>
                  <a:cubicBezTo>
                    <a:pt x="3815" y="143690"/>
                    <a:pt x="8677" y="143615"/>
                    <a:pt x="13015" y="133068"/>
                  </a:cubicBezTo>
                  <a:lnTo>
                    <a:pt x="13015" y="133068"/>
                  </a:lnTo>
                  <a:close/>
                  <a:moveTo>
                    <a:pt x="0" y="207195"/>
                  </a:moveTo>
                  <a:lnTo>
                    <a:pt x="0" y="207195"/>
                  </a:lnTo>
                  <a:close/>
                </a:path>
              </a:pathLst>
            </a:custGeom>
            <a:gradFill>
              <a:gsLst>
                <a:gs pos="0">
                  <a:srgbClr val="DEDBAD"/>
                </a:gs>
                <a:gs pos="54000">
                  <a:srgbClr val="F08A85"/>
                </a:gs>
                <a:gs pos="79000">
                  <a:srgbClr val="F3ADAD"/>
                </a:gs>
                <a:gs pos="97000">
                  <a:srgbClr val="F6C2C5"/>
                </a:gs>
              </a:gsLst>
              <a:lin ang="188382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92995AE-9186-447A-FFD2-ED4109562A02}"/>
                </a:ext>
              </a:extLst>
            </p:cNvPr>
            <p:cNvSpPr/>
            <p:nvPr/>
          </p:nvSpPr>
          <p:spPr>
            <a:xfrm>
              <a:off x="4194244" y="1417238"/>
              <a:ext cx="827565" cy="628965"/>
            </a:xfrm>
            <a:custGeom>
              <a:avLst/>
              <a:gdLst>
                <a:gd name="connsiteX0" fmla="*/ 804706 w 827565"/>
                <a:gd name="connsiteY0" fmla="*/ 162604 h 628965"/>
                <a:gd name="connsiteX1" fmla="*/ 566993 w 827565"/>
                <a:gd name="connsiteY1" fmla="*/ 579612 h 628965"/>
                <a:gd name="connsiteX2" fmla="*/ 7343 w 827565"/>
                <a:gd name="connsiteY2" fmla="*/ 510871 h 628965"/>
                <a:gd name="connsiteX3" fmla="*/ 325391 w 827565"/>
                <a:gd name="connsiteY3" fmla="*/ 48535 h 628965"/>
                <a:gd name="connsiteX4" fmla="*/ 804706 w 827565"/>
                <a:gd name="connsiteY4" fmla="*/ 162604 h 62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565" h="628965">
                  <a:moveTo>
                    <a:pt x="804706" y="162604"/>
                  </a:moveTo>
                  <a:cubicBezTo>
                    <a:pt x="871427" y="309286"/>
                    <a:pt x="792065" y="477211"/>
                    <a:pt x="566993" y="579612"/>
                  </a:cubicBezTo>
                  <a:cubicBezTo>
                    <a:pt x="341922" y="682012"/>
                    <a:pt x="55664" y="608260"/>
                    <a:pt x="7343" y="510871"/>
                  </a:cubicBezTo>
                  <a:cubicBezTo>
                    <a:pt x="-33647" y="428292"/>
                    <a:pt x="100319" y="150936"/>
                    <a:pt x="325391" y="48535"/>
                  </a:cubicBezTo>
                  <a:cubicBezTo>
                    <a:pt x="550388" y="-53866"/>
                    <a:pt x="737985" y="15997"/>
                    <a:pt x="804706" y="1626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0959C45-4948-B290-687F-9CD28CFCF000}"/>
                </a:ext>
              </a:extLst>
            </p:cNvPr>
            <p:cNvSpPr/>
            <p:nvPr/>
          </p:nvSpPr>
          <p:spPr>
            <a:xfrm>
              <a:off x="4276517" y="1461944"/>
              <a:ext cx="385451" cy="321112"/>
            </a:xfrm>
            <a:custGeom>
              <a:avLst/>
              <a:gdLst>
                <a:gd name="connsiteX0" fmla="*/ 380225 w 385451"/>
                <a:gd name="connsiteY0" fmla="*/ 9438 h 321112"/>
                <a:gd name="connsiteX1" fmla="*/ 249326 w 385451"/>
                <a:gd name="connsiteY1" fmla="*/ 194118 h 321112"/>
                <a:gd name="connsiteX2" fmla="*/ 1590 w 385451"/>
                <a:gd name="connsiteY2" fmla="*/ 318136 h 321112"/>
                <a:gd name="connsiteX3" fmla="*/ 171161 w 385451"/>
                <a:gd name="connsiteY3" fmla="*/ 99347 h 321112"/>
                <a:gd name="connsiteX4" fmla="*/ 380225 w 385451"/>
                <a:gd name="connsiteY4" fmla="*/ 9438 h 32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451" h="321112">
                  <a:moveTo>
                    <a:pt x="380225" y="9438"/>
                  </a:moveTo>
                  <a:cubicBezTo>
                    <a:pt x="401768" y="35618"/>
                    <a:pt x="356439" y="105780"/>
                    <a:pt x="249326" y="194118"/>
                  </a:cubicBezTo>
                  <a:cubicBezTo>
                    <a:pt x="142213" y="282457"/>
                    <a:pt x="17672" y="334442"/>
                    <a:pt x="1590" y="318136"/>
                  </a:cubicBezTo>
                  <a:cubicBezTo>
                    <a:pt x="-12098" y="304298"/>
                    <a:pt x="64123" y="187686"/>
                    <a:pt x="171161" y="99347"/>
                  </a:cubicBezTo>
                  <a:cubicBezTo>
                    <a:pt x="278274" y="11009"/>
                    <a:pt x="358608" y="-16741"/>
                    <a:pt x="380225" y="9438"/>
                  </a:cubicBezTo>
                  <a:close/>
                </a:path>
              </a:pathLst>
            </a:custGeom>
            <a:gradFill>
              <a:gsLst>
                <a:gs pos="0">
                  <a:srgbClr val="FFEE00"/>
                </a:gs>
                <a:gs pos="11000">
                  <a:srgbClr val="FFEE04"/>
                </a:gs>
                <a:gs pos="23000">
                  <a:srgbClr val="FFEF12"/>
                </a:gs>
                <a:gs pos="37000">
                  <a:srgbClr val="FFF029"/>
                </a:gs>
                <a:gs pos="50000">
                  <a:srgbClr val="FFF249"/>
                </a:gs>
                <a:gs pos="65000">
                  <a:srgbClr val="FFF573"/>
                </a:gs>
                <a:gs pos="79000">
                  <a:srgbClr val="FFF9A6"/>
                </a:gs>
                <a:gs pos="94000">
                  <a:srgbClr val="FFFDE1"/>
                </a:gs>
                <a:gs pos="100000">
                  <a:srgbClr val="FFFFFC"/>
                </a:gs>
              </a:gsLst>
              <a:lin ang="1435715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FE03CD4-8B42-2374-F413-20A230FF6D3B}"/>
                </a:ext>
              </a:extLst>
            </p:cNvPr>
            <p:cNvSpPr/>
            <p:nvPr/>
          </p:nvSpPr>
          <p:spPr>
            <a:xfrm>
              <a:off x="4426692" y="1852636"/>
              <a:ext cx="805781" cy="446472"/>
            </a:xfrm>
            <a:custGeom>
              <a:avLst/>
              <a:gdLst>
                <a:gd name="connsiteX0" fmla="*/ 805782 w 805781"/>
                <a:gd name="connsiteY0" fmla="*/ 151768 h 446472"/>
                <a:gd name="connsiteX1" fmla="*/ 323849 w 805781"/>
                <a:gd name="connsiteY1" fmla="*/ 438550 h 446472"/>
                <a:gd name="connsiteX2" fmla="*/ 8718 w 805781"/>
                <a:gd name="connsiteY2" fmla="*/ 0 h 446472"/>
                <a:gd name="connsiteX3" fmla="*/ 805782 w 805781"/>
                <a:gd name="connsiteY3" fmla="*/ 151768 h 44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781" h="446472">
                  <a:moveTo>
                    <a:pt x="805782" y="151768"/>
                  </a:moveTo>
                  <a:cubicBezTo>
                    <a:pt x="759705" y="352081"/>
                    <a:pt x="543983" y="480437"/>
                    <a:pt x="323849" y="438550"/>
                  </a:cubicBezTo>
                  <a:cubicBezTo>
                    <a:pt x="103788" y="396662"/>
                    <a:pt x="-37358" y="200238"/>
                    <a:pt x="8718" y="0"/>
                  </a:cubicBezTo>
                  <a:lnTo>
                    <a:pt x="805782" y="151768"/>
                  </a:lnTo>
                  <a:close/>
                </a:path>
              </a:pathLst>
            </a:custGeom>
            <a:solidFill>
              <a:srgbClr val="F8F5C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BCCACD-8315-602F-3E2E-4241BE51C38F}"/>
                </a:ext>
              </a:extLst>
            </p:cNvPr>
            <p:cNvSpPr/>
            <p:nvPr/>
          </p:nvSpPr>
          <p:spPr>
            <a:xfrm>
              <a:off x="4435385" y="1855104"/>
              <a:ext cx="789982" cy="437712"/>
            </a:xfrm>
            <a:custGeom>
              <a:avLst/>
              <a:gdLst>
                <a:gd name="connsiteX0" fmla="*/ 789908 w 789982"/>
                <a:gd name="connsiteY0" fmla="*/ 148776 h 437712"/>
                <a:gd name="connsiteX1" fmla="*/ 317474 w 789982"/>
                <a:gd name="connsiteY1" fmla="*/ 429948 h 437712"/>
                <a:gd name="connsiteX2" fmla="*/ 8552 w 789982"/>
                <a:gd name="connsiteY2" fmla="*/ 0 h 437712"/>
                <a:gd name="connsiteX3" fmla="*/ 789983 w 789982"/>
                <a:gd name="connsiteY3" fmla="*/ 148851 h 43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982" h="437712">
                  <a:moveTo>
                    <a:pt x="789908" y="148776"/>
                  </a:moveTo>
                  <a:cubicBezTo>
                    <a:pt x="744729" y="345125"/>
                    <a:pt x="533196" y="471013"/>
                    <a:pt x="317474" y="429948"/>
                  </a:cubicBezTo>
                  <a:cubicBezTo>
                    <a:pt x="101678" y="388883"/>
                    <a:pt x="-36627" y="196349"/>
                    <a:pt x="8552" y="0"/>
                  </a:cubicBezTo>
                  <a:lnTo>
                    <a:pt x="789983" y="148851"/>
                  </a:ln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CCA90C-FE3A-75B9-585B-55DDD5D718DF}"/>
                </a:ext>
              </a:extLst>
            </p:cNvPr>
            <p:cNvSpPr/>
            <p:nvPr/>
          </p:nvSpPr>
          <p:spPr>
            <a:xfrm>
              <a:off x="4448425" y="1857049"/>
              <a:ext cx="765498" cy="429851"/>
            </a:xfrm>
            <a:custGeom>
              <a:avLst/>
              <a:gdLst>
                <a:gd name="connsiteX0" fmla="*/ 764975 w 765498"/>
                <a:gd name="connsiteY0" fmla="*/ 144587 h 429851"/>
                <a:gd name="connsiteX1" fmla="*/ 756672 w 765498"/>
                <a:gd name="connsiteY1" fmla="*/ 159248 h 429851"/>
                <a:gd name="connsiteX2" fmla="*/ 752408 w 765498"/>
                <a:gd name="connsiteY2" fmla="*/ 170019 h 429851"/>
                <a:gd name="connsiteX3" fmla="*/ 751660 w 765498"/>
                <a:gd name="connsiteY3" fmla="*/ 176826 h 429851"/>
                <a:gd name="connsiteX4" fmla="*/ 756298 w 765498"/>
                <a:gd name="connsiteY4" fmla="*/ 180641 h 429851"/>
                <a:gd name="connsiteX5" fmla="*/ 749491 w 765498"/>
                <a:gd name="connsiteY5" fmla="*/ 183034 h 429851"/>
                <a:gd name="connsiteX6" fmla="*/ 750613 w 765498"/>
                <a:gd name="connsiteY6" fmla="*/ 191188 h 429851"/>
                <a:gd name="connsiteX7" fmla="*/ 746724 w 765498"/>
                <a:gd name="connsiteY7" fmla="*/ 191412 h 429851"/>
                <a:gd name="connsiteX8" fmla="*/ 742310 w 765498"/>
                <a:gd name="connsiteY8" fmla="*/ 200238 h 429851"/>
                <a:gd name="connsiteX9" fmla="*/ 744704 w 765498"/>
                <a:gd name="connsiteY9" fmla="*/ 210112 h 429851"/>
                <a:gd name="connsiteX10" fmla="*/ 739393 w 765498"/>
                <a:gd name="connsiteY10" fmla="*/ 209289 h 429851"/>
                <a:gd name="connsiteX11" fmla="*/ 742984 w 765498"/>
                <a:gd name="connsiteY11" fmla="*/ 214301 h 429851"/>
                <a:gd name="connsiteX12" fmla="*/ 735429 w 765498"/>
                <a:gd name="connsiteY12" fmla="*/ 215946 h 429851"/>
                <a:gd name="connsiteX13" fmla="*/ 728772 w 765498"/>
                <a:gd name="connsiteY13" fmla="*/ 226493 h 429851"/>
                <a:gd name="connsiteX14" fmla="*/ 724508 w 765498"/>
                <a:gd name="connsiteY14" fmla="*/ 235394 h 429851"/>
                <a:gd name="connsiteX15" fmla="*/ 727725 w 765498"/>
                <a:gd name="connsiteY15" fmla="*/ 241752 h 429851"/>
                <a:gd name="connsiteX16" fmla="*/ 720544 w 765498"/>
                <a:gd name="connsiteY16" fmla="*/ 241976 h 429851"/>
                <a:gd name="connsiteX17" fmla="*/ 721666 w 765498"/>
                <a:gd name="connsiteY17" fmla="*/ 251177 h 429851"/>
                <a:gd name="connsiteX18" fmla="*/ 718300 w 765498"/>
                <a:gd name="connsiteY18" fmla="*/ 255066 h 429851"/>
                <a:gd name="connsiteX19" fmla="*/ 709025 w 765498"/>
                <a:gd name="connsiteY19" fmla="*/ 260602 h 429851"/>
                <a:gd name="connsiteX20" fmla="*/ 708127 w 765498"/>
                <a:gd name="connsiteY20" fmla="*/ 268007 h 429851"/>
                <a:gd name="connsiteX21" fmla="*/ 708426 w 765498"/>
                <a:gd name="connsiteY21" fmla="*/ 273018 h 429851"/>
                <a:gd name="connsiteX22" fmla="*/ 702368 w 765498"/>
                <a:gd name="connsiteY22" fmla="*/ 272121 h 429851"/>
                <a:gd name="connsiteX23" fmla="*/ 706108 w 765498"/>
                <a:gd name="connsiteY23" fmla="*/ 276384 h 429851"/>
                <a:gd name="connsiteX24" fmla="*/ 699450 w 765498"/>
                <a:gd name="connsiteY24" fmla="*/ 277506 h 429851"/>
                <a:gd name="connsiteX25" fmla="*/ 701021 w 765498"/>
                <a:gd name="connsiteY25" fmla="*/ 281396 h 429851"/>
                <a:gd name="connsiteX26" fmla="*/ 695112 w 765498"/>
                <a:gd name="connsiteY26" fmla="*/ 288427 h 429851"/>
                <a:gd name="connsiteX27" fmla="*/ 692120 w 765498"/>
                <a:gd name="connsiteY27" fmla="*/ 288726 h 429851"/>
                <a:gd name="connsiteX28" fmla="*/ 693541 w 765498"/>
                <a:gd name="connsiteY28" fmla="*/ 291718 h 429851"/>
                <a:gd name="connsiteX29" fmla="*/ 690624 w 765498"/>
                <a:gd name="connsiteY29" fmla="*/ 291120 h 429851"/>
                <a:gd name="connsiteX30" fmla="*/ 688829 w 765498"/>
                <a:gd name="connsiteY30" fmla="*/ 295383 h 429851"/>
                <a:gd name="connsiteX31" fmla="*/ 680675 w 765498"/>
                <a:gd name="connsiteY31" fmla="*/ 295383 h 429851"/>
                <a:gd name="connsiteX32" fmla="*/ 687931 w 765498"/>
                <a:gd name="connsiteY32" fmla="*/ 302564 h 429851"/>
                <a:gd name="connsiteX33" fmla="*/ 675889 w 765498"/>
                <a:gd name="connsiteY33" fmla="*/ 301891 h 429851"/>
                <a:gd name="connsiteX34" fmla="*/ 669755 w 765498"/>
                <a:gd name="connsiteY34" fmla="*/ 307426 h 429851"/>
                <a:gd name="connsiteX35" fmla="*/ 673944 w 765498"/>
                <a:gd name="connsiteY35" fmla="*/ 313186 h 429851"/>
                <a:gd name="connsiteX36" fmla="*/ 665043 w 765498"/>
                <a:gd name="connsiteY36" fmla="*/ 313934 h 429851"/>
                <a:gd name="connsiteX37" fmla="*/ 665566 w 765498"/>
                <a:gd name="connsiteY37" fmla="*/ 321264 h 429851"/>
                <a:gd name="connsiteX38" fmla="*/ 652476 w 765498"/>
                <a:gd name="connsiteY38" fmla="*/ 322012 h 429851"/>
                <a:gd name="connsiteX39" fmla="*/ 656814 w 765498"/>
                <a:gd name="connsiteY39" fmla="*/ 327248 h 429851"/>
                <a:gd name="connsiteX40" fmla="*/ 646941 w 765498"/>
                <a:gd name="connsiteY40" fmla="*/ 328295 h 429851"/>
                <a:gd name="connsiteX41" fmla="*/ 647988 w 765498"/>
                <a:gd name="connsiteY41" fmla="*/ 334279 h 429851"/>
                <a:gd name="connsiteX42" fmla="*/ 641406 w 765498"/>
                <a:gd name="connsiteY42" fmla="*/ 334653 h 429851"/>
                <a:gd name="connsiteX43" fmla="*/ 641929 w 765498"/>
                <a:gd name="connsiteY43" fmla="*/ 341909 h 429851"/>
                <a:gd name="connsiteX44" fmla="*/ 634749 w 765498"/>
                <a:gd name="connsiteY44" fmla="*/ 338393 h 429851"/>
                <a:gd name="connsiteX45" fmla="*/ 634375 w 765498"/>
                <a:gd name="connsiteY45" fmla="*/ 343405 h 429851"/>
                <a:gd name="connsiteX46" fmla="*/ 635572 w 765498"/>
                <a:gd name="connsiteY46" fmla="*/ 349089 h 429851"/>
                <a:gd name="connsiteX47" fmla="*/ 626745 w 765498"/>
                <a:gd name="connsiteY47" fmla="*/ 345424 h 429851"/>
                <a:gd name="connsiteX48" fmla="*/ 627792 w 765498"/>
                <a:gd name="connsiteY48" fmla="*/ 354101 h 429851"/>
                <a:gd name="connsiteX49" fmla="*/ 616722 w 765498"/>
                <a:gd name="connsiteY49" fmla="*/ 359412 h 429851"/>
                <a:gd name="connsiteX50" fmla="*/ 612384 w 765498"/>
                <a:gd name="connsiteY50" fmla="*/ 358664 h 429851"/>
                <a:gd name="connsiteX51" fmla="*/ 613954 w 765498"/>
                <a:gd name="connsiteY51" fmla="*/ 361057 h 429851"/>
                <a:gd name="connsiteX52" fmla="*/ 605427 w 765498"/>
                <a:gd name="connsiteY52" fmla="*/ 355821 h 429851"/>
                <a:gd name="connsiteX53" fmla="*/ 609092 w 765498"/>
                <a:gd name="connsiteY53" fmla="*/ 364573 h 429851"/>
                <a:gd name="connsiteX54" fmla="*/ 602660 w 765498"/>
                <a:gd name="connsiteY54" fmla="*/ 364872 h 429851"/>
                <a:gd name="connsiteX55" fmla="*/ 600566 w 765498"/>
                <a:gd name="connsiteY55" fmla="*/ 363226 h 429851"/>
                <a:gd name="connsiteX56" fmla="*/ 601164 w 765498"/>
                <a:gd name="connsiteY56" fmla="*/ 370557 h 429851"/>
                <a:gd name="connsiteX57" fmla="*/ 592936 w 765498"/>
                <a:gd name="connsiteY57" fmla="*/ 368388 h 429851"/>
                <a:gd name="connsiteX58" fmla="*/ 595479 w 765498"/>
                <a:gd name="connsiteY58" fmla="*/ 373100 h 429851"/>
                <a:gd name="connsiteX59" fmla="*/ 587176 w 765498"/>
                <a:gd name="connsiteY59" fmla="*/ 367864 h 429851"/>
                <a:gd name="connsiteX60" fmla="*/ 588448 w 765498"/>
                <a:gd name="connsiteY60" fmla="*/ 376316 h 429851"/>
                <a:gd name="connsiteX61" fmla="*/ 577003 w 765498"/>
                <a:gd name="connsiteY61" fmla="*/ 373549 h 429851"/>
                <a:gd name="connsiteX62" fmla="*/ 576405 w 765498"/>
                <a:gd name="connsiteY62" fmla="*/ 376167 h 429851"/>
                <a:gd name="connsiteX63" fmla="*/ 579247 w 765498"/>
                <a:gd name="connsiteY63" fmla="*/ 380430 h 429851"/>
                <a:gd name="connsiteX64" fmla="*/ 569598 w 765498"/>
                <a:gd name="connsiteY64" fmla="*/ 377289 h 429851"/>
                <a:gd name="connsiteX65" fmla="*/ 571992 w 765498"/>
                <a:gd name="connsiteY65" fmla="*/ 381403 h 429851"/>
                <a:gd name="connsiteX66" fmla="*/ 563540 w 765498"/>
                <a:gd name="connsiteY66" fmla="*/ 382749 h 429851"/>
                <a:gd name="connsiteX67" fmla="*/ 566157 w 765498"/>
                <a:gd name="connsiteY67" fmla="*/ 384769 h 429851"/>
                <a:gd name="connsiteX68" fmla="*/ 558079 w 765498"/>
                <a:gd name="connsiteY68" fmla="*/ 384096 h 429851"/>
                <a:gd name="connsiteX69" fmla="*/ 555386 w 765498"/>
                <a:gd name="connsiteY69" fmla="*/ 382824 h 429851"/>
                <a:gd name="connsiteX70" fmla="*/ 560921 w 765498"/>
                <a:gd name="connsiteY70" fmla="*/ 393296 h 429851"/>
                <a:gd name="connsiteX71" fmla="*/ 541399 w 765498"/>
                <a:gd name="connsiteY71" fmla="*/ 389705 h 429851"/>
                <a:gd name="connsiteX72" fmla="*/ 544166 w 765498"/>
                <a:gd name="connsiteY72" fmla="*/ 399205 h 429851"/>
                <a:gd name="connsiteX73" fmla="*/ 533470 w 765498"/>
                <a:gd name="connsiteY73" fmla="*/ 392772 h 429851"/>
                <a:gd name="connsiteX74" fmla="*/ 539380 w 765498"/>
                <a:gd name="connsiteY74" fmla="*/ 401075 h 429851"/>
                <a:gd name="connsiteX75" fmla="*/ 532348 w 765498"/>
                <a:gd name="connsiteY75" fmla="*/ 397185 h 429851"/>
                <a:gd name="connsiteX76" fmla="*/ 526364 w 765498"/>
                <a:gd name="connsiteY76" fmla="*/ 402272 h 429851"/>
                <a:gd name="connsiteX77" fmla="*/ 527337 w 765498"/>
                <a:gd name="connsiteY77" fmla="*/ 403244 h 429851"/>
                <a:gd name="connsiteX78" fmla="*/ 520979 w 765498"/>
                <a:gd name="connsiteY78" fmla="*/ 397111 h 429851"/>
                <a:gd name="connsiteX79" fmla="*/ 525616 w 765498"/>
                <a:gd name="connsiteY79" fmla="*/ 403693 h 429851"/>
                <a:gd name="connsiteX80" fmla="*/ 517538 w 765498"/>
                <a:gd name="connsiteY80" fmla="*/ 401599 h 429851"/>
                <a:gd name="connsiteX81" fmla="*/ 516191 w 765498"/>
                <a:gd name="connsiteY81" fmla="*/ 406311 h 429851"/>
                <a:gd name="connsiteX82" fmla="*/ 512302 w 765498"/>
                <a:gd name="connsiteY82" fmla="*/ 402047 h 429851"/>
                <a:gd name="connsiteX83" fmla="*/ 509460 w 765498"/>
                <a:gd name="connsiteY83" fmla="*/ 400701 h 429851"/>
                <a:gd name="connsiteX84" fmla="*/ 510507 w 765498"/>
                <a:gd name="connsiteY84" fmla="*/ 406610 h 429851"/>
                <a:gd name="connsiteX85" fmla="*/ 496370 w 765498"/>
                <a:gd name="connsiteY85" fmla="*/ 408331 h 429851"/>
                <a:gd name="connsiteX86" fmla="*/ 501830 w 765498"/>
                <a:gd name="connsiteY86" fmla="*/ 412370 h 429851"/>
                <a:gd name="connsiteX87" fmla="*/ 492480 w 765498"/>
                <a:gd name="connsiteY87" fmla="*/ 407807 h 429851"/>
                <a:gd name="connsiteX88" fmla="*/ 493228 w 765498"/>
                <a:gd name="connsiteY88" fmla="*/ 411547 h 429851"/>
                <a:gd name="connsiteX89" fmla="*/ 492106 w 765498"/>
                <a:gd name="connsiteY89" fmla="*/ 412744 h 429851"/>
                <a:gd name="connsiteX90" fmla="*/ 486646 w 765498"/>
                <a:gd name="connsiteY90" fmla="*/ 408181 h 429851"/>
                <a:gd name="connsiteX91" fmla="*/ 482831 w 765498"/>
                <a:gd name="connsiteY91" fmla="*/ 413941 h 429851"/>
                <a:gd name="connsiteX92" fmla="*/ 484177 w 765498"/>
                <a:gd name="connsiteY92" fmla="*/ 414838 h 429851"/>
                <a:gd name="connsiteX93" fmla="*/ 477595 w 765498"/>
                <a:gd name="connsiteY93" fmla="*/ 412370 h 429851"/>
                <a:gd name="connsiteX94" fmla="*/ 480213 w 765498"/>
                <a:gd name="connsiteY94" fmla="*/ 416858 h 429851"/>
                <a:gd name="connsiteX95" fmla="*/ 473705 w 765498"/>
                <a:gd name="connsiteY95" fmla="*/ 417157 h 429851"/>
                <a:gd name="connsiteX96" fmla="*/ 465103 w 765498"/>
                <a:gd name="connsiteY96" fmla="*/ 419401 h 429851"/>
                <a:gd name="connsiteX97" fmla="*/ 460092 w 765498"/>
                <a:gd name="connsiteY97" fmla="*/ 414165 h 429851"/>
                <a:gd name="connsiteX98" fmla="*/ 456202 w 765498"/>
                <a:gd name="connsiteY98" fmla="*/ 420672 h 429851"/>
                <a:gd name="connsiteX99" fmla="*/ 450368 w 765498"/>
                <a:gd name="connsiteY99" fmla="*/ 419775 h 429851"/>
                <a:gd name="connsiteX100" fmla="*/ 446403 w 765498"/>
                <a:gd name="connsiteY100" fmla="*/ 423365 h 429851"/>
                <a:gd name="connsiteX101" fmla="*/ 443337 w 765498"/>
                <a:gd name="connsiteY101" fmla="*/ 419027 h 429851"/>
                <a:gd name="connsiteX102" fmla="*/ 438624 w 765498"/>
                <a:gd name="connsiteY102" fmla="*/ 424861 h 429851"/>
                <a:gd name="connsiteX103" fmla="*/ 433762 w 765498"/>
                <a:gd name="connsiteY103" fmla="*/ 418578 h 429851"/>
                <a:gd name="connsiteX104" fmla="*/ 431294 w 765498"/>
                <a:gd name="connsiteY104" fmla="*/ 425759 h 429851"/>
                <a:gd name="connsiteX105" fmla="*/ 411322 w 765498"/>
                <a:gd name="connsiteY105" fmla="*/ 423440 h 429851"/>
                <a:gd name="connsiteX106" fmla="*/ 407508 w 765498"/>
                <a:gd name="connsiteY106" fmla="*/ 423440 h 429851"/>
                <a:gd name="connsiteX107" fmla="*/ 393296 w 765498"/>
                <a:gd name="connsiteY107" fmla="*/ 421420 h 429851"/>
                <a:gd name="connsiteX108" fmla="*/ 387985 w 765498"/>
                <a:gd name="connsiteY108" fmla="*/ 426881 h 429851"/>
                <a:gd name="connsiteX109" fmla="*/ 382226 w 765498"/>
                <a:gd name="connsiteY109" fmla="*/ 425759 h 429851"/>
                <a:gd name="connsiteX110" fmla="*/ 378561 w 765498"/>
                <a:gd name="connsiteY110" fmla="*/ 421570 h 429851"/>
                <a:gd name="connsiteX111" fmla="*/ 368238 w 765498"/>
                <a:gd name="connsiteY111" fmla="*/ 424038 h 429851"/>
                <a:gd name="connsiteX112" fmla="*/ 358365 w 765498"/>
                <a:gd name="connsiteY112" fmla="*/ 420672 h 429851"/>
                <a:gd name="connsiteX113" fmla="*/ 355597 w 765498"/>
                <a:gd name="connsiteY113" fmla="*/ 427404 h 429851"/>
                <a:gd name="connsiteX114" fmla="*/ 351184 w 765498"/>
                <a:gd name="connsiteY114" fmla="*/ 419924 h 429851"/>
                <a:gd name="connsiteX115" fmla="*/ 346097 w 765498"/>
                <a:gd name="connsiteY115" fmla="*/ 424338 h 429851"/>
                <a:gd name="connsiteX116" fmla="*/ 341011 w 765498"/>
                <a:gd name="connsiteY116" fmla="*/ 425983 h 429851"/>
                <a:gd name="connsiteX117" fmla="*/ 337196 w 765498"/>
                <a:gd name="connsiteY117" fmla="*/ 421046 h 429851"/>
                <a:gd name="connsiteX118" fmla="*/ 328894 w 765498"/>
                <a:gd name="connsiteY118" fmla="*/ 425160 h 429851"/>
                <a:gd name="connsiteX119" fmla="*/ 327996 w 765498"/>
                <a:gd name="connsiteY119" fmla="*/ 419251 h 429851"/>
                <a:gd name="connsiteX120" fmla="*/ 317823 w 765498"/>
                <a:gd name="connsiteY120" fmla="*/ 416633 h 429851"/>
                <a:gd name="connsiteX121" fmla="*/ 311091 w 765498"/>
                <a:gd name="connsiteY121" fmla="*/ 421794 h 429851"/>
                <a:gd name="connsiteX122" fmla="*/ 309072 w 765498"/>
                <a:gd name="connsiteY122" fmla="*/ 415661 h 429851"/>
                <a:gd name="connsiteX123" fmla="*/ 302789 w 765498"/>
                <a:gd name="connsiteY123" fmla="*/ 421121 h 429851"/>
                <a:gd name="connsiteX124" fmla="*/ 300619 w 765498"/>
                <a:gd name="connsiteY124" fmla="*/ 413492 h 429851"/>
                <a:gd name="connsiteX125" fmla="*/ 293962 w 765498"/>
                <a:gd name="connsiteY125" fmla="*/ 420074 h 429851"/>
                <a:gd name="connsiteX126" fmla="*/ 290297 w 765498"/>
                <a:gd name="connsiteY126" fmla="*/ 412145 h 429851"/>
                <a:gd name="connsiteX127" fmla="*/ 280349 w 765498"/>
                <a:gd name="connsiteY127" fmla="*/ 409453 h 429851"/>
                <a:gd name="connsiteX128" fmla="*/ 273916 w 765498"/>
                <a:gd name="connsiteY128" fmla="*/ 405264 h 429851"/>
                <a:gd name="connsiteX129" fmla="*/ 265164 w 765498"/>
                <a:gd name="connsiteY129" fmla="*/ 400776 h 429851"/>
                <a:gd name="connsiteX130" fmla="*/ 258432 w 765498"/>
                <a:gd name="connsiteY130" fmla="*/ 405114 h 429851"/>
                <a:gd name="connsiteX131" fmla="*/ 256263 w 765498"/>
                <a:gd name="connsiteY131" fmla="*/ 400477 h 429851"/>
                <a:gd name="connsiteX132" fmla="*/ 253795 w 765498"/>
                <a:gd name="connsiteY132" fmla="*/ 406461 h 429851"/>
                <a:gd name="connsiteX133" fmla="*/ 249905 w 765498"/>
                <a:gd name="connsiteY133" fmla="*/ 402870 h 429851"/>
                <a:gd name="connsiteX134" fmla="*/ 242276 w 765498"/>
                <a:gd name="connsiteY134" fmla="*/ 403469 h 429851"/>
                <a:gd name="connsiteX135" fmla="*/ 237115 w 765498"/>
                <a:gd name="connsiteY135" fmla="*/ 395241 h 429851"/>
                <a:gd name="connsiteX136" fmla="*/ 230158 w 765498"/>
                <a:gd name="connsiteY136" fmla="*/ 400402 h 429851"/>
                <a:gd name="connsiteX137" fmla="*/ 230233 w 765498"/>
                <a:gd name="connsiteY137" fmla="*/ 392249 h 429851"/>
                <a:gd name="connsiteX138" fmla="*/ 227765 w 765498"/>
                <a:gd name="connsiteY138" fmla="*/ 395465 h 429851"/>
                <a:gd name="connsiteX139" fmla="*/ 225670 w 765498"/>
                <a:gd name="connsiteY139" fmla="*/ 395091 h 429851"/>
                <a:gd name="connsiteX140" fmla="*/ 223651 w 765498"/>
                <a:gd name="connsiteY140" fmla="*/ 388957 h 429851"/>
                <a:gd name="connsiteX141" fmla="*/ 219911 w 765498"/>
                <a:gd name="connsiteY141" fmla="*/ 393969 h 429851"/>
                <a:gd name="connsiteX142" fmla="*/ 214451 w 765498"/>
                <a:gd name="connsiteY142" fmla="*/ 386414 h 429851"/>
                <a:gd name="connsiteX143" fmla="*/ 209439 w 765498"/>
                <a:gd name="connsiteY143" fmla="*/ 387461 h 429851"/>
                <a:gd name="connsiteX144" fmla="*/ 201585 w 765498"/>
                <a:gd name="connsiteY144" fmla="*/ 388284 h 429851"/>
                <a:gd name="connsiteX145" fmla="*/ 199939 w 765498"/>
                <a:gd name="connsiteY145" fmla="*/ 379234 h 429851"/>
                <a:gd name="connsiteX146" fmla="*/ 193806 w 765498"/>
                <a:gd name="connsiteY146" fmla="*/ 384544 h 429851"/>
                <a:gd name="connsiteX147" fmla="*/ 192609 w 765498"/>
                <a:gd name="connsiteY147" fmla="*/ 374746 h 429851"/>
                <a:gd name="connsiteX148" fmla="*/ 185279 w 765498"/>
                <a:gd name="connsiteY148" fmla="*/ 379234 h 429851"/>
                <a:gd name="connsiteX149" fmla="*/ 176377 w 765498"/>
                <a:gd name="connsiteY149" fmla="*/ 375344 h 429851"/>
                <a:gd name="connsiteX150" fmla="*/ 169421 w 765498"/>
                <a:gd name="connsiteY150" fmla="*/ 366592 h 429851"/>
                <a:gd name="connsiteX151" fmla="*/ 161716 w 765498"/>
                <a:gd name="connsiteY151" fmla="*/ 363825 h 429851"/>
                <a:gd name="connsiteX152" fmla="*/ 153190 w 765498"/>
                <a:gd name="connsiteY152" fmla="*/ 359038 h 429851"/>
                <a:gd name="connsiteX153" fmla="*/ 155807 w 765498"/>
                <a:gd name="connsiteY153" fmla="*/ 353802 h 429851"/>
                <a:gd name="connsiteX154" fmla="*/ 150571 w 765498"/>
                <a:gd name="connsiteY154" fmla="*/ 352829 h 429851"/>
                <a:gd name="connsiteX155" fmla="*/ 146308 w 765498"/>
                <a:gd name="connsiteY155" fmla="*/ 353428 h 429851"/>
                <a:gd name="connsiteX156" fmla="*/ 138753 w 765498"/>
                <a:gd name="connsiteY156" fmla="*/ 347967 h 429851"/>
                <a:gd name="connsiteX157" fmla="*/ 133443 w 765498"/>
                <a:gd name="connsiteY157" fmla="*/ 342208 h 429851"/>
                <a:gd name="connsiteX158" fmla="*/ 130525 w 765498"/>
                <a:gd name="connsiteY158" fmla="*/ 333456 h 429851"/>
                <a:gd name="connsiteX159" fmla="*/ 129703 w 765498"/>
                <a:gd name="connsiteY159" fmla="*/ 336074 h 429851"/>
                <a:gd name="connsiteX160" fmla="*/ 126037 w 765498"/>
                <a:gd name="connsiteY160" fmla="*/ 335401 h 429851"/>
                <a:gd name="connsiteX161" fmla="*/ 126710 w 765498"/>
                <a:gd name="connsiteY161" fmla="*/ 331287 h 429851"/>
                <a:gd name="connsiteX162" fmla="*/ 116014 w 765498"/>
                <a:gd name="connsiteY162" fmla="*/ 332708 h 429851"/>
                <a:gd name="connsiteX163" fmla="*/ 115191 w 765498"/>
                <a:gd name="connsiteY163" fmla="*/ 322386 h 429851"/>
                <a:gd name="connsiteX164" fmla="*/ 108983 w 765498"/>
                <a:gd name="connsiteY164" fmla="*/ 320366 h 429851"/>
                <a:gd name="connsiteX165" fmla="*/ 106814 w 765498"/>
                <a:gd name="connsiteY165" fmla="*/ 312662 h 429851"/>
                <a:gd name="connsiteX166" fmla="*/ 106141 w 765498"/>
                <a:gd name="connsiteY166" fmla="*/ 314532 h 429851"/>
                <a:gd name="connsiteX167" fmla="*/ 99708 w 765498"/>
                <a:gd name="connsiteY167" fmla="*/ 304658 h 429851"/>
                <a:gd name="connsiteX168" fmla="*/ 95893 w 765498"/>
                <a:gd name="connsiteY168" fmla="*/ 306828 h 429851"/>
                <a:gd name="connsiteX169" fmla="*/ 85197 w 765498"/>
                <a:gd name="connsiteY169" fmla="*/ 296505 h 429851"/>
                <a:gd name="connsiteX170" fmla="*/ 86543 w 765498"/>
                <a:gd name="connsiteY170" fmla="*/ 293289 h 429851"/>
                <a:gd name="connsiteX171" fmla="*/ 75024 w 765498"/>
                <a:gd name="connsiteY171" fmla="*/ 287380 h 429851"/>
                <a:gd name="connsiteX172" fmla="*/ 85047 w 765498"/>
                <a:gd name="connsiteY172" fmla="*/ 285585 h 429851"/>
                <a:gd name="connsiteX173" fmla="*/ 77941 w 765498"/>
                <a:gd name="connsiteY173" fmla="*/ 285510 h 429851"/>
                <a:gd name="connsiteX174" fmla="*/ 78016 w 765498"/>
                <a:gd name="connsiteY174" fmla="*/ 280573 h 429851"/>
                <a:gd name="connsiteX175" fmla="*/ 68816 w 765498"/>
                <a:gd name="connsiteY175" fmla="*/ 277955 h 429851"/>
                <a:gd name="connsiteX176" fmla="*/ 72406 w 765498"/>
                <a:gd name="connsiteY176" fmla="*/ 276459 h 429851"/>
                <a:gd name="connsiteX177" fmla="*/ 63430 w 765498"/>
                <a:gd name="connsiteY177" fmla="*/ 273841 h 429851"/>
                <a:gd name="connsiteX178" fmla="*/ 66198 w 765498"/>
                <a:gd name="connsiteY178" fmla="*/ 267932 h 429851"/>
                <a:gd name="connsiteX179" fmla="*/ 59690 w 765498"/>
                <a:gd name="connsiteY179" fmla="*/ 264342 h 429851"/>
                <a:gd name="connsiteX180" fmla="*/ 60812 w 765498"/>
                <a:gd name="connsiteY180" fmla="*/ 257236 h 429851"/>
                <a:gd name="connsiteX181" fmla="*/ 54828 w 765498"/>
                <a:gd name="connsiteY181" fmla="*/ 253795 h 429851"/>
                <a:gd name="connsiteX182" fmla="*/ 54080 w 765498"/>
                <a:gd name="connsiteY182" fmla="*/ 247063 h 429851"/>
                <a:gd name="connsiteX183" fmla="*/ 51687 w 765498"/>
                <a:gd name="connsiteY183" fmla="*/ 250130 h 429851"/>
                <a:gd name="connsiteX184" fmla="*/ 50415 w 765498"/>
                <a:gd name="connsiteY184" fmla="*/ 244146 h 429851"/>
                <a:gd name="connsiteX185" fmla="*/ 47348 w 765498"/>
                <a:gd name="connsiteY185" fmla="*/ 236217 h 429851"/>
                <a:gd name="connsiteX186" fmla="*/ 44207 w 765498"/>
                <a:gd name="connsiteY186" fmla="*/ 225221 h 429851"/>
                <a:gd name="connsiteX187" fmla="*/ 38073 w 765498"/>
                <a:gd name="connsiteY187" fmla="*/ 224548 h 429851"/>
                <a:gd name="connsiteX188" fmla="*/ 34557 w 765498"/>
                <a:gd name="connsiteY188" fmla="*/ 214899 h 429851"/>
                <a:gd name="connsiteX189" fmla="*/ 36951 w 765498"/>
                <a:gd name="connsiteY189" fmla="*/ 210411 h 429851"/>
                <a:gd name="connsiteX190" fmla="*/ 26778 w 765498"/>
                <a:gd name="connsiteY190" fmla="*/ 205998 h 429851"/>
                <a:gd name="connsiteX191" fmla="*/ 30070 w 765498"/>
                <a:gd name="connsiteY191" fmla="*/ 202258 h 429851"/>
                <a:gd name="connsiteX192" fmla="*/ 24983 w 765498"/>
                <a:gd name="connsiteY192" fmla="*/ 199715 h 429851"/>
                <a:gd name="connsiteX193" fmla="*/ 19074 w 765498"/>
                <a:gd name="connsiteY193" fmla="*/ 195227 h 429851"/>
                <a:gd name="connsiteX194" fmla="*/ 21767 w 765498"/>
                <a:gd name="connsiteY194" fmla="*/ 187448 h 429851"/>
                <a:gd name="connsiteX195" fmla="*/ 14811 w 765498"/>
                <a:gd name="connsiteY195" fmla="*/ 176228 h 429851"/>
                <a:gd name="connsiteX196" fmla="*/ 15484 w 765498"/>
                <a:gd name="connsiteY196" fmla="*/ 172114 h 429851"/>
                <a:gd name="connsiteX197" fmla="*/ 9201 w 765498"/>
                <a:gd name="connsiteY197" fmla="*/ 167850 h 429851"/>
                <a:gd name="connsiteX198" fmla="*/ 14586 w 765498"/>
                <a:gd name="connsiteY198" fmla="*/ 165756 h 429851"/>
                <a:gd name="connsiteX199" fmla="*/ 12791 w 765498"/>
                <a:gd name="connsiteY199" fmla="*/ 163961 h 429851"/>
                <a:gd name="connsiteX200" fmla="*/ 14586 w 765498"/>
                <a:gd name="connsiteY200" fmla="*/ 158575 h 429851"/>
                <a:gd name="connsiteX201" fmla="*/ 11071 w 765498"/>
                <a:gd name="connsiteY201" fmla="*/ 156929 h 429851"/>
                <a:gd name="connsiteX202" fmla="*/ 12417 w 765498"/>
                <a:gd name="connsiteY202" fmla="*/ 153713 h 429851"/>
                <a:gd name="connsiteX203" fmla="*/ 12267 w 765498"/>
                <a:gd name="connsiteY203" fmla="*/ 148402 h 429851"/>
                <a:gd name="connsiteX204" fmla="*/ 8078 w 765498"/>
                <a:gd name="connsiteY204" fmla="*/ 145261 h 429851"/>
                <a:gd name="connsiteX205" fmla="*/ 5909 w 765498"/>
                <a:gd name="connsiteY205" fmla="*/ 136659 h 429851"/>
                <a:gd name="connsiteX206" fmla="*/ 3815 w 765498"/>
                <a:gd name="connsiteY206" fmla="*/ 131797 h 429851"/>
                <a:gd name="connsiteX207" fmla="*/ 7854 w 765498"/>
                <a:gd name="connsiteY207" fmla="*/ 127683 h 429851"/>
                <a:gd name="connsiteX208" fmla="*/ 11519 w 765498"/>
                <a:gd name="connsiteY208" fmla="*/ 118707 h 429851"/>
                <a:gd name="connsiteX209" fmla="*/ 2693 w 765498"/>
                <a:gd name="connsiteY209" fmla="*/ 114668 h 429851"/>
                <a:gd name="connsiteX210" fmla="*/ 4862 w 765498"/>
                <a:gd name="connsiteY210" fmla="*/ 112274 h 429851"/>
                <a:gd name="connsiteX211" fmla="*/ 2768 w 765498"/>
                <a:gd name="connsiteY211" fmla="*/ 111676 h 429851"/>
                <a:gd name="connsiteX212" fmla="*/ 6508 w 765498"/>
                <a:gd name="connsiteY212" fmla="*/ 108011 h 429851"/>
                <a:gd name="connsiteX213" fmla="*/ 4114 w 765498"/>
                <a:gd name="connsiteY213" fmla="*/ 105916 h 429851"/>
                <a:gd name="connsiteX214" fmla="*/ 9874 w 765498"/>
                <a:gd name="connsiteY214" fmla="*/ 101952 h 429851"/>
                <a:gd name="connsiteX215" fmla="*/ 1795 w 765498"/>
                <a:gd name="connsiteY215" fmla="*/ 98062 h 429851"/>
                <a:gd name="connsiteX216" fmla="*/ 3890 w 765498"/>
                <a:gd name="connsiteY216" fmla="*/ 95070 h 429851"/>
                <a:gd name="connsiteX217" fmla="*/ 4264 w 765498"/>
                <a:gd name="connsiteY217" fmla="*/ 89909 h 429851"/>
                <a:gd name="connsiteX218" fmla="*/ 0 w 765498"/>
                <a:gd name="connsiteY218" fmla="*/ 77717 h 429851"/>
                <a:gd name="connsiteX219" fmla="*/ 5835 w 765498"/>
                <a:gd name="connsiteY219" fmla="*/ 65749 h 429851"/>
                <a:gd name="connsiteX220" fmla="*/ 748 w 765498"/>
                <a:gd name="connsiteY220" fmla="*/ 63729 h 429851"/>
                <a:gd name="connsiteX221" fmla="*/ 4039 w 765498"/>
                <a:gd name="connsiteY221" fmla="*/ 60064 h 429851"/>
                <a:gd name="connsiteX222" fmla="*/ 673 w 765498"/>
                <a:gd name="connsiteY222" fmla="*/ 57072 h 429851"/>
                <a:gd name="connsiteX223" fmla="*/ 4712 w 765498"/>
                <a:gd name="connsiteY223" fmla="*/ 52958 h 429851"/>
                <a:gd name="connsiteX224" fmla="*/ 524 w 765498"/>
                <a:gd name="connsiteY224" fmla="*/ 49742 h 429851"/>
                <a:gd name="connsiteX225" fmla="*/ 11071 w 765498"/>
                <a:gd name="connsiteY225" fmla="*/ 47273 h 429851"/>
                <a:gd name="connsiteX226" fmla="*/ 823 w 765498"/>
                <a:gd name="connsiteY226" fmla="*/ 42262 h 429851"/>
                <a:gd name="connsiteX227" fmla="*/ 1795 w 765498"/>
                <a:gd name="connsiteY227" fmla="*/ 34258 h 429851"/>
                <a:gd name="connsiteX228" fmla="*/ 6134 w 765498"/>
                <a:gd name="connsiteY228" fmla="*/ 28648 h 429851"/>
                <a:gd name="connsiteX229" fmla="*/ 2992 w 765498"/>
                <a:gd name="connsiteY229" fmla="*/ 22814 h 429851"/>
                <a:gd name="connsiteX230" fmla="*/ 9724 w 765498"/>
                <a:gd name="connsiteY230" fmla="*/ 23861 h 429851"/>
                <a:gd name="connsiteX231" fmla="*/ 4937 w 765498"/>
                <a:gd name="connsiteY231" fmla="*/ 12641 h 429851"/>
                <a:gd name="connsiteX232" fmla="*/ 7480 w 765498"/>
                <a:gd name="connsiteY232" fmla="*/ 0 h 429851"/>
                <a:gd name="connsiteX233" fmla="*/ 765498 w 765498"/>
                <a:gd name="connsiteY233" fmla="*/ 144363 h 42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</a:cxnLst>
              <a:rect l="l" t="t" r="r" b="b"/>
              <a:pathLst>
                <a:path w="765498" h="429851">
                  <a:moveTo>
                    <a:pt x="764975" y="144587"/>
                  </a:moveTo>
                  <a:cubicBezTo>
                    <a:pt x="764077" y="148327"/>
                    <a:pt x="760636" y="157677"/>
                    <a:pt x="756672" y="159248"/>
                  </a:cubicBezTo>
                  <a:cubicBezTo>
                    <a:pt x="765124" y="165157"/>
                    <a:pt x="754577" y="165831"/>
                    <a:pt x="752408" y="170019"/>
                  </a:cubicBezTo>
                  <a:cubicBezTo>
                    <a:pt x="757270" y="171515"/>
                    <a:pt x="757495" y="177125"/>
                    <a:pt x="751660" y="176826"/>
                  </a:cubicBezTo>
                  <a:cubicBezTo>
                    <a:pt x="753081" y="178172"/>
                    <a:pt x="754054" y="179594"/>
                    <a:pt x="756298" y="180641"/>
                  </a:cubicBezTo>
                  <a:cubicBezTo>
                    <a:pt x="755774" y="183857"/>
                    <a:pt x="752782" y="184156"/>
                    <a:pt x="749491" y="183034"/>
                  </a:cubicBezTo>
                  <a:cubicBezTo>
                    <a:pt x="750015" y="185727"/>
                    <a:pt x="751810" y="188121"/>
                    <a:pt x="750613" y="191188"/>
                  </a:cubicBezTo>
                  <a:cubicBezTo>
                    <a:pt x="749267" y="191113"/>
                    <a:pt x="748070" y="191562"/>
                    <a:pt x="746724" y="191412"/>
                  </a:cubicBezTo>
                  <a:cubicBezTo>
                    <a:pt x="747322" y="195526"/>
                    <a:pt x="754503" y="204352"/>
                    <a:pt x="742310" y="200238"/>
                  </a:cubicBezTo>
                  <a:cubicBezTo>
                    <a:pt x="740740" y="205025"/>
                    <a:pt x="747172" y="205175"/>
                    <a:pt x="744704" y="210112"/>
                  </a:cubicBezTo>
                  <a:cubicBezTo>
                    <a:pt x="743208" y="209588"/>
                    <a:pt x="740889" y="209962"/>
                    <a:pt x="739393" y="209289"/>
                  </a:cubicBezTo>
                  <a:cubicBezTo>
                    <a:pt x="739543" y="211757"/>
                    <a:pt x="739991" y="213029"/>
                    <a:pt x="742984" y="214301"/>
                  </a:cubicBezTo>
                  <a:cubicBezTo>
                    <a:pt x="741263" y="216021"/>
                    <a:pt x="738271" y="216619"/>
                    <a:pt x="735429" y="215946"/>
                  </a:cubicBezTo>
                  <a:cubicBezTo>
                    <a:pt x="738496" y="226418"/>
                    <a:pt x="734456" y="219312"/>
                    <a:pt x="728772" y="226493"/>
                  </a:cubicBezTo>
                  <a:cubicBezTo>
                    <a:pt x="733110" y="231130"/>
                    <a:pt x="734905" y="238162"/>
                    <a:pt x="724508" y="235394"/>
                  </a:cubicBezTo>
                  <a:cubicBezTo>
                    <a:pt x="725705" y="237264"/>
                    <a:pt x="727725" y="239059"/>
                    <a:pt x="727725" y="241752"/>
                  </a:cubicBezTo>
                  <a:cubicBezTo>
                    <a:pt x="725406" y="241453"/>
                    <a:pt x="722638" y="242051"/>
                    <a:pt x="720544" y="241976"/>
                  </a:cubicBezTo>
                  <a:cubicBezTo>
                    <a:pt x="722115" y="247437"/>
                    <a:pt x="726303" y="246838"/>
                    <a:pt x="721666" y="251177"/>
                  </a:cubicBezTo>
                  <a:cubicBezTo>
                    <a:pt x="720918" y="251925"/>
                    <a:pt x="709922" y="250354"/>
                    <a:pt x="718300" y="255066"/>
                  </a:cubicBezTo>
                  <a:cubicBezTo>
                    <a:pt x="713812" y="256488"/>
                    <a:pt x="710520" y="256413"/>
                    <a:pt x="709025" y="260602"/>
                  </a:cubicBezTo>
                  <a:cubicBezTo>
                    <a:pt x="707977" y="263444"/>
                    <a:pt x="714709" y="266286"/>
                    <a:pt x="708127" y="268007"/>
                  </a:cubicBezTo>
                  <a:cubicBezTo>
                    <a:pt x="708800" y="269577"/>
                    <a:pt x="708052" y="271747"/>
                    <a:pt x="708426" y="273018"/>
                  </a:cubicBezTo>
                  <a:cubicBezTo>
                    <a:pt x="706706" y="272345"/>
                    <a:pt x="704088" y="272794"/>
                    <a:pt x="702368" y="272121"/>
                  </a:cubicBezTo>
                  <a:cubicBezTo>
                    <a:pt x="702592" y="274589"/>
                    <a:pt x="703115" y="275187"/>
                    <a:pt x="706108" y="276384"/>
                  </a:cubicBezTo>
                  <a:cubicBezTo>
                    <a:pt x="704163" y="277880"/>
                    <a:pt x="702293" y="278404"/>
                    <a:pt x="699450" y="277506"/>
                  </a:cubicBezTo>
                  <a:cubicBezTo>
                    <a:pt x="700348" y="278628"/>
                    <a:pt x="700423" y="280349"/>
                    <a:pt x="701021" y="281396"/>
                  </a:cubicBezTo>
                  <a:cubicBezTo>
                    <a:pt x="694962" y="280573"/>
                    <a:pt x="691073" y="283191"/>
                    <a:pt x="695112" y="288427"/>
                  </a:cubicBezTo>
                  <a:cubicBezTo>
                    <a:pt x="693915" y="288801"/>
                    <a:pt x="693392" y="288726"/>
                    <a:pt x="692120" y="288726"/>
                  </a:cubicBezTo>
                  <a:cubicBezTo>
                    <a:pt x="692569" y="289624"/>
                    <a:pt x="693092" y="290895"/>
                    <a:pt x="693541" y="291718"/>
                  </a:cubicBezTo>
                  <a:cubicBezTo>
                    <a:pt x="693242" y="291569"/>
                    <a:pt x="690998" y="291194"/>
                    <a:pt x="690624" y="291120"/>
                  </a:cubicBezTo>
                  <a:cubicBezTo>
                    <a:pt x="689278" y="286033"/>
                    <a:pt x="680675" y="288876"/>
                    <a:pt x="688829" y="295383"/>
                  </a:cubicBezTo>
                  <a:cubicBezTo>
                    <a:pt x="686435" y="296580"/>
                    <a:pt x="683443" y="296206"/>
                    <a:pt x="680675" y="295383"/>
                  </a:cubicBezTo>
                  <a:cubicBezTo>
                    <a:pt x="681124" y="298824"/>
                    <a:pt x="686136" y="299273"/>
                    <a:pt x="687931" y="302564"/>
                  </a:cubicBezTo>
                  <a:cubicBezTo>
                    <a:pt x="684116" y="305406"/>
                    <a:pt x="680003" y="302564"/>
                    <a:pt x="675889" y="301891"/>
                  </a:cubicBezTo>
                  <a:cubicBezTo>
                    <a:pt x="677309" y="307202"/>
                    <a:pt x="676861" y="310568"/>
                    <a:pt x="669755" y="307426"/>
                  </a:cubicBezTo>
                  <a:cubicBezTo>
                    <a:pt x="669381" y="310119"/>
                    <a:pt x="671699" y="311839"/>
                    <a:pt x="673944" y="313186"/>
                  </a:cubicBezTo>
                  <a:cubicBezTo>
                    <a:pt x="670129" y="313186"/>
                    <a:pt x="667810" y="315056"/>
                    <a:pt x="665043" y="313934"/>
                  </a:cubicBezTo>
                  <a:cubicBezTo>
                    <a:pt x="662649" y="316327"/>
                    <a:pt x="663397" y="319170"/>
                    <a:pt x="665566" y="321264"/>
                  </a:cubicBezTo>
                  <a:cubicBezTo>
                    <a:pt x="660929" y="320516"/>
                    <a:pt x="656216" y="318721"/>
                    <a:pt x="652476" y="322012"/>
                  </a:cubicBezTo>
                  <a:cubicBezTo>
                    <a:pt x="653374" y="324106"/>
                    <a:pt x="654421" y="325976"/>
                    <a:pt x="656814" y="327248"/>
                  </a:cubicBezTo>
                  <a:cubicBezTo>
                    <a:pt x="654346" y="330165"/>
                    <a:pt x="650606" y="329267"/>
                    <a:pt x="646941" y="328295"/>
                  </a:cubicBezTo>
                  <a:cubicBezTo>
                    <a:pt x="647016" y="330763"/>
                    <a:pt x="646118" y="332035"/>
                    <a:pt x="647988" y="334279"/>
                  </a:cubicBezTo>
                  <a:cubicBezTo>
                    <a:pt x="646268" y="334279"/>
                    <a:pt x="643725" y="335251"/>
                    <a:pt x="641406" y="334653"/>
                  </a:cubicBezTo>
                  <a:cubicBezTo>
                    <a:pt x="641256" y="337495"/>
                    <a:pt x="642004" y="339066"/>
                    <a:pt x="641929" y="341909"/>
                  </a:cubicBezTo>
                  <a:cubicBezTo>
                    <a:pt x="639760" y="341460"/>
                    <a:pt x="636394" y="338318"/>
                    <a:pt x="634749" y="338393"/>
                  </a:cubicBezTo>
                  <a:cubicBezTo>
                    <a:pt x="627643" y="338917"/>
                    <a:pt x="633552" y="340712"/>
                    <a:pt x="634375" y="343405"/>
                  </a:cubicBezTo>
                  <a:cubicBezTo>
                    <a:pt x="635048" y="345649"/>
                    <a:pt x="640658" y="347145"/>
                    <a:pt x="635572" y="349089"/>
                  </a:cubicBezTo>
                  <a:cubicBezTo>
                    <a:pt x="633328" y="349987"/>
                    <a:pt x="628391" y="346696"/>
                    <a:pt x="626745" y="345424"/>
                  </a:cubicBezTo>
                  <a:cubicBezTo>
                    <a:pt x="625025" y="348491"/>
                    <a:pt x="626895" y="351857"/>
                    <a:pt x="627792" y="354101"/>
                  </a:cubicBezTo>
                  <a:cubicBezTo>
                    <a:pt x="622706" y="354325"/>
                    <a:pt x="608644" y="351034"/>
                    <a:pt x="616722" y="359412"/>
                  </a:cubicBezTo>
                  <a:cubicBezTo>
                    <a:pt x="615451" y="359038"/>
                    <a:pt x="613730" y="359038"/>
                    <a:pt x="612384" y="358664"/>
                  </a:cubicBezTo>
                  <a:cubicBezTo>
                    <a:pt x="612758" y="359262"/>
                    <a:pt x="613581" y="360608"/>
                    <a:pt x="613954" y="361057"/>
                  </a:cubicBezTo>
                  <a:cubicBezTo>
                    <a:pt x="609242" y="360384"/>
                    <a:pt x="610588" y="355672"/>
                    <a:pt x="605427" y="355821"/>
                  </a:cubicBezTo>
                  <a:cubicBezTo>
                    <a:pt x="596077" y="356046"/>
                    <a:pt x="607896" y="363002"/>
                    <a:pt x="609092" y="364573"/>
                  </a:cubicBezTo>
                  <a:cubicBezTo>
                    <a:pt x="607148" y="365396"/>
                    <a:pt x="604679" y="365396"/>
                    <a:pt x="602660" y="364872"/>
                  </a:cubicBezTo>
                  <a:cubicBezTo>
                    <a:pt x="601912" y="363900"/>
                    <a:pt x="601388" y="363974"/>
                    <a:pt x="600566" y="363226"/>
                  </a:cubicBezTo>
                  <a:cubicBezTo>
                    <a:pt x="600042" y="365695"/>
                    <a:pt x="600266" y="368388"/>
                    <a:pt x="601164" y="370557"/>
                  </a:cubicBezTo>
                  <a:cubicBezTo>
                    <a:pt x="598247" y="370407"/>
                    <a:pt x="595180" y="369659"/>
                    <a:pt x="592936" y="368388"/>
                  </a:cubicBezTo>
                  <a:cubicBezTo>
                    <a:pt x="593609" y="370407"/>
                    <a:pt x="593235" y="371080"/>
                    <a:pt x="595479" y="373100"/>
                  </a:cubicBezTo>
                  <a:cubicBezTo>
                    <a:pt x="590168" y="373624"/>
                    <a:pt x="590318" y="367714"/>
                    <a:pt x="587176" y="367864"/>
                  </a:cubicBezTo>
                  <a:cubicBezTo>
                    <a:pt x="580968" y="368238"/>
                    <a:pt x="584708" y="374671"/>
                    <a:pt x="588448" y="376316"/>
                  </a:cubicBezTo>
                  <a:cubicBezTo>
                    <a:pt x="584932" y="380580"/>
                    <a:pt x="579846" y="375419"/>
                    <a:pt x="577003" y="373549"/>
                  </a:cubicBezTo>
                  <a:cubicBezTo>
                    <a:pt x="576854" y="374372"/>
                    <a:pt x="576555" y="375344"/>
                    <a:pt x="576405" y="376167"/>
                  </a:cubicBezTo>
                  <a:cubicBezTo>
                    <a:pt x="579322" y="377438"/>
                    <a:pt x="578948" y="378037"/>
                    <a:pt x="579247" y="380430"/>
                  </a:cubicBezTo>
                  <a:cubicBezTo>
                    <a:pt x="575433" y="381029"/>
                    <a:pt x="573338" y="378635"/>
                    <a:pt x="569598" y="377289"/>
                  </a:cubicBezTo>
                  <a:cubicBezTo>
                    <a:pt x="569972" y="377663"/>
                    <a:pt x="571169" y="380580"/>
                    <a:pt x="571992" y="381403"/>
                  </a:cubicBezTo>
                  <a:cubicBezTo>
                    <a:pt x="569598" y="382600"/>
                    <a:pt x="566457" y="382974"/>
                    <a:pt x="563540" y="382749"/>
                  </a:cubicBezTo>
                  <a:cubicBezTo>
                    <a:pt x="564661" y="383273"/>
                    <a:pt x="565185" y="384245"/>
                    <a:pt x="566157" y="384769"/>
                  </a:cubicBezTo>
                  <a:cubicBezTo>
                    <a:pt x="564138" y="389556"/>
                    <a:pt x="556658" y="390453"/>
                    <a:pt x="558079" y="384096"/>
                  </a:cubicBezTo>
                  <a:cubicBezTo>
                    <a:pt x="557256" y="383722"/>
                    <a:pt x="555985" y="383198"/>
                    <a:pt x="555386" y="382824"/>
                  </a:cubicBezTo>
                  <a:cubicBezTo>
                    <a:pt x="553441" y="387761"/>
                    <a:pt x="560174" y="388808"/>
                    <a:pt x="560921" y="393296"/>
                  </a:cubicBezTo>
                  <a:cubicBezTo>
                    <a:pt x="551347" y="393296"/>
                    <a:pt x="552170" y="384395"/>
                    <a:pt x="541399" y="389705"/>
                  </a:cubicBezTo>
                  <a:cubicBezTo>
                    <a:pt x="542596" y="391875"/>
                    <a:pt x="550300" y="396886"/>
                    <a:pt x="544166" y="399205"/>
                  </a:cubicBezTo>
                  <a:cubicBezTo>
                    <a:pt x="539753" y="400851"/>
                    <a:pt x="537734" y="393595"/>
                    <a:pt x="533470" y="392772"/>
                  </a:cubicBezTo>
                  <a:cubicBezTo>
                    <a:pt x="532573" y="396587"/>
                    <a:pt x="536313" y="398756"/>
                    <a:pt x="539380" y="401075"/>
                  </a:cubicBezTo>
                  <a:cubicBezTo>
                    <a:pt x="536238" y="401075"/>
                    <a:pt x="533620" y="399654"/>
                    <a:pt x="532348" y="397185"/>
                  </a:cubicBezTo>
                  <a:cubicBezTo>
                    <a:pt x="530179" y="398532"/>
                    <a:pt x="527785" y="400402"/>
                    <a:pt x="526364" y="402272"/>
                  </a:cubicBezTo>
                  <a:cubicBezTo>
                    <a:pt x="526738" y="402571"/>
                    <a:pt x="527112" y="402870"/>
                    <a:pt x="527337" y="403244"/>
                  </a:cubicBezTo>
                  <a:cubicBezTo>
                    <a:pt x="525915" y="400477"/>
                    <a:pt x="524494" y="397485"/>
                    <a:pt x="520979" y="397111"/>
                  </a:cubicBezTo>
                  <a:cubicBezTo>
                    <a:pt x="521278" y="399729"/>
                    <a:pt x="523372" y="401748"/>
                    <a:pt x="525616" y="403693"/>
                  </a:cubicBezTo>
                  <a:cubicBezTo>
                    <a:pt x="522849" y="403693"/>
                    <a:pt x="519782" y="402646"/>
                    <a:pt x="517538" y="401599"/>
                  </a:cubicBezTo>
                  <a:cubicBezTo>
                    <a:pt x="517538" y="403020"/>
                    <a:pt x="516191" y="404890"/>
                    <a:pt x="516191" y="406311"/>
                  </a:cubicBezTo>
                  <a:cubicBezTo>
                    <a:pt x="513200" y="405488"/>
                    <a:pt x="512227" y="404965"/>
                    <a:pt x="512302" y="402047"/>
                  </a:cubicBezTo>
                  <a:cubicBezTo>
                    <a:pt x="511255" y="401524"/>
                    <a:pt x="510282" y="401150"/>
                    <a:pt x="509460" y="400701"/>
                  </a:cubicBezTo>
                  <a:cubicBezTo>
                    <a:pt x="508936" y="402721"/>
                    <a:pt x="508637" y="404441"/>
                    <a:pt x="510507" y="406610"/>
                  </a:cubicBezTo>
                  <a:cubicBezTo>
                    <a:pt x="503326" y="406311"/>
                    <a:pt x="502728" y="400776"/>
                    <a:pt x="496370" y="408331"/>
                  </a:cubicBezTo>
                  <a:cubicBezTo>
                    <a:pt x="499063" y="409228"/>
                    <a:pt x="500110" y="411023"/>
                    <a:pt x="501830" y="412370"/>
                  </a:cubicBezTo>
                  <a:cubicBezTo>
                    <a:pt x="497641" y="412295"/>
                    <a:pt x="496145" y="409153"/>
                    <a:pt x="492480" y="407807"/>
                  </a:cubicBezTo>
                  <a:cubicBezTo>
                    <a:pt x="492854" y="409004"/>
                    <a:pt x="492405" y="410051"/>
                    <a:pt x="493228" y="411547"/>
                  </a:cubicBezTo>
                  <a:cubicBezTo>
                    <a:pt x="493079" y="412145"/>
                    <a:pt x="492704" y="412519"/>
                    <a:pt x="492106" y="412744"/>
                  </a:cubicBezTo>
                  <a:cubicBezTo>
                    <a:pt x="490834" y="411173"/>
                    <a:pt x="488665" y="409378"/>
                    <a:pt x="486646" y="408181"/>
                  </a:cubicBezTo>
                  <a:cubicBezTo>
                    <a:pt x="485673" y="411023"/>
                    <a:pt x="485299" y="411846"/>
                    <a:pt x="482831" y="413941"/>
                  </a:cubicBezTo>
                  <a:cubicBezTo>
                    <a:pt x="483130" y="414389"/>
                    <a:pt x="483878" y="414314"/>
                    <a:pt x="484177" y="414838"/>
                  </a:cubicBezTo>
                  <a:cubicBezTo>
                    <a:pt x="482158" y="413791"/>
                    <a:pt x="479689" y="413417"/>
                    <a:pt x="477595" y="412370"/>
                  </a:cubicBezTo>
                  <a:cubicBezTo>
                    <a:pt x="478642" y="413716"/>
                    <a:pt x="479240" y="415436"/>
                    <a:pt x="480213" y="416858"/>
                  </a:cubicBezTo>
                  <a:cubicBezTo>
                    <a:pt x="476772" y="416259"/>
                    <a:pt x="476997" y="416633"/>
                    <a:pt x="473705" y="417157"/>
                  </a:cubicBezTo>
                  <a:cubicBezTo>
                    <a:pt x="470863" y="406685"/>
                    <a:pt x="464355" y="418578"/>
                    <a:pt x="465103" y="419401"/>
                  </a:cubicBezTo>
                  <a:cubicBezTo>
                    <a:pt x="463682" y="417830"/>
                    <a:pt x="461738" y="415885"/>
                    <a:pt x="460092" y="414165"/>
                  </a:cubicBezTo>
                  <a:cubicBezTo>
                    <a:pt x="460989" y="417232"/>
                    <a:pt x="459643" y="420523"/>
                    <a:pt x="456202" y="420672"/>
                  </a:cubicBezTo>
                  <a:cubicBezTo>
                    <a:pt x="455903" y="411622"/>
                    <a:pt x="450817" y="419550"/>
                    <a:pt x="450368" y="419775"/>
                  </a:cubicBezTo>
                  <a:cubicBezTo>
                    <a:pt x="448199" y="420972"/>
                    <a:pt x="451490" y="424562"/>
                    <a:pt x="446403" y="423365"/>
                  </a:cubicBezTo>
                  <a:cubicBezTo>
                    <a:pt x="444608" y="422916"/>
                    <a:pt x="444982" y="419550"/>
                    <a:pt x="443337" y="419027"/>
                  </a:cubicBezTo>
                  <a:cubicBezTo>
                    <a:pt x="435558" y="416484"/>
                    <a:pt x="443262" y="420972"/>
                    <a:pt x="438624" y="424861"/>
                  </a:cubicBezTo>
                  <a:cubicBezTo>
                    <a:pt x="434361" y="428452"/>
                    <a:pt x="434660" y="420822"/>
                    <a:pt x="433762" y="418578"/>
                  </a:cubicBezTo>
                  <a:cubicBezTo>
                    <a:pt x="431144" y="419999"/>
                    <a:pt x="430845" y="422916"/>
                    <a:pt x="431294" y="425759"/>
                  </a:cubicBezTo>
                  <a:cubicBezTo>
                    <a:pt x="427255" y="418802"/>
                    <a:pt x="413342" y="439821"/>
                    <a:pt x="411322" y="423440"/>
                  </a:cubicBezTo>
                  <a:cubicBezTo>
                    <a:pt x="410201" y="423216"/>
                    <a:pt x="408705" y="423216"/>
                    <a:pt x="407508" y="423440"/>
                  </a:cubicBezTo>
                  <a:cubicBezTo>
                    <a:pt x="404890" y="435558"/>
                    <a:pt x="398382" y="421196"/>
                    <a:pt x="393296" y="421420"/>
                  </a:cubicBezTo>
                  <a:cubicBezTo>
                    <a:pt x="393296" y="424562"/>
                    <a:pt x="391501" y="426806"/>
                    <a:pt x="387985" y="426881"/>
                  </a:cubicBezTo>
                  <a:cubicBezTo>
                    <a:pt x="389257" y="420747"/>
                    <a:pt x="383347" y="419775"/>
                    <a:pt x="382226" y="425759"/>
                  </a:cubicBezTo>
                  <a:cubicBezTo>
                    <a:pt x="381627" y="423216"/>
                    <a:pt x="380056" y="422991"/>
                    <a:pt x="378561" y="421570"/>
                  </a:cubicBezTo>
                  <a:cubicBezTo>
                    <a:pt x="376990" y="430770"/>
                    <a:pt x="373100" y="428227"/>
                    <a:pt x="368238" y="424038"/>
                  </a:cubicBezTo>
                  <a:cubicBezTo>
                    <a:pt x="367565" y="435932"/>
                    <a:pt x="359561" y="420972"/>
                    <a:pt x="358365" y="420672"/>
                  </a:cubicBezTo>
                  <a:cubicBezTo>
                    <a:pt x="358140" y="423141"/>
                    <a:pt x="357168" y="425534"/>
                    <a:pt x="355597" y="427404"/>
                  </a:cubicBezTo>
                  <a:cubicBezTo>
                    <a:pt x="350735" y="425534"/>
                    <a:pt x="355073" y="421196"/>
                    <a:pt x="351184" y="419924"/>
                  </a:cubicBezTo>
                  <a:cubicBezTo>
                    <a:pt x="345350" y="417980"/>
                    <a:pt x="348416" y="422842"/>
                    <a:pt x="346097" y="424338"/>
                  </a:cubicBezTo>
                  <a:cubicBezTo>
                    <a:pt x="342731" y="426507"/>
                    <a:pt x="345948" y="427778"/>
                    <a:pt x="341011" y="425983"/>
                  </a:cubicBezTo>
                  <a:cubicBezTo>
                    <a:pt x="339889" y="425609"/>
                    <a:pt x="342058" y="421271"/>
                    <a:pt x="337196" y="421046"/>
                  </a:cubicBezTo>
                  <a:cubicBezTo>
                    <a:pt x="336224" y="424487"/>
                    <a:pt x="332634" y="426507"/>
                    <a:pt x="328894" y="425160"/>
                  </a:cubicBezTo>
                  <a:cubicBezTo>
                    <a:pt x="329043" y="422767"/>
                    <a:pt x="328445" y="421121"/>
                    <a:pt x="327996" y="419251"/>
                  </a:cubicBezTo>
                  <a:cubicBezTo>
                    <a:pt x="328445" y="430322"/>
                    <a:pt x="319095" y="416708"/>
                    <a:pt x="317823" y="416633"/>
                  </a:cubicBezTo>
                  <a:cubicBezTo>
                    <a:pt x="317599" y="420373"/>
                    <a:pt x="315355" y="423365"/>
                    <a:pt x="311091" y="421794"/>
                  </a:cubicBezTo>
                  <a:cubicBezTo>
                    <a:pt x="311465" y="419102"/>
                    <a:pt x="310343" y="417680"/>
                    <a:pt x="309072" y="415661"/>
                  </a:cubicBezTo>
                  <a:cubicBezTo>
                    <a:pt x="309072" y="418728"/>
                    <a:pt x="306977" y="423216"/>
                    <a:pt x="302789" y="421121"/>
                  </a:cubicBezTo>
                  <a:cubicBezTo>
                    <a:pt x="300395" y="419924"/>
                    <a:pt x="300993" y="415661"/>
                    <a:pt x="300619" y="413492"/>
                  </a:cubicBezTo>
                  <a:cubicBezTo>
                    <a:pt x="300544" y="417082"/>
                    <a:pt x="298226" y="420149"/>
                    <a:pt x="293962" y="420074"/>
                  </a:cubicBezTo>
                  <a:cubicBezTo>
                    <a:pt x="293214" y="417007"/>
                    <a:pt x="294336" y="412893"/>
                    <a:pt x="290297" y="412145"/>
                  </a:cubicBezTo>
                  <a:cubicBezTo>
                    <a:pt x="289399" y="421046"/>
                    <a:pt x="278928" y="417082"/>
                    <a:pt x="280349" y="409453"/>
                  </a:cubicBezTo>
                  <a:cubicBezTo>
                    <a:pt x="278329" y="418952"/>
                    <a:pt x="274888" y="406535"/>
                    <a:pt x="273916" y="405264"/>
                  </a:cubicBezTo>
                  <a:cubicBezTo>
                    <a:pt x="272719" y="413342"/>
                    <a:pt x="265688" y="404740"/>
                    <a:pt x="265164" y="400776"/>
                  </a:cubicBezTo>
                  <a:cubicBezTo>
                    <a:pt x="265987" y="404665"/>
                    <a:pt x="262547" y="406610"/>
                    <a:pt x="258432" y="405114"/>
                  </a:cubicBezTo>
                  <a:cubicBezTo>
                    <a:pt x="258657" y="402122"/>
                    <a:pt x="257983" y="402122"/>
                    <a:pt x="256263" y="400477"/>
                  </a:cubicBezTo>
                  <a:cubicBezTo>
                    <a:pt x="256488" y="402571"/>
                    <a:pt x="256263" y="405787"/>
                    <a:pt x="253795" y="406461"/>
                  </a:cubicBezTo>
                  <a:cubicBezTo>
                    <a:pt x="249157" y="407732"/>
                    <a:pt x="250878" y="403618"/>
                    <a:pt x="249905" y="402870"/>
                  </a:cubicBezTo>
                  <a:cubicBezTo>
                    <a:pt x="247662" y="401225"/>
                    <a:pt x="243173" y="394867"/>
                    <a:pt x="242276" y="403469"/>
                  </a:cubicBezTo>
                  <a:cubicBezTo>
                    <a:pt x="237713" y="402571"/>
                    <a:pt x="238685" y="398233"/>
                    <a:pt x="237115" y="395241"/>
                  </a:cubicBezTo>
                  <a:cubicBezTo>
                    <a:pt x="236965" y="398981"/>
                    <a:pt x="234347" y="401823"/>
                    <a:pt x="230158" y="400402"/>
                  </a:cubicBezTo>
                  <a:cubicBezTo>
                    <a:pt x="231804" y="397859"/>
                    <a:pt x="232552" y="394642"/>
                    <a:pt x="230233" y="392249"/>
                  </a:cubicBezTo>
                  <a:cubicBezTo>
                    <a:pt x="229784" y="393071"/>
                    <a:pt x="228288" y="394193"/>
                    <a:pt x="227765" y="395465"/>
                  </a:cubicBezTo>
                  <a:cubicBezTo>
                    <a:pt x="227765" y="395465"/>
                    <a:pt x="225521" y="395166"/>
                    <a:pt x="225670" y="395091"/>
                  </a:cubicBezTo>
                  <a:cubicBezTo>
                    <a:pt x="226119" y="392323"/>
                    <a:pt x="225072" y="390603"/>
                    <a:pt x="223651" y="388957"/>
                  </a:cubicBezTo>
                  <a:cubicBezTo>
                    <a:pt x="222529" y="390678"/>
                    <a:pt x="220584" y="391725"/>
                    <a:pt x="219911" y="393969"/>
                  </a:cubicBezTo>
                  <a:cubicBezTo>
                    <a:pt x="214600" y="393969"/>
                    <a:pt x="214974" y="390005"/>
                    <a:pt x="214451" y="386414"/>
                  </a:cubicBezTo>
                  <a:cubicBezTo>
                    <a:pt x="212954" y="387387"/>
                    <a:pt x="210636" y="387013"/>
                    <a:pt x="209439" y="387461"/>
                  </a:cubicBezTo>
                  <a:cubicBezTo>
                    <a:pt x="209962" y="380580"/>
                    <a:pt x="203305" y="384320"/>
                    <a:pt x="201585" y="388284"/>
                  </a:cubicBezTo>
                  <a:cubicBezTo>
                    <a:pt x="201435" y="385217"/>
                    <a:pt x="204203" y="380505"/>
                    <a:pt x="199939" y="379234"/>
                  </a:cubicBezTo>
                  <a:cubicBezTo>
                    <a:pt x="199565" y="382674"/>
                    <a:pt x="197695" y="385666"/>
                    <a:pt x="193806" y="384544"/>
                  </a:cubicBezTo>
                  <a:cubicBezTo>
                    <a:pt x="194329" y="381627"/>
                    <a:pt x="198967" y="375120"/>
                    <a:pt x="192609" y="374746"/>
                  </a:cubicBezTo>
                  <a:cubicBezTo>
                    <a:pt x="189467" y="374596"/>
                    <a:pt x="189018" y="379533"/>
                    <a:pt x="185279" y="379234"/>
                  </a:cubicBezTo>
                  <a:cubicBezTo>
                    <a:pt x="193581" y="368986"/>
                    <a:pt x="179594" y="376316"/>
                    <a:pt x="176377" y="375344"/>
                  </a:cubicBezTo>
                  <a:cubicBezTo>
                    <a:pt x="177873" y="366293"/>
                    <a:pt x="178322" y="365919"/>
                    <a:pt x="169421" y="366592"/>
                  </a:cubicBezTo>
                  <a:cubicBezTo>
                    <a:pt x="170917" y="361581"/>
                    <a:pt x="164784" y="361656"/>
                    <a:pt x="161716" y="363825"/>
                  </a:cubicBezTo>
                  <a:cubicBezTo>
                    <a:pt x="161118" y="359412"/>
                    <a:pt x="157752" y="359412"/>
                    <a:pt x="153190" y="359038"/>
                  </a:cubicBezTo>
                  <a:cubicBezTo>
                    <a:pt x="154311" y="357766"/>
                    <a:pt x="154835" y="355073"/>
                    <a:pt x="155807" y="353802"/>
                  </a:cubicBezTo>
                  <a:cubicBezTo>
                    <a:pt x="154461" y="353203"/>
                    <a:pt x="152068" y="352755"/>
                    <a:pt x="150571" y="352829"/>
                  </a:cubicBezTo>
                  <a:cubicBezTo>
                    <a:pt x="148178" y="354475"/>
                    <a:pt x="149001" y="353877"/>
                    <a:pt x="146308" y="353428"/>
                  </a:cubicBezTo>
                  <a:cubicBezTo>
                    <a:pt x="150123" y="348566"/>
                    <a:pt x="142344" y="347967"/>
                    <a:pt x="138753" y="347967"/>
                  </a:cubicBezTo>
                  <a:cubicBezTo>
                    <a:pt x="139576" y="344153"/>
                    <a:pt x="138155" y="335775"/>
                    <a:pt x="133443" y="342208"/>
                  </a:cubicBezTo>
                  <a:cubicBezTo>
                    <a:pt x="134714" y="339216"/>
                    <a:pt x="134564" y="334578"/>
                    <a:pt x="130525" y="333456"/>
                  </a:cubicBezTo>
                  <a:cubicBezTo>
                    <a:pt x="130151" y="334354"/>
                    <a:pt x="130002" y="335177"/>
                    <a:pt x="129703" y="336074"/>
                  </a:cubicBezTo>
                  <a:cubicBezTo>
                    <a:pt x="128431" y="336074"/>
                    <a:pt x="127234" y="335625"/>
                    <a:pt x="126037" y="335401"/>
                  </a:cubicBezTo>
                  <a:cubicBezTo>
                    <a:pt x="126561" y="334279"/>
                    <a:pt x="126187" y="332409"/>
                    <a:pt x="126710" y="331287"/>
                  </a:cubicBezTo>
                  <a:cubicBezTo>
                    <a:pt x="121699" y="328893"/>
                    <a:pt x="120353" y="332933"/>
                    <a:pt x="116014" y="332708"/>
                  </a:cubicBezTo>
                  <a:cubicBezTo>
                    <a:pt x="118483" y="329492"/>
                    <a:pt x="118109" y="325079"/>
                    <a:pt x="115191" y="322386"/>
                  </a:cubicBezTo>
                  <a:cubicBezTo>
                    <a:pt x="112424" y="328744"/>
                    <a:pt x="109731" y="322236"/>
                    <a:pt x="108983" y="320366"/>
                  </a:cubicBezTo>
                  <a:cubicBezTo>
                    <a:pt x="107786" y="317449"/>
                    <a:pt x="110105" y="314532"/>
                    <a:pt x="106814" y="312662"/>
                  </a:cubicBezTo>
                  <a:cubicBezTo>
                    <a:pt x="106290" y="313260"/>
                    <a:pt x="106589" y="313934"/>
                    <a:pt x="106141" y="314532"/>
                  </a:cubicBezTo>
                  <a:cubicBezTo>
                    <a:pt x="99708" y="312812"/>
                    <a:pt x="109357" y="304135"/>
                    <a:pt x="99708" y="304658"/>
                  </a:cubicBezTo>
                  <a:cubicBezTo>
                    <a:pt x="98362" y="307576"/>
                    <a:pt x="98960" y="307725"/>
                    <a:pt x="95893" y="306828"/>
                  </a:cubicBezTo>
                  <a:cubicBezTo>
                    <a:pt x="104869" y="298300"/>
                    <a:pt x="89385" y="299946"/>
                    <a:pt x="85197" y="296505"/>
                  </a:cubicBezTo>
                  <a:cubicBezTo>
                    <a:pt x="86019" y="295533"/>
                    <a:pt x="86019" y="294186"/>
                    <a:pt x="86543" y="293289"/>
                  </a:cubicBezTo>
                  <a:cubicBezTo>
                    <a:pt x="82579" y="291868"/>
                    <a:pt x="76744" y="291045"/>
                    <a:pt x="75024" y="287380"/>
                  </a:cubicBezTo>
                  <a:cubicBezTo>
                    <a:pt x="78764" y="288352"/>
                    <a:pt x="83477" y="289175"/>
                    <a:pt x="85047" y="285585"/>
                  </a:cubicBezTo>
                  <a:cubicBezTo>
                    <a:pt x="82803" y="285659"/>
                    <a:pt x="80036" y="285136"/>
                    <a:pt x="77941" y="285510"/>
                  </a:cubicBezTo>
                  <a:cubicBezTo>
                    <a:pt x="78390" y="283715"/>
                    <a:pt x="77493" y="282368"/>
                    <a:pt x="78016" y="280573"/>
                  </a:cubicBezTo>
                  <a:cubicBezTo>
                    <a:pt x="74874" y="280573"/>
                    <a:pt x="70760" y="280723"/>
                    <a:pt x="68816" y="277955"/>
                  </a:cubicBezTo>
                  <a:cubicBezTo>
                    <a:pt x="69713" y="277731"/>
                    <a:pt x="71284" y="276758"/>
                    <a:pt x="72406" y="276459"/>
                  </a:cubicBezTo>
                  <a:cubicBezTo>
                    <a:pt x="71733" y="270849"/>
                    <a:pt x="67619" y="274888"/>
                    <a:pt x="63430" y="273841"/>
                  </a:cubicBezTo>
                  <a:cubicBezTo>
                    <a:pt x="64926" y="272270"/>
                    <a:pt x="65225" y="270026"/>
                    <a:pt x="66198" y="267932"/>
                  </a:cubicBezTo>
                  <a:cubicBezTo>
                    <a:pt x="63206" y="267857"/>
                    <a:pt x="60812" y="266585"/>
                    <a:pt x="59690" y="264342"/>
                  </a:cubicBezTo>
                  <a:cubicBezTo>
                    <a:pt x="63281" y="262845"/>
                    <a:pt x="63430" y="259779"/>
                    <a:pt x="60812" y="257236"/>
                  </a:cubicBezTo>
                  <a:cubicBezTo>
                    <a:pt x="56249" y="261649"/>
                    <a:pt x="55427" y="256562"/>
                    <a:pt x="54828" y="253795"/>
                  </a:cubicBezTo>
                  <a:cubicBezTo>
                    <a:pt x="54379" y="251626"/>
                    <a:pt x="61411" y="248559"/>
                    <a:pt x="54080" y="247063"/>
                  </a:cubicBezTo>
                  <a:cubicBezTo>
                    <a:pt x="53407" y="248559"/>
                    <a:pt x="52435" y="248858"/>
                    <a:pt x="51687" y="250130"/>
                  </a:cubicBezTo>
                  <a:cubicBezTo>
                    <a:pt x="48545" y="248634"/>
                    <a:pt x="48620" y="246539"/>
                    <a:pt x="50415" y="244146"/>
                  </a:cubicBezTo>
                  <a:cubicBezTo>
                    <a:pt x="38297" y="242949"/>
                    <a:pt x="48171" y="239358"/>
                    <a:pt x="47348" y="236217"/>
                  </a:cubicBezTo>
                  <a:cubicBezTo>
                    <a:pt x="45927" y="230682"/>
                    <a:pt x="39120" y="232776"/>
                    <a:pt x="44207" y="225221"/>
                  </a:cubicBezTo>
                  <a:cubicBezTo>
                    <a:pt x="42486" y="225521"/>
                    <a:pt x="39793" y="224399"/>
                    <a:pt x="38073" y="224548"/>
                  </a:cubicBezTo>
                  <a:cubicBezTo>
                    <a:pt x="39345" y="220135"/>
                    <a:pt x="40242" y="216245"/>
                    <a:pt x="34557" y="214899"/>
                  </a:cubicBezTo>
                  <a:cubicBezTo>
                    <a:pt x="35530" y="214001"/>
                    <a:pt x="36128" y="211309"/>
                    <a:pt x="36951" y="210411"/>
                  </a:cubicBezTo>
                  <a:cubicBezTo>
                    <a:pt x="33361" y="208915"/>
                    <a:pt x="31042" y="206821"/>
                    <a:pt x="26778" y="205998"/>
                  </a:cubicBezTo>
                  <a:cubicBezTo>
                    <a:pt x="27601" y="205474"/>
                    <a:pt x="28798" y="203006"/>
                    <a:pt x="30070" y="202258"/>
                  </a:cubicBezTo>
                  <a:cubicBezTo>
                    <a:pt x="28424" y="201286"/>
                    <a:pt x="27751" y="199864"/>
                    <a:pt x="24983" y="199715"/>
                  </a:cubicBezTo>
                  <a:cubicBezTo>
                    <a:pt x="24086" y="196798"/>
                    <a:pt x="19597" y="196872"/>
                    <a:pt x="19074" y="195227"/>
                  </a:cubicBezTo>
                  <a:cubicBezTo>
                    <a:pt x="18401" y="192833"/>
                    <a:pt x="21168" y="189991"/>
                    <a:pt x="21767" y="187448"/>
                  </a:cubicBezTo>
                  <a:cubicBezTo>
                    <a:pt x="9799" y="186999"/>
                    <a:pt x="22515" y="177798"/>
                    <a:pt x="14811" y="176228"/>
                  </a:cubicBezTo>
                  <a:cubicBezTo>
                    <a:pt x="15334" y="175106"/>
                    <a:pt x="14960" y="173236"/>
                    <a:pt x="15484" y="172114"/>
                  </a:cubicBezTo>
                  <a:cubicBezTo>
                    <a:pt x="12941" y="171441"/>
                    <a:pt x="10547" y="169795"/>
                    <a:pt x="9201" y="167850"/>
                  </a:cubicBezTo>
                  <a:cubicBezTo>
                    <a:pt x="10846" y="167401"/>
                    <a:pt x="12492" y="165905"/>
                    <a:pt x="14586" y="165756"/>
                  </a:cubicBezTo>
                  <a:cubicBezTo>
                    <a:pt x="14062" y="165232"/>
                    <a:pt x="13539" y="164559"/>
                    <a:pt x="12791" y="163961"/>
                  </a:cubicBezTo>
                  <a:cubicBezTo>
                    <a:pt x="13688" y="162614"/>
                    <a:pt x="13614" y="159996"/>
                    <a:pt x="14586" y="158575"/>
                  </a:cubicBezTo>
                  <a:cubicBezTo>
                    <a:pt x="13315" y="158201"/>
                    <a:pt x="12192" y="157229"/>
                    <a:pt x="11071" y="156929"/>
                  </a:cubicBezTo>
                  <a:cubicBezTo>
                    <a:pt x="11744" y="155957"/>
                    <a:pt x="11893" y="154611"/>
                    <a:pt x="12417" y="153713"/>
                  </a:cubicBezTo>
                  <a:cubicBezTo>
                    <a:pt x="7854" y="152516"/>
                    <a:pt x="8228" y="149973"/>
                    <a:pt x="12267" y="148402"/>
                  </a:cubicBezTo>
                  <a:cubicBezTo>
                    <a:pt x="10472" y="146831"/>
                    <a:pt x="11145" y="146009"/>
                    <a:pt x="8078" y="145261"/>
                  </a:cubicBezTo>
                  <a:cubicBezTo>
                    <a:pt x="9799" y="141745"/>
                    <a:pt x="11295" y="138080"/>
                    <a:pt x="5909" y="136659"/>
                  </a:cubicBezTo>
                  <a:cubicBezTo>
                    <a:pt x="7480" y="134116"/>
                    <a:pt x="6732" y="133143"/>
                    <a:pt x="3815" y="131797"/>
                  </a:cubicBezTo>
                  <a:cubicBezTo>
                    <a:pt x="4937" y="130675"/>
                    <a:pt x="5760" y="128506"/>
                    <a:pt x="7854" y="127683"/>
                  </a:cubicBezTo>
                  <a:cubicBezTo>
                    <a:pt x="-1945" y="125065"/>
                    <a:pt x="9201" y="120951"/>
                    <a:pt x="11519" y="118707"/>
                  </a:cubicBezTo>
                  <a:cubicBezTo>
                    <a:pt x="8004" y="118183"/>
                    <a:pt x="4264" y="117734"/>
                    <a:pt x="2693" y="114668"/>
                  </a:cubicBezTo>
                  <a:cubicBezTo>
                    <a:pt x="3516" y="114069"/>
                    <a:pt x="4338" y="112648"/>
                    <a:pt x="4862" y="112274"/>
                  </a:cubicBezTo>
                  <a:cubicBezTo>
                    <a:pt x="4189" y="111900"/>
                    <a:pt x="3291" y="112125"/>
                    <a:pt x="2768" y="111676"/>
                  </a:cubicBezTo>
                  <a:cubicBezTo>
                    <a:pt x="4189" y="109207"/>
                    <a:pt x="3216" y="108908"/>
                    <a:pt x="6508" y="108011"/>
                  </a:cubicBezTo>
                  <a:cubicBezTo>
                    <a:pt x="5610" y="107337"/>
                    <a:pt x="5236" y="106589"/>
                    <a:pt x="4114" y="105916"/>
                  </a:cubicBezTo>
                  <a:cubicBezTo>
                    <a:pt x="5161" y="103822"/>
                    <a:pt x="7106" y="102625"/>
                    <a:pt x="9874" y="101952"/>
                  </a:cubicBezTo>
                  <a:cubicBezTo>
                    <a:pt x="8078" y="99558"/>
                    <a:pt x="5012" y="98960"/>
                    <a:pt x="1795" y="98062"/>
                  </a:cubicBezTo>
                  <a:cubicBezTo>
                    <a:pt x="2693" y="97314"/>
                    <a:pt x="3291" y="95669"/>
                    <a:pt x="3890" y="95070"/>
                  </a:cubicBezTo>
                  <a:cubicBezTo>
                    <a:pt x="1571" y="93275"/>
                    <a:pt x="1795" y="91929"/>
                    <a:pt x="4264" y="89909"/>
                  </a:cubicBezTo>
                  <a:cubicBezTo>
                    <a:pt x="-5460" y="86019"/>
                    <a:pt x="11370" y="79288"/>
                    <a:pt x="0" y="77717"/>
                  </a:cubicBezTo>
                  <a:cubicBezTo>
                    <a:pt x="3815" y="72780"/>
                    <a:pt x="-2693" y="67170"/>
                    <a:pt x="5835" y="65749"/>
                  </a:cubicBezTo>
                  <a:cubicBezTo>
                    <a:pt x="3740" y="65524"/>
                    <a:pt x="2543" y="64253"/>
                    <a:pt x="748" y="63729"/>
                  </a:cubicBezTo>
                  <a:cubicBezTo>
                    <a:pt x="1795" y="62832"/>
                    <a:pt x="2319" y="60962"/>
                    <a:pt x="4039" y="60064"/>
                  </a:cubicBezTo>
                  <a:cubicBezTo>
                    <a:pt x="2917" y="59316"/>
                    <a:pt x="2693" y="57745"/>
                    <a:pt x="673" y="57072"/>
                  </a:cubicBezTo>
                  <a:cubicBezTo>
                    <a:pt x="2244" y="54978"/>
                    <a:pt x="1646" y="53781"/>
                    <a:pt x="4712" y="52958"/>
                  </a:cubicBezTo>
                  <a:cubicBezTo>
                    <a:pt x="2768" y="52285"/>
                    <a:pt x="1795" y="50564"/>
                    <a:pt x="524" y="49742"/>
                  </a:cubicBezTo>
                  <a:cubicBezTo>
                    <a:pt x="3291" y="48171"/>
                    <a:pt x="8004" y="47572"/>
                    <a:pt x="11071" y="47273"/>
                  </a:cubicBezTo>
                  <a:cubicBezTo>
                    <a:pt x="8303" y="45628"/>
                    <a:pt x="4114" y="43982"/>
                    <a:pt x="823" y="42262"/>
                  </a:cubicBezTo>
                  <a:cubicBezTo>
                    <a:pt x="2394" y="39644"/>
                    <a:pt x="5161" y="36427"/>
                    <a:pt x="1795" y="34258"/>
                  </a:cubicBezTo>
                  <a:cubicBezTo>
                    <a:pt x="3142" y="32538"/>
                    <a:pt x="4787" y="30369"/>
                    <a:pt x="6134" y="28648"/>
                  </a:cubicBezTo>
                  <a:cubicBezTo>
                    <a:pt x="2768" y="27900"/>
                    <a:pt x="1421" y="25581"/>
                    <a:pt x="2992" y="22814"/>
                  </a:cubicBezTo>
                  <a:cubicBezTo>
                    <a:pt x="5012" y="23487"/>
                    <a:pt x="7705" y="23188"/>
                    <a:pt x="9724" y="23861"/>
                  </a:cubicBezTo>
                  <a:cubicBezTo>
                    <a:pt x="9575" y="19523"/>
                    <a:pt x="5610" y="16755"/>
                    <a:pt x="4937" y="12641"/>
                  </a:cubicBezTo>
                  <a:cubicBezTo>
                    <a:pt x="4338" y="8826"/>
                    <a:pt x="6582" y="3740"/>
                    <a:pt x="7480" y="0"/>
                  </a:cubicBezTo>
                  <a:lnTo>
                    <a:pt x="765498" y="144363"/>
                  </a:lnTo>
                  <a:close/>
                </a:path>
              </a:pathLst>
            </a:custGeom>
            <a:solidFill>
              <a:srgbClr val="FFFCE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9A007ED-DECC-5308-46F6-A3AAE30B1858}"/>
                </a:ext>
              </a:extLst>
            </p:cNvPr>
            <p:cNvSpPr/>
            <p:nvPr/>
          </p:nvSpPr>
          <p:spPr>
            <a:xfrm>
              <a:off x="4841795" y="1946818"/>
              <a:ext cx="212644" cy="289550"/>
            </a:xfrm>
            <a:custGeom>
              <a:avLst/>
              <a:gdLst>
                <a:gd name="connsiteX0" fmla="*/ 375 w 212644"/>
                <a:gd name="connsiteY0" fmla="*/ 21533 h 289550"/>
                <a:gd name="connsiteX1" fmla="*/ 25433 w 212644"/>
                <a:gd name="connsiteY1" fmla="*/ 11285 h 289550"/>
                <a:gd name="connsiteX2" fmla="*/ 207869 w 212644"/>
                <a:gd name="connsiteY2" fmla="*/ 198658 h 289550"/>
                <a:gd name="connsiteX3" fmla="*/ 26181 w 212644"/>
                <a:gd name="connsiteY3" fmla="*/ 267473 h 289550"/>
                <a:gd name="connsiteX4" fmla="*/ 300 w 212644"/>
                <a:gd name="connsiteY4" fmla="*/ 21607 h 28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44" h="289550">
                  <a:moveTo>
                    <a:pt x="375" y="21533"/>
                  </a:moveTo>
                  <a:cubicBezTo>
                    <a:pt x="-2094" y="-2852"/>
                    <a:pt x="7780" y="-6891"/>
                    <a:pt x="25433" y="11285"/>
                  </a:cubicBezTo>
                  <a:cubicBezTo>
                    <a:pt x="76297" y="63645"/>
                    <a:pt x="178846" y="169037"/>
                    <a:pt x="207869" y="198658"/>
                  </a:cubicBezTo>
                  <a:cubicBezTo>
                    <a:pt x="246989" y="238601"/>
                    <a:pt x="33137" y="331951"/>
                    <a:pt x="26181" y="267473"/>
                  </a:cubicBezTo>
                  <a:cubicBezTo>
                    <a:pt x="20271" y="218181"/>
                    <a:pt x="7032" y="87955"/>
                    <a:pt x="300" y="2160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02EE884-2423-DE07-637A-959889720884}"/>
                </a:ext>
              </a:extLst>
            </p:cNvPr>
            <p:cNvSpPr/>
            <p:nvPr/>
          </p:nvSpPr>
          <p:spPr>
            <a:xfrm>
              <a:off x="4870963" y="2152879"/>
              <a:ext cx="13290" cy="76524"/>
            </a:xfrm>
            <a:custGeom>
              <a:avLst/>
              <a:gdLst>
                <a:gd name="connsiteX0" fmla="*/ 12571 w 13290"/>
                <a:gd name="connsiteY0" fmla="*/ 37851 h 76524"/>
                <a:gd name="connsiteX1" fmla="*/ 9729 w 13290"/>
                <a:gd name="connsiteY1" fmla="*/ 76522 h 76524"/>
                <a:gd name="connsiteX2" fmla="*/ 753 w 13290"/>
                <a:gd name="connsiteY2" fmla="*/ 38674 h 76524"/>
                <a:gd name="connsiteX3" fmla="*/ 3595 w 13290"/>
                <a:gd name="connsiteY3" fmla="*/ 2 h 76524"/>
                <a:gd name="connsiteX4" fmla="*/ 12571 w 13290"/>
                <a:gd name="connsiteY4" fmla="*/ 37926 h 7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90" h="76524">
                  <a:moveTo>
                    <a:pt x="12571" y="37851"/>
                  </a:moveTo>
                  <a:cubicBezTo>
                    <a:pt x="14216" y="59019"/>
                    <a:pt x="12945" y="76298"/>
                    <a:pt x="9729" y="76522"/>
                  </a:cubicBezTo>
                  <a:cubicBezTo>
                    <a:pt x="6437" y="76747"/>
                    <a:pt x="2473" y="59767"/>
                    <a:pt x="753" y="38674"/>
                  </a:cubicBezTo>
                  <a:cubicBezTo>
                    <a:pt x="-968" y="17505"/>
                    <a:pt x="379" y="227"/>
                    <a:pt x="3595" y="2"/>
                  </a:cubicBezTo>
                  <a:cubicBezTo>
                    <a:pt x="6811" y="-222"/>
                    <a:pt x="10850" y="16757"/>
                    <a:pt x="12571" y="3792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8F08173-043A-9168-2980-F7C7EFF6962C}"/>
                </a:ext>
              </a:extLst>
            </p:cNvPr>
            <p:cNvSpPr/>
            <p:nvPr/>
          </p:nvSpPr>
          <p:spPr>
            <a:xfrm>
              <a:off x="4906790" y="2161854"/>
              <a:ext cx="13043" cy="63287"/>
            </a:xfrm>
            <a:custGeom>
              <a:avLst/>
              <a:gdLst>
                <a:gd name="connsiteX0" fmla="*/ 12423 w 13043"/>
                <a:gd name="connsiteY0" fmla="*/ 31569 h 63287"/>
                <a:gd name="connsiteX1" fmla="*/ 8982 w 13043"/>
                <a:gd name="connsiteY1" fmla="*/ 63284 h 63287"/>
                <a:gd name="connsiteX2" fmla="*/ 605 w 13043"/>
                <a:gd name="connsiteY2" fmla="*/ 32392 h 63287"/>
                <a:gd name="connsiteX3" fmla="*/ 4345 w 13043"/>
                <a:gd name="connsiteY3" fmla="*/ 3 h 63287"/>
                <a:gd name="connsiteX4" fmla="*/ 12498 w 13043"/>
                <a:gd name="connsiteY4" fmla="*/ 31569 h 6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3" h="63287">
                  <a:moveTo>
                    <a:pt x="12423" y="31569"/>
                  </a:moveTo>
                  <a:cubicBezTo>
                    <a:pt x="14069" y="52737"/>
                    <a:pt x="12274" y="63059"/>
                    <a:pt x="8982" y="63284"/>
                  </a:cubicBezTo>
                  <a:cubicBezTo>
                    <a:pt x="5691" y="63508"/>
                    <a:pt x="2250" y="53560"/>
                    <a:pt x="605" y="32392"/>
                  </a:cubicBezTo>
                  <a:cubicBezTo>
                    <a:pt x="-1116" y="11223"/>
                    <a:pt x="1054" y="228"/>
                    <a:pt x="4345" y="3"/>
                  </a:cubicBezTo>
                  <a:cubicBezTo>
                    <a:pt x="7636" y="-221"/>
                    <a:pt x="10778" y="10401"/>
                    <a:pt x="12498" y="3156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857E83-09C5-1C04-4767-0A732046C9CA}"/>
                </a:ext>
              </a:extLst>
            </p:cNvPr>
            <p:cNvSpPr/>
            <p:nvPr/>
          </p:nvSpPr>
          <p:spPr>
            <a:xfrm>
              <a:off x="4879271" y="2159688"/>
              <a:ext cx="17989" cy="67415"/>
            </a:xfrm>
            <a:custGeom>
              <a:avLst/>
              <a:gdLst>
                <a:gd name="connsiteX0" fmla="*/ 16680 w 17989"/>
                <a:gd name="connsiteY0" fmla="*/ 43234 h 67415"/>
                <a:gd name="connsiteX1" fmla="*/ 14287 w 17989"/>
                <a:gd name="connsiteY1" fmla="*/ 67394 h 67415"/>
                <a:gd name="connsiteX2" fmla="*/ 4114 w 17989"/>
                <a:gd name="connsiteY2" fmla="*/ 44805 h 67415"/>
                <a:gd name="connsiteX3" fmla="*/ 0 w 17989"/>
                <a:gd name="connsiteY3" fmla="*/ 0 h 67415"/>
                <a:gd name="connsiteX4" fmla="*/ 16755 w 17989"/>
                <a:gd name="connsiteY4" fmla="*/ 43309 h 6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89" h="67415">
                  <a:moveTo>
                    <a:pt x="16680" y="43234"/>
                  </a:moveTo>
                  <a:cubicBezTo>
                    <a:pt x="19298" y="59765"/>
                    <a:pt x="17727" y="66946"/>
                    <a:pt x="14287" y="67394"/>
                  </a:cubicBezTo>
                  <a:cubicBezTo>
                    <a:pt x="10771" y="67843"/>
                    <a:pt x="6732" y="61336"/>
                    <a:pt x="4114" y="44805"/>
                  </a:cubicBezTo>
                  <a:cubicBezTo>
                    <a:pt x="1496" y="28274"/>
                    <a:pt x="0" y="0"/>
                    <a:pt x="0" y="0"/>
                  </a:cubicBezTo>
                  <a:cubicBezTo>
                    <a:pt x="0" y="0"/>
                    <a:pt x="14137" y="26703"/>
                    <a:pt x="16755" y="4330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902C329-C700-D1A2-C36D-AB205F625605}"/>
                </a:ext>
              </a:extLst>
            </p:cNvPr>
            <p:cNvSpPr/>
            <p:nvPr/>
          </p:nvSpPr>
          <p:spPr>
            <a:xfrm>
              <a:off x="4877849" y="2135827"/>
              <a:ext cx="28581" cy="75474"/>
            </a:xfrm>
            <a:custGeom>
              <a:avLst/>
              <a:gdLst>
                <a:gd name="connsiteX0" fmla="*/ 24534 w 28581"/>
                <a:gd name="connsiteY0" fmla="*/ 47647 h 75474"/>
                <a:gd name="connsiteX1" fmla="*/ 25880 w 28581"/>
                <a:gd name="connsiteY1" fmla="*/ 75398 h 75474"/>
                <a:gd name="connsiteX2" fmla="*/ 11519 w 28581"/>
                <a:gd name="connsiteY2" fmla="*/ 50714 h 75474"/>
                <a:gd name="connsiteX3" fmla="*/ 0 w 28581"/>
                <a:gd name="connsiteY3" fmla="*/ 0 h 75474"/>
                <a:gd name="connsiteX4" fmla="*/ 24609 w 28581"/>
                <a:gd name="connsiteY4" fmla="*/ 47647 h 7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1" h="75474">
                  <a:moveTo>
                    <a:pt x="24534" y="47647"/>
                  </a:moveTo>
                  <a:cubicBezTo>
                    <a:pt x="29920" y="66272"/>
                    <a:pt x="29471" y="74575"/>
                    <a:pt x="25880" y="75398"/>
                  </a:cubicBezTo>
                  <a:cubicBezTo>
                    <a:pt x="22290" y="76295"/>
                    <a:pt x="16905" y="69339"/>
                    <a:pt x="11519" y="50714"/>
                  </a:cubicBezTo>
                  <a:cubicBezTo>
                    <a:pt x="6059" y="32089"/>
                    <a:pt x="0" y="0"/>
                    <a:pt x="0" y="0"/>
                  </a:cubicBezTo>
                  <a:cubicBezTo>
                    <a:pt x="0" y="0"/>
                    <a:pt x="19149" y="29022"/>
                    <a:pt x="24609" y="4764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D65FD1-24E6-C8E8-589E-D91BE5A2A5CA}"/>
                </a:ext>
              </a:extLst>
            </p:cNvPr>
            <p:cNvSpPr/>
            <p:nvPr/>
          </p:nvSpPr>
          <p:spPr>
            <a:xfrm>
              <a:off x="4932528" y="2152208"/>
              <a:ext cx="21945" cy="75697"/>
            </a:xfrm>
            <a:custGeom>
              <a:avLst/>
              <a:gdLst>
                <a:gd name="connsiteX0" fmla="*/ 15334 w 21945"/>
                <a:gd name="connsiteY0" fmla="*/ 75547 h 75697"/>
                <a:gd name="connsiteX1" fmla="*/ 4712 w 21945"/>
                <a:gd name="connsiteY1" fmla="*/ 49966 h 75697"/>
                <a:gd name="connsiteX2" fmla="*/ 0 w 21945"/>
                <a:gd name="connsiteY2" fmla="*/ 1421 h 75697"/>
                <a:gd name="connsiteX3" fmla="*/ 1197 w 21945"/>
                <a:gd name="connsiteY3" fmla="*/ 0 h 75697"/>
                <a:gd name="connsiteX4" fmla="*/ 2019 w 21945"/>
                <a:gd name="connsiteY4" fmla="*/ 0 h 75697"/>
                <a:gd name="connsiteX5" fmla="*/ 2992 w 21945"/>
                <a:gd name="connsiteY5" fmla="*/ 748 h 75697"/>
                <a:gd name="connsiteX6" fmla="*/ 20420 w 21945"/>
                <a:gd name="connsiteY6" fmla="*/ 48021 h 75697"/>
                <a:gd name="connsiteX7" fmla="*/ 16979 w 21945"/>
                <a:gd name="connsiteY7" fmla="*/ 75697 h 75697"/>
                <a:gd name="connsiteX8" fmla="*/ 15334 w 21945"/>
                <a:gd name="connsiteY8" fmla="*/ 75622 h 75697"/>
                <a:gd name="connsiteX9" fmla="*/ 15334 w 21945"/>
                <a:gd name="connsiteY9" fmla="*/ 75622 h 7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5" h="75697">
                  <a:moveTo>
                    <a:pt x="15334" y="75547"/>
                  </a:moveTo>
                  <a:cubicBezTo>
                    <a:pt x="9649" y="74051"/>
                    <a:pt x="6358" y="60812"/>
                    <a:pt x="4712" y="49966"/>
                  </a:cubicBezTo>
                  <a:cubicBezTo>
                    <a:pt x="1945" y="32164"/>
                    <a:pt x="75" y="1720"/>
                    <a:pt x="0" y="1421"/>
                  </a:cubicBezTo>
                  <a:cubicBezTo>
                    <a:pt x="0" y="748"/>
                    <a:pt x="449" y="150"/>
                    <a:pt x="1197" y="0"/>
                  </a:cubicBezTo>
                  <a:cubicBezTo>
                    <a:pt x="1496" y="0"/>
                    <a:pt x="1720" y="0"/>
                    <a:pt x="2019" y="0"/>
                  </a:cubicBezTo>
                  <a:cubicBezTo>
                    <a:pt x="2468" y="75"/>
                    <a:pt x="2842" y="374"/>
                    <a:pt x="2992" y="748"/>
                  </a:cubicBezTo>
                  <a:cubicBezTo>
                    <a:pt x="3590" y="1945"/>
                    <a:pt x="17578" y="30069"/>
                    <a:pt x="20420" y="48021"/>
                  </a:cubicBezTo>
                  <a:cubicBezTo>
                    <a:pt x="23263" y="65973"/>
                    <a:pt x="22140" y="75024"/>
                    <a:pt x="16979" y="75697"/>
                  </a:cubicBezTo>
                  <a:cubicBezTo>
                    <a:pt x="16456" y="75697"/>
                    <a:pt x="15932" y="75697"/>
                    <a:pt x="15334" y="75622"/>
                  </a:cubicBezTo>
                  <a:lnTo>
                    <a:pt x="15334" y="75622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225128A-CCFD-DF25-6A9A-453BCB813E2A}"/>
                </a:ext>
              </a:extLst>
            </p:cNvPr>
            <p:cNvSpPr/>
            <p:nvPr/>
          </p:nvSpPr>
          <p:spPr>
            <a:xfrm>
              <a:off x="4919138" y="2157145"/>
              <a:ext cx="17989" cy="67416"/>
            </a:xfrm>
            <a:custGeom>
              <a:avLst/>
              <a:gdLst>
                <a:gd name="connsiteX0" fmla="*/ 16681 w 17989"/>
                <a:gd name="connsiteY0" fmla="*/ 43234 h 67416"/>
                <a:gd name="connsiteX1" fmla="*/ 14287 w 17989"/>
                <a:gd name="connsiteY1" fmla="*/ 67394 h 67416"/>
                <a:gd name="connsiteX2" fmla="*/ 4114 w 17989"/>
                <a:gd name="connsiteY2" fmla="*/ 44805 h 67416"/>
                <a:gd name="connsiteX3" fmla="*/ 0 w 17989"/>
                <a:gd name="connsiteY3" fmla="*/ 0 h 67416"/>
                <a:gd name="connsiteX4" fmla="*/ 16755 w 17989"/>
                <a:gd name="connsiteY4" fmla="*/ 43309 h 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89" h="67416">
                  <a:moveTo>
                    <a:pt x="16681" y="43234"/>
                  </a:moveTo>
                  <a:cubicBezTo>
                    <a:pt x="19298" y="59765"/>
                    <a:pt x="17727" y="66946"/>
                    <a:pt x="14287" y="67394"/>
                  </a:cubicBezTo>
                  <a:cubicBezTo>
                    <a:pt x="10771" y="67843"/>
                    <a:pt x="6732" y="61410"/>
                    <a:pt x="4114" y="44805"/>
                  </a:cubicBezTo>
                  <a:cubicBezTo>
                    <a:pt x="1496" y="28274"/>
                    <a:pt x="0" y="0"/>
                    <a:pt x="0" y="0"/>
                  </a:cubicBezTo>
                  <a:cubicBezTo>
                    <a:pt x="0" y="0"/>
                    <a:pt x="14137" y="26703"/>
                    <a:pt x="16755" y="4330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9B0F849-773D-0540-FA92-E4CC9B3B3086}"/>
                </a:ext>
              </a:extLst>
            </p:cNvPr>
            <p:cNvSpPr/>
            <p:nvPr/>
          </p:nvSpPr>
          <p:spPr>
            <a:xfrm>
              <a:off x="4934024" y="2154003"/>
              <a:ext cx="17989" cy="67416"/>
            </a:xfrm>
            <a:custGeom>
              <a:avLst/>
              <a:gdLst>
                <a:gd name="connsiteX0" fmla="*/ 16680 w 17989"/>
                <a:gd name="connsiteY0" fmla="*/ 43234 h 67416"/>
                <a:gd name="connsiteX1" fmla="*/ 14287 w 17989"/>
                <a:gd name="connsiteY1" fmla="*/ 67394 h 67416"/>
                <a:gd name="connsiteX2" fmla="*/ 4114 w 17989"/>
                <a:gd name="connsiteY2" fmla="*/ 44805 h 67416"/>
                <a:gd name="connsiteX3" fmla="*/ 0 w 17989"/>
                <a:gd name="connsiteY3" fmla="*/ 0 h 67416"/>
                <a:gd name="connsiteX4" fmla="*/ 16755 w 17989"/>
                <a:gd name="connsiteY4" fmla="*/ 43309 h 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89" h="67416">
                  <a:moveTo>
                    <a:pt x="16680" y="43234"/>
                  </a:moveTo>
                  <a:cubicBezTo>
                    <a:pt x="19298" y="59765"/>
                    <a:pt x="17727" y="66946"/>
                    <a:pt x="14287" y="67394"/>
                  </a:cubicBezTo>
                  <a:cubicBezTo>
                    <a:pt x="10771" y="67843"/>
                    <a:pt x="6732" y="61410"/>
                    <a:pt x="4114" y="44805"/>
                  </a:cubicBezTo>
                  <a:cubicBezTo>
                    <a:pt x="1496" y="28274"/>
                    <a:pt x="0" y="0"/>
                    <a:pt x="0" y="0"/>
                  </a:cubicBezTo>
                  <a:cubicBezTo>
                    <a:pt x="0" y="0"/>
                    <a:pt x="14137" y="26703"/>
                    <a:pt x="16755" y="4330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D142578-A30A-D081-AEAC-CDFC90D3DC1A}"/>
                </a:ext>
              </a:extLst>
            </p:cNvPr>
            <p:cNvSpPr/>
            <p:nvPr/>
          </p:nvSpPr>
          <p:spPr>
            <a:xfrm>
              <a:off x="4917643" y="2133358"/>
              <a:ext cx="28645" cy="75474"/>
            </a:xfrm>
            <a:custGeom>
              <a:avLst/>
              <a:gdLst>
                <a:gd name="connsiteX0" fmla="*/ 24609 w 28645"/>
                <a:gd name="connsiteY0" fmla="*/ 47572 h 75474"/>
                <a:gd name="connsiteX1" fmla="*/ 25880 w 28645"/>
                <a:gd name="connsiteY1" fmla="*/ 75398 h 75474"/>
                <a:gd name="connsiteX2" fmla="*/ 11519 w 28645"/>
                <a:gd name="connsiteY2" fmla="*/ 50714 h 75474"/>
                <a:gd name="connsiteX3" fmla="*/ 0 w 28645"/>
                <a:gd name="connsiteY3" fmla="*/ 0 h 75474"/>
                <a:gd name="connsiteX4" fmla="*/ 24609 w 28645"/>
                <a:gd name="connsiteY4" fmla="*/ 47647 h 7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5" h="75474">
                  <a:moveTo>
                    <a:pt x="24609" y="47572"/>
                  </a:moveTo>
                  <a:cubicBezTo>
                    <a:pt x="29994" y="66198"/>
                    <a:pt x="29545" y="74500"/>
                    <a:pt x="25880" y="75398"/>
                  </a:cubicBezTo>
                  <a:cubicBezTo>
                    <a:pt x="22290" y="76295"/>
                    <a:pt x="16904" y="69339"/>
                    <a:pt x="11519" y="50714"/>
                  </a:cubicBezTo>
                  <a:cubicBezTo>
                    <a:pt x="6133" y="32089"/>
                    <a:pt x="0" y="0"/>
                    <a:pt x="0" y="0"/>
                  </a:cubicBezTo>
                  <a:cubicBezTo>
                    <a:pt x="0" y="0"/>
                    <a:pt x="19149" y="29022"/>
                    <a:pt x="24609" y="4764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52ED6CF-AA73-D453-35A4-D66D431251CE}"/>
                </a:ext>
              </a:extLst>
            </p:cNvPr>
            <p:cNvSpPr/>
            <p:nvPr/>
          </p:nvSpPr>
          <p:spPr>
            <a:xfrm>
              <a:off x="4936193" y="2149216"/>
              <a:ext cx="30391" cy="63835"/>
            </a:xfrm>
            <a:custGeom>
              <a:avLst/>
              <a:gdLst>
                <a:gd name="connsiteX0" fmla="*/ 25506 w 30391"/>
                <a:gd name="connsiteY0" fmla="*/ 39569 h 63835"/>
                <a:gd name="connsiteX1" fmla="*/ 28125 w 30391"/>
                <a:gd name="connsiteY1" fmla="*/ 63729 h 63835"/>
                <a:gd name="connsiteX2" fmla="*/ 13389 w 30391"/>
                <a:gd name="connsiteY2" fmla="*/ 43309 h 63835"/>
                <a:gd name="connsiteX3" fmla="*/ 0 w 30391"/>
                <a:gd name="connsiteY3" fmla="*/ 0 h 63835"/>
                <a:gd name="connsiteX4" fmla="*/ 25432 w 30391"/>
                <a:gd name="connsiteY4" fmla="*/ 39644 h 63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1" h="63835">
                  <a:moveTo>
                    <a:pt x="25506" y="39569"/>
                  </a:moveTo>
                  <a:cubicBezTo>
                    <a:pt x="31491" y="55426"/>
                    <a:pt x="31491" y="62682"/>
                    <a:pt x="28125" y="63729"/>
                  </a:cubicBezTo>
                  <a:cubicBezTo>
                    <a:pt x="24759" y="64702"/>
                    <a:pt x="19448" y="59092"/>
                    <a:pt x="13389" y="43309"/>
                  </a:cubicBezTo>
                  <a:cubicBezTo>
                    <a:pt x="7330" y="27451"/>
                    <a:pt x="0" y="0"/>
                    <a:pt x="0" y="0"/>
                  </a:cubicBezTo>
                  <a:cubicBezTo>
                    <a:pt x="0" y="0"/>
                    <a:pt x="19448" y="23861"/>
                    <a:pt x="25432" y="3964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979AB76-A7B4-F78F-7CEA-20BA2CEE59BE}"/>
                </a:ext>
              </a:extLst>
            </p:cNvPr>
            <p:cNvSpPr/>
            <p:nvPr/>
          </p:nvSpPr>
          <p:spPr>
            <a:xfrm>
              <a:off x="4990021" y="2102749"/>
              <a:ext cx="58623" cy="56655"/>
            </a:xfrm>
            <a:custGeom>
              <a:avLst/>
              <a:gdLst>
                <a:gd name="connsiteX0" fmla="*/ 24936 w 58623"/>
                <a:gd name="connsiteY0" fmla="*/ 31955 h 56655"/>
                <a:gd name="connsiteX1" fmla="*/ 58297 w 58623"/>
                <a:gd name="connsiteY1" fmla="*/ 56415 h 56655"/>
                <a:gd name="connsiteX2" fmla="*/ 33688 w 58623"/>
                <a:gd name="connsiteY2" fmla="*/ 24700 h 56655"/>
                <a:gd name="connsiteX3" fmla="*/ 327 w 58623"/>
                <a:gd name="connsiteY3" fmla="*/ 241 h 56655"/>
                <a:gd name="connsiteX4" fmla="*/ 24936 w 58623"/>
                <a:gd name="connsiteY4" fmla="*/ 31955 h 5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23" h="56655">
                  <a:moveTo>
                    <a:pt x="24936" y="31955"/>
                  </a:moveTo>
                  <a:cubicBezTo>
                    <a:pt x="40943" y="47514"/>
                    <a:pt x="55828" y="58435"/>
                    <a:pt x="58297" y="56415"/>
                  </a:cubicBezTo>
                  <a:cubicBezTo>
                    <a:pt x="60690" y="54395"/>
                    <a:pt x="49695" y="40183"/>
                    <a:pt x="33688" y="24700"/>
                  </a:cubicBezTo>
                  <a:cubicBezTo>
                    <a:pt x="17681" y="9142"/>
                    <a:pt x="2796" y="-1779"/>
                    <a:pt x="327" y="241"/>
                  </a:cubicBezTo>
                  <a:cubicBezTo>
                    <a:pt x="-2066" y="2260"/>
                    <a:pt x="8929" y="16472"/>
                    <a:pt x="24936" y="3195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1EDAA36-B0D0-8155-9807-163CB5E2BA33}"/>
                </a:ext>
              </a:extLst>
            </p:cNvPr>
            <p:cNvSpPr/>
            <p:nvPr/>
          </p:nvSpPr>
          <p:spPr>
            <a:xfrm>
              <a:off x="4972360" y="2132908"/>
              <a:ext cx="49031" cy="46916"/>
            </a:xfrm>
            <a:custGeom>
              <a:avLst/>
              <a:gdLst>
                <a:gd name="connsiteX0" fmla="*/ 20456 w 49031"/>
                <a:gd name="connsiteY0" fmla="*/ 27229 h 46916"/>
                <a:gd name="connsiteX1" fmla="*/ 48506 w 49031"/>
                <a:gd name="connsiteY1" fmla="*/ 46527 h 46916"/>
                <a:gd name="connsiteX2" fmla="*/ 29208 w 49031"/>
                <a:gd name="connsiteY2" fmla="*/ 19973 h 46916"/>
                <a:gd name="connsiteX3" fmla="*/ 485 w 49031"/>
                <a:gd name="connsiteY3" fmla="*/ 376 h 46916"/>
                <a:gd name="connsiteX4" fmla="*/ 20531 w 49031"/>
                <a:gd name="connsiteY4" fmla="*/ 27229 h 4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31" h="46916">
                  <a:moveTo>
                    <a:pt x="20456" y="27229"/>
                  </a:moveTo>
                  <a:cubicBezTo>
                    <a:pt x="36464" y="42787"/>
                    <a:pt x="46038" y="48547"/>
                    <a:pt x="48506" y="46527"/>
                  </a:cubicBezTo>
                  <a:cubicBezTo>
                    <a:pt x="50900" y="44508"/>
                    <a:pt x="45215" y="35457"/>
                    <a:pt x="29208" y="19973"/>
                  </a:cubicBezTo>
                  <a:cubicBezTo>
                    <a:pt x="13201" y="4415"/>
                    <a:pt x="2878" y="-1644"/>
                    <a:pt x="485" y="376"/>
                  </a:cubicBezTo>
                  <a:cubicBezTo>
                    <a:pt x="-1909" y="2396"/>
                    <a:pt x="4524" y="11745"/>
                    <a:pt x="20531" y="2722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544CF72-9994-93B0-7031-B6BA4E6A8DE2}"/>
                </a:ext>
              </a:extLst>
            </p:cNvPr>
            <p:cNvSpPr/>
            <p:nvPr/>
          </p:nvSpPr>
          <p:spPr>
            <a:xfrm>
              <a:off x="4992741" y="2110694"/>
              <a:ext cx="45881" cy="55903"/>
            </a:xfrm>
            <a:custGeom>
              <a:avLst/>
              <a:gdLst>
                <a:gd name="connsiteX0" fmla="*/ 23636 w 45881"/>
                <a:gd name="connsiteY0" fmla="*/ 40541 h 55903"/>
                <a:gd name="connsiteX1" fmla="*/ 44880 w 45881"/>
                <a:gd name="connsiteY1" fmla="*/ 55426 h 55903"/>
                <a:gd name="connsiteX2" fmla="*/ 33510 w 45881"/>
                <a:gd name="connsiteY2" fmla="*/ 33286 h 55903"/>
                <a:gd name="connsiteX3" fmla="*/ 0 w 45881"/>
                <a:gd name="connsiteY3" fmla="*/ 0 h 55903"/>
                <a:gd name="connsiteX4" fmla="*/ 23636 w 45881"/>
                <a:gd name="connsiteY4" fmla="*/ 40541 h 5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1" h="55903">
                  <a:moveTo>
                    <a:pt x="23636" y="40541"/>
                  </a:moveTo>
                  <a:cubicBezTo>
                    <a:pt x="35305" y="53556"/>
                    <a:pt x="42112" y="57371"/>
                    <a:pt x="44880" y="55426"/>
                  </a:cubicBezTo>
                  <a:cubicBezTo>
                    <a:pt x="47572" y="53407"/>
                    <a:pt x="45179" y="46301"/>
                    <a:pt x="33510" y="33286"/>
                  </a:cubicBezTo>
                  <a:cubicBezTo>
                    <a:pt x="21916" y="20271"/>
                    <a:pt x="0" y="0"/>
                    <a:pt x="0" y="0"/>
                  </a:cubicBezTo>
                  <a:cubicBezTo>
                    <a:pt x="0" y="0"/>
                    <a:pt x="12043" y="27526"/>
                    <a:pt x="23636" y="4054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3E960C3-A2AC-2DE8-8A80-AA21BE4C065E}"/>
                </a:ext>
              </a:extLst>
            </p:cNvPr>
            <p:cNvSpPr/>
            <p:nvPr/>
          </p:nvSpPr>
          <p:spPr>
            <a:xfrm>
              <a:off x="4974490" y="2093565"/>
              <a:ext cx="44804" cy="68849"/>
            </a:xfrm>
            <a:custGeom>
              <a:avLst/>
              <a:gdLst>
                <a:gd name="connsiteX0" fmla="*/ 21841 w 44804"/>
                <a:gd name="connsiteY0" fmla="*/ 48694 h 68849"/>
                <a:gd name="connsiteX1" fmla="*/ 43458 w 44804"/>
                <a:gd name="connsiteY1" fmla="*/ 68516 h 68849"/>
                <a:gd name="connsiteX2" fmla="*/ 33211 w 44804"/>
                <a:gd name="connsiteY2" fmla="*/ 42187 h 68849"/>
                <a:gd name="connsiteX3" fmla="*/ 0 w 44804"/>
                <a:gd name="connsiteY3" fmla="*/ 0 h 68849"/>
                <a:gd name="connsiteX4" fmla="*/ 21841 w 44804"/>
                <a:gd name="connsiteY4" fmla="*/ 48694 h 6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04" h="68849">
                  <a:moveTo>
                    <a:pt x="21841" y="48694"/>
                  </a:moveTo>
                  <a:cubicBezTo>
                    <a:pt x="33211" y="65001"/>
                    <a:pt x="40317" y="70312"/>
                    <a:pt x="43458" y="68516"/>
                  </a:cubicBezTo>
                  <a:cubicBezTo>
                    <a:pt x="46600" y="66721"/>
                    <a:pt x="44655" y="58418"/>
                    <a:pt x="33211" y="42187"/>
                  </a:cubicBezTo>
                  <a:cubicBezTo>
                    <a:pt x="21841" y="25881"/>
                    <a:pt x="0" y="0"/>
                    <a:pt x="0" y="0"/>
                  </a:cubicBezTo>
                  <a:cubicBezTo>
                    <a:pt x="0" y="0"/>
                    <a:pt x="10397" y="32463"/>
                    <a:pt x="21841" y="4869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111579B-202B-6640-970A-F799776CA765}"/>
                </a:ext>
              </a:extLst>
            </p:cNvPr>
            <p:cNvSpPr/>
            <p:nvPr/>
          </p:nvSpPr>
          <p:spPr>
            <a:xfrm>
              <a:off x="4948890" y="2141449"/>
              <a:ext cx="52811" cy="62939"/>
            </a:xfrm>
            <a:custGeom>
              <a:avLst/>
              <a:gdLst>
                <a:gd name="connsiteX0" fmla="*/ 52304 w 52811"/>
                <a:gd name="connsiteY0" fmla="*/ 61099 h 62939"/>
                <a:gd name="connsiteX1" fmla="*/ 38840 w 52811"/>
                <a:gd name="connsiteY1" fmla="*/ 36639 h 62939"/>
                <a:gd name="connsiteX2" fmla="*/ 2712 w 52811"/>
                <a:gd name="connsiteY2" fmla="*/ 436 h 62939"/>
                <a:gd name="connsiteX3" fmla="*/ 692 w 52811"/>
                <a:gd name="connsiteY3" fmla="*/ 212 h 62939"/>
                <a:gd name="connsiteX4" fmla="*/ 168 w 52811"/>
                <a:gd name="connsiteY4" fmla="*/ 736 h 62939"/>
                <a:gd name="connsiteX5" fmla="*/ 168 w 52811"/>
                <a:gd name="connsiteY5" fmla="*/ 1932 h 62939"/>
                <a:gd name="connsiteX6" fmla="*/ 26573 w 52811"/>
                <a:gd name="connsiteY6" fmla="*/ 45615 h 62939"/>
                <a:gd name="connsiteX7" fmla="*/ 51331 w 52811"/>
                <a:gd name="connsiteY7" fmla="*/ 62146 h 62939"/>
                <a:gd name="connsiteX8" fmla="*/ 52378 w 52811"/>
                <a:gd name="connsiteY8" fmla="*/ 61024 h 62939"/>
                <a:gd name="connsiteX9" fmla="*/ 52378 w 52811"/>
                <a:gd name="connsiteY9" fmla="*/ 61024 h 6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1" h="62939">
                  <a:moveTo>
                    <a:pt x="52304" y="61099"/>
                  </a:moveTo>
                  <a:cubicBezTo>
                    <a:pt x="54996" y="56312"/>
                    <a:pt x="46469" y="45167"/>
                    <a:pt x="38840" y="36639"/>
                  </a:cubicBezTo>
                  <a:cubicBezTo>
                    <a:pt x="26348" y="22652"/>
                    <a:pt x="2936" y="661"/>
                    <a:pt x="2712" y="436"/>
                  </a:cubicBezTo>
                  <a:cubicBezTo>
                    <a:pt x="2188" y="-12"/>
                    <a:pt x="1365" y="-162"/>
                    <a:pt x="692" y="212"/>
                  </a:cubicBezTo>
                  <a:cubicBezTo>
                    <a:pt x="468" y="362"/>
                    <a:pt x="318" y="511"/>
                    <a:pt x="168" y="736"/>
                  </a:cubicBezTo>
                  <a:cubicBezTo>
                    <a:pt x="-56" y="1110"/>
                    <a:pt x="-56" y="1558"/>
                    <a:pt x="168" y="1932"/>
                  </a:cubicBezTo>
                  <a:cubicBezTo>
                    <a:pt x="692" y="3129"/>
                    <a:pt x="14006" y="31553"/>
                    <a:pt x="26573" y="45615"/>
                  </a:cubicBezTo>
                  <a:cubicBezTo>
                    <a:pt x="39214" y="59678"/>
                    <a:pt x="47292" y="65138"/>
                    <a:pt x="51331" y="62146"/>
                  </a:cubicBezTo>
                  <a:cubicBezTo>
                    <a:pt x="51780" y="61847"/>
                    <a:pt x="52079" y="61473"/>
                    <a:pt x="52378" y="61024"/>
                  </a:cubicBezTo>
                  <a:lnTo>
                    <a:pt x="52378" y="61024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0EC3633-3BB4-5967-735B-687A32D04AE4}"/>
                </a:ext>
              </a:extLst>
            </p:cNvPr>
            <p:cNvSpPr/>
            <p:nvPr/>
          </p:nvSpPr>
          <p:spPr>
            <a:xfrm>
              <a:off x="4963569" y="2135303"/>
              <a:ext cx="45881" cy="55934"/>
            </a:xfrm>
            <a:custGeom>
              <a:avLst/>
              <a:gdLst>
                <a:gd name="connsiteX0" fmla="*/ 23637 w 45881"/>
                <a:gd name="connsiteY0" fmla="*/ 40616 h 55934"/>
                <a:gd name="connsiteX1" fmla="*/ 44880 w 45881"/>
                <a:gd name="connsiteY1" fmla="*/ 55426 h 55934"/>
                <a:gd name="connsiteX2" fmla="*/ 33510 w 45881"/>
                <a:gd name="connsiteY2" fmla="*/ 33286 h 55934"/>
                <a:gd name="connsiteX3" fmla="*/ 0 w 45881"/>
                <a:gd name="connsiteY3" fmla="*/ 0 h 55934"/>
                <a:gd name="connsiteX4" fmla="*/ 23637 w 45881"/>
                <a:gd name="connsiteY4" fmla="*/ 40541 h 5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1" h="55934">
                  <a:moveTo>
                    <a:pt x="23637" y="40616"/>
                  </a:moveTo>
                  <a:cubicBezTo>
                    <a:pt x="35306" y="53631"/>
                    <a:pt x="42112" y="57446"/>
                    <a:pt x="44880" y="55426"/>
                  </a:cubicBezTo>
                  <a:cubicBezTo>
                    <a:pt x="47573" y="53407"/>
                    <a:pt x="45179" y="46301"/>
                    <a:pt x="33510" y="33286"/>
                  </a:cubicBezTo>
                  <a:cubicBezTo>
                    <a:pt x="21842" y="20271"/>
                    <a:pt x="0" y="0"/>
                    <a:pt x="0" y="0"/>
                  </a:cubicBezTo>
                  <a:cubicBezTo>
                    <a:pt x="0" y="0"/>
                    <a:pt x="12043" y="27526"/>
                    <a:pt x="23637" y="4054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A0BF9CD-17DC-B6E8-0BC1-909D563D1DAB}"/>
                </a:ext>
              </a:extLst>
            </p:cNvPr>
            <p:cNvSpPr/>
            <p:nvPr/>
          </p:nvSpPr>
          <p:spPr>
            <a:xfrm>
              <a:off x="4950854" y="2143008"/>
              <a:ext cx="45881" cy="55903"/>
            </a:xfrm>
            <a:custGeom>
              <a:avLst/>
              <a:gdLst>
                <a:gd name="connsiteX0" fmla="*/ 23636 w 45881"/>
                <a:gd name="connsiteY0" fmla="*/ 40541 h 55903"/>
                <a:gd name="connsiteX1" fmla="*/ 44880 w 45881"/>
                <a:gd name="connsiteY1" fmla="*/ 55426 h 55903"/>
                <a:gd name="connsiteX2" fmla="*/ 33510 w 45881"/>
                <a:gd name="connsiteY2" fmla="*/ 33286 h 55903"/>
                <a:gd name="connsiteX3" fmla="*/ 0 w 45881"/>
                <a:gd name="connsiteY3" fmla="*/ 0 h 55903"/>
                <a:gd name="connsiteX4" fmla="*/ 23636 w 45881"/>
                <a:gd name="connsiteY4" fmla="*/ 40541 h 5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1" h="55903">
                  <a:moveTo>
                    <a:pt x="23636" y="40541"/>
                  </a:moveTo>
                  <a:cubicBezTo>
                    <a:pt x="35305" y="53556"/>
                    <a:pt x="42112" y="57371"/>
                    <a:pt x="44880" y="55426"/>
                  </a:cubicBezTo>
                  <a:cubicBezTo>
                    <a:pt x="47572" y="53407"/>
                    <a:pt x="45179" y="46301"/>
                    <a:pt x="33510" y="33286"/>
                  </a:cubicBezTo>
                  <a:cubicBezTo>
                    <a:pt x="21916" y="20271"/>
                    <a:pt x="0" y="0"/>
                    <a:pt x="0" y="0"/>
                  </a:cubicBezTo>
                  <a:cubicBezTo>
                    <a:pt x="0" y="0"/>
                    <a:pt x="12043" y="27526"/>
                    <a:pt x="23636" y="4054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CB56D4A-6822-6CA2-58E7-030F17593086}"/>
                </a:ext>
              </a:extLst>
            </p:cNvPr>
            <p:cNvSpPr/>
            <p:nvPr/>
          </p:nvSpPr>
          <p:spPr>
            <a:xfrm>
              <a:off x="4945169" y="2118174"/>
              <a:ext cx="44879" cy="68846"/>
            </a:xfrm>
            <a:custGeom>
              <a:avLst/>
              <a:gdLst>
                <a:gd name="connsiteX0" fmla="*/ 21916 w 44879"/>
                <a:gd name="connsiteY0" fmla="*/ 48694 h 68846"/>
                <a:gd name="connsiteX1" fmla="*/ 43533 w 44879"/>
                <a:gd name="connsiteY1" fmla="*/ 68516 h 68846"/>
                <a:gd name="connsiteX2" fmla="*/ 33286 w 44879"/>
                <a:gd name="connsiteY2" fmla="*/ 42187 h 68846"/>
                <a:gd name="connsiteX3" fmla="*/ 0 w 44879"/>
                <a:gd name="connsiteY3" fmla="*/ 0 h 68846"/>
                <a:gd name="connsiteX4" fmla="*/ 21841 w 44879"/>
                <a:gd name="connsiteY4" fmla="*/ 48694 h 6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79" h="68846">
                  <a:moveTo>
                    <a:pt x="21916" y="48694"/>
                  </a:moveTo>
                  <a:cubicBezTo>
                    <a:pt x="33286" y="64926"/>
                    <a:pt x="40391" y="70312"/>
                    <a:pt x="43533" y="68516"/>
                  </a:cubicBezTo>
                  <a:cubicBezTo>
                    <a:pt x="46675" y="66721"/>
                    <a:pt x="44730" y="58418"/>
                    <a:pt x="33286" y="42187"/>
                  </a:cubicBezTo>
                  <a:cubicBezTo>
                    <a:pt x="21916" y="25955"/>
                    <a:pt x="0" y="0"/>
                    <a:pt x="0" y="0"/>
                  </a:cubicBezTo>
                  <a:cubicBezTo>
                    <a:pt x="0" y="0"/>
                    <a:pt x="10472" y="32463"/>
                    <a:pt x="21841" y="4869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568B625-6BA5-0589-5E70-538868E620D3}"/>
                </a:ext>
              </a:extLst>
            </p:cNvPr>
            <p:cNvSpPr/>
            <p:nvPr/>
          </p:nvSpPr>
          <p:spPr>
            <a:xfrm>
              <a:off x="4945393" y="2141212"/>
              <a:ext cx="34213" cy="62317"/>
            </a:xfrm>
            <a:custGeom>
              <a:avLst/>
              <a:gdLst>
                <a:gd name="connsiteX0" fmla="*/ 14811 w 34213"/>
                <a:gd name="connsiteY0" fmla="*/ 43833 h 62317"/>
                <a:gd name="connsiteX1" fmla="*/ 32612 w 34213"/>
                <a:gd name="connsiteY1" fmla="*/ 62084 h 62317"/>
                <a:gd name="connsiteX2" fmla="*/ 26031 w 34213"/>
                <a:gd name="connsiteY2" fmla="*/ 38372 h 62317"/>
                <a:gd name="connsiteX3" fmla="*/ 0 w 34213"/>
                <a:gd name="connsiteY3" fmla="*/ 0 h 62317"/>
                <a:gd name="connsiteX4" fmla="*/ 14811 w 34213"/>
                <a:gd name="connsiteY4" fmla="*/ 43833 h 6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13" h="62317">
                  <a:moveTo>
                    <a:pt x="14811" y="43833"/>
                  </a:moveTo>
                  <a:cubicBezTo>
                    <a:pt x="23562" y="58568"/>
                    <a:pt x="29471" y="63505"/>
                    <a:pt x="32612" y="62084"/>
                  </a:cubicBezTo>
                  <a:cubicBezTo>
                    <a:pt x="35680" y="60588"/>
                    <a:pt x="34782" y="53182"/>
                    <a:pt x="26031" y="38372"/>
                  </a:cubicBezTo>
                  <a:cubicBezTo>
                    <a:pt x="17279" y="23637"/>
                    <a:pt x="0" y="0"/>
                    <a:pt x="0" y="0"/>
                  </a:cubicBezTo>
                  <a:cubicBezTo>
                    <a:pt x="0" y="0"/>
                    <a:pt x="6134" y="29097"/>
                    <a:pt x="14811" y="4383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65FDBFC-0FD2-F7A2-98A5-5DF68B10F50B}"/>
                </a:ext>
              </a:extLst>
            </p:cNvPr>
            <p:cNvSpPr/>
            <p:nvPr/>
          </p:nvSpPr>
          <p:spPr>
            <a:xfrm>
              <a:off x="4943972" y="2141811"/>
              <a:ext cx="42839" cy="69935"/>
            </a:xfrm>
            <a:custGeom>
              <a:avLst/>
              <a:gdLst>
                <a:gd name="connsiteX0" fmla="*/ 34034 w 42839"/>
                <a:gd name="connsiteY0" fmla="*/ 42636 h 69935"/>
                <a:gd name="connsiteX1" fmla="*/ 41140 w 42839"/>
                <a:gd name="connsiteY1" fmla="*/ 69713 h 69935"/>
                <a:gd name="connsiteX2" fmla="*/ 21842 w 42839"/>
                <a:gd name="connsiteY2" fmla="*/ 47872 h 69935"/>
                <a:gd name="connsiteX3" fmla="*/ 0 w 42839"/>
                <a:gd name="connsiteY3" fmla="*/ 0 h 69935"/>
                <a:gd name="connsiteX4" fmla="*/ 34034 w 42839"/>
                <a:gd name="connsiteY4" fmla="*/ 42561 h 6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39" h="69935">
                  <a:moveTo>
                    <a:pt x="34034" y="42636"/>
                  </a:moveTo>
                  <a:cubicBezTo>
                    <a:pt x="43234" y="59989"/>
                    <a:pt x="44506" y="68292"/>
                    <a:pt x="41140" y="69713"/>
                  </a:cubicBezTo>
                  <a:cubicBezTo>
                    <a:pt x="37774" y="71209"/>
                    <a:pt x="31042" y="65300"/>
                    <a:pt x="21842" y="47872"/>
                  </a:cubicBezTo>
                  <a:cubicBezTo>
                    <a:pt x="12641" y="30518"/>
                    <a:pt x="0" y="0"/>
                    <a:pt x="0" y="0"/>
                  </a:cubicBezTo>
                  <a:cubicBezTo>
                    <a:pt x="0" y="0"/>
                    <a:pt x="24908" y="25207"/>
                    <a:pt x="34034" y="4256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7AA6AF6-DAFF-3595-9151-89AB2F30852C}"/>
                </a:ext>
              </a:extLst>
            </p:cNvPr>
            <p:cNvSpPr/>
            <p:nvPr/>
          </p:nvSpPr>
          <p:spPr>
            <a:xfrm>
              <a:off x="4934366" y="2077478"/>
              <a:ext cx="49541" cy="46546"/>
            </a:xfrm>
            <a:custGeom>
              <a:avLst/>
              <a:gdLst>
                <a:gd name="connsiteX0" fmla="*/ 20751 w 49541"/>
                <a:gd name="connsiteY0" fmla="*/ 27083 h 46546"/>
                <a:gd name="connsiteX1" fmla="*/ 49026 w 49541"/>
                <a:gd name="connsiteY1" fmla="*/ 46157 h 46546"/>
                <a:gd name="connsiteX2" fmla="*/ 29428 w 49541"/>
                <a:gd name="connsiteY2" fmla="*/ 19752 h 46546"/>
                <a:gd name="connsiteX3" fmla="*/ 481 w 49541"/>
                <a:gd name="connsiteY3" fmla="*/ 379 h 46546"/>
                <a:gd name="connsiteX4" fmla="*/ 20826 w 49541"/>
                <a:gd name="connsiteY4" fmla="*/ 27083 h 4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41" h="46546">
                  <a:moveTo>
                    <a:pt x="20751" y="27083"/>
                  </a:moveTo>
                  <a:cubicBezTo>
                    <a:pt x="36908" y="42417"/>
                    <a:pt x="46557" y="48176"/>
                    <a:pt x="49026" y="46157"/>
                  </a:cubicBezTo>
                  <a:cubicBezTo>
                    <a:pt x="51419" y="44137"/>
                    <a:pt x="45585" y="35086"/>
                    <a:pt x="29428" y="19752"/>
                  </a:cubicBezTo>
                  <a:cubicBezTo>
                    <a:pt x="13271" y="4344"/>
                    <a:pt x="2874" y="-1640"/>
                    <a:pt x="481" y="379"/>
                  </a:cubicBezTo>
                  <a:cubicBezTo>
                    <a:pt x="-1913" y="2399"/>
                    <a:pt x="4595" y="11674"/>
                    <a:pt x="20826" y="2708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3BF8C07-F769-ACEC-EE49-60DE86A16B1A}"/>
                </a:ext>
              </a:extLst>
            </p:cNvPr>
            <p:cNvSpPr/>
            <p:nvPr/>
          </p:nvSpPr>
          <p:spPr>
            <a:xfrm>
              <a:off x="4954519" y="2055043"/>
              <a:ext cx="46457" cy="55561"/>
            </a:xfrm>
            <a:custGeom>
              <a:avLst/>
              <a:gdLst>
                <a:gd name="connsiteX0" fmla="*/ 24085 w 46457"/>
                <a:gd name="connsiteY0" fmla="*/ 40392 h 55561"/>
                <a:gd name="connsiteX1" fmla="*/ 45478 w 46457"/>
                <a:gd name="connsiteY1" fmla="*/ 55052 h 55561"/>
                <a:gd name="connsiteX2" fmla="*/ 33884 w 46457"/>
                <a:gd name="connsiteY2" fmla="*/ 32987 h 55561"/>
                <a:gd name="connsiteX3" fmla="*/ 0 w 46457"/>
                <a:gd name="connsiteY3" fmla="*/ 0 h 55561"/>
                <a:gd name="connsiteX4" fmla="*/ 24085 w 46457"/>
                <a:gd name="connsiteY4" fmla="*/ 40317 h 5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57" h="55561">
                  <a:moveTo>
                    <a:pt x="24085" y="40392"/>
                  </a:moveTo>
                  <a:cubicBezTo>
                    <a:pt x="35904" y="53257"/>
                    <a:pt x="42785" y="57072"/>
                    <a:pt x="45478" y="55052"/>
                  </a:cubicBezTo>
                  <a:cubicBezTo>
                    <a:pt x="48171" y="53033"/>
                    <a:pt x="45628" y="45927"/>
                    <a:pt x="33884" y="32987"/>
                  </a:cubicBezTo>
                  <a:cubicBezTo>
                    <a:pt x="22066" y="20046"/>
                    <a:pt x="0" y="0"/>
                    <a:pt x="0" y="0"/>
                  </a:cubicBezTo>
                  <a:cubicBezTo>
                    <a:pt x="0" y="0"/>
                    <a:pt x="12342" y="27451"/>
                    <a:pt x="24085" y="4031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1B6FCE3-3DD7-1CC1-B1CC-DFF9F5C9742E}"/>
                </a:ext>
              </a:extLst>
            </p:cNvPr>
            <p:cNvSpPr/>
            <p:nvPr/>
          </p:nvSpPr>
          <p:spPr>
            <a:xfrm>
              <a:off x="4935968" y="2038139"/>
              <a:ext cx="45597" cy="68499"/>
            </a:xfrm>
            <a:custGeom>
              <a:avLst/>
              <a:gdLst>
                <a:gd name="connsiteX0" fmla="*/ 22440 w 45597"/>
                <a:gd name="connsiteY0" fmla="*/ 48545 h 68499"/>
                <a:gd name="connsiteX1" fmla="*/ 44282 w 45597"/>
                <a:gd name="connsiteY1" fmla="*/ 68142 h 68499"/>
                <a:gd name="connsiteX2" fmla="*/ 33735 w 45597"/>
                <a:gd name="connsiteY2" fmla="*/ 41888 h 68499"/>
                <a:gd name="connsiteX3" fmla="*/ 0 w 45597"/>
                <a:gd name="connsiteY3" fmla="*/ 0 h 68499"/>
                <a:gd name="connsiteX4" fmla="*/ 22365 w 45597"/>
                <a:gd name="connsiteY4" fmla="*/ 48545 h 6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7" h="68499">
                  <a:moveTo>
                    <a:pt x="22440" y="48545"/>
                  </a:moveTo>
                  <a:cubicBezTo>
                    <a:pt x="34034" y="64702"/>
                    <a:pt x="41140" y="70012"/>
                    <a:pt x="44282" y="68142"/>
                  </a:cubicBezTo>
                  <a:cubicBezTo>
                    <a:pt x="47423" y="66347"/>
                    <a:pt x="45328" y="58044"/>
                    <a:pt x="33735" y="41888"/>
                  </a:cubicBezTo>
                  <a:cubicBezTo>
                    <a:pt x="22141" y="25731"/>
                    <a:pt x="0" y="0"/>
                    <a:pt x="0" y="0"/>
                  </a:cubicBezTo>
                  <a:cubicBezTo>
                    <a:pt x="0" y="0"/>
                    <a:pt x="10771" y="32313"/>
                    <a:pt x="22365" y="4854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94DD455-CCE0-412E-06CF-4293B1ABBDE9}"/>
                </a:ext>
              </a:extLst>
            </p:cNvPr>
            <p:cNvSpPr/>
            <p:nvPr/>
          </p:nvSpPr>
          <p:spPr>
            <a:xfrm>
              <a:off x="4910892" y="2086220"/>
              <a:ext cx="53527" cy="62531"/>
            </a:xfrm>
            <a:custGeom>
              <a:avLst/>
              <a:gdLst>
                <a:gd name="connsiteX0" fmla="*/ 53052 w 53527"/>
                <a:gd name="connsiteY0" fmla="*/ 60603 h 62531"/>
                <a:gd name="connsiteX1" fmla="*/ 39288 w 53527"/>
                <a:gd name="connsiteY1" fmla="*/ 36218 h 62531"/>
                <a:gd name="connsiteX2" fmla="*/ 2711 w 53527"/>
                <a:gd name="connsiteY2" fmla="*/ 389 h 62531"/>
                <a:gd name="connsiteX3" fmla="*/ 692 w 53527"/>
                <a:gd name="connsiteY3" fmla="*/ 239 h 62531"/>
                <a:gd name="connsiteX4" fmla="*/ 168 w 53527"/>
                <a:gd name="connsiteY4" fmla="*/ 763 h 62531"/>
                <a:gd name="connsiteX5" fmla="*/ 168 w 53527"/>
                <a:gd name="connsiteY5" fmla="*/ 1960 h 62531"/>
                <a:gd name="connsiteX6" fmla="*/ 27096 w 53527"/>
                <a:gd name="connsiteY6" fmla="*/ 45418 h 62531"/>
                <a:gd name="connsiteX7" fmla="*/ 52004 w 53527"/>
                <a:gd name="connsiteY7" fmla="*/ 61725 h 62531"/>
                <a:gd name="connsiteX8" fmla="*/ 52977 w 53527"/>
                <a:gd name="connsiteY8" fmla="*/ 60603 h 62531"/>
                <a:gd name="connsiteX9" fmla="*/ 52977 w 53527"/>
                <a:gd name="connsiteY9" fmla="*/ 60603 h 6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27" h="62531">
                  <a:moveTo>
                    <a:pt x="53052" y="60603"/>
                  </a:moveTo>
                  <a:cubicBezTo>
                    <a:pt x="55670" y="55816"/>
                    <a:pt x="46993" y="44745"/>
                    <a:pt x="39288" y="36218"/>
                  </a:cubicBezTo>
                  <a:cubicBezTo>
                    <a:pt x="26647" y="22380"/>
                    <a:pt x="2936" y="613"/>
                    <a:pt x="2711" y="389"/>
                  </a:cubicBezTo>
                  <a:cubicBezTo>
                    <a:pt x="2188" y="-60"/>
                    <a:pt x="1365" y="-135"/>
                    <a:pt x="692" y="239"/>
                  </a:cubicBezTo>
                  <a:cubicBezTo>
                    <a:pt x="467" y="389"/>
                    <a:pt x="318" y="539"/>
                    <a:pt x="168" y="763"/>
                  </a:cubicBezTo>
                  <a:cubicBezTo>
                    <a:pt x="-56" y="1137"/>
                    <a:pt x="-56" y="1586"/>
                    <a:pt x="168" y="1960"/>
                  </a:cubicBezTo>
                  <a:cubicBezTo>
                    <a:pt x="767" y="3157"/>
                    <a:pt x="14305" y="31506"/>
                    <a:pt x="27096" y="45418"/>
                  </a:cubicBezTo>
                  <a:cubicBezTo>
                    <a:pt x="39887" y="59406"/>
                    <a:pt x="48040" y="64717"/>
                    <a:pt x="52004" y="61725"/>
                  </a:cubicBezTo>
                  <a:cubicBezTo>
                    <a:pt x="52453" y="61425"/>
                    <a:pt x="52752" y="61051"/>
                    <a:pt x="52977" y="60603"/>
                  </a:cubicBezTo>
                  <a:lnTo>
                    <a:pt x="52977" y="60603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5B2A833-97EF-61DB-AC1E-3FE420706FFC}"/>
                </a:ext>
              </a:extLst>
            </p:cNvPr>
            <p:cNvSpPr/>
            <p:nvPr/>
          </p:nvSpPr>
          <p:spPr>
            <a:xfrm>
              <a:off x="4925572" y="2079952"/>
              <a:ext cx="46457" cy="55561"/>
            </a:xfrm>
            <a:custGeom>
              <a:avLst/>
              <a:gdLst>
                <a:gd name="connsiteX0" fmla="*/ 24085 w 46457"/>
                <a:gd name="connsiteY0" fmla="*/ 40392 h 55561"/>
                <a:gd name="connsiteX1" fmla="*/ 45478 w 46457"/>
                <a:gd name="connsiteY1" fmla="*/ 55052 h 55561"/>
                <a:gd name="connsiteX2" fmla="*/ 33884 w 46457"/>
                <a:gd name="connsiteY2" fmla="*/ 32987 h 55561"/>
                <a:gd name="connsiteX3" fmla="*/ 0 w 46457"/>
                <a:gd name="connsiteY3" fmla="*/ 0 h 55561"/>
                <a:gd name="connsiteX4" fmla="*/ 24085 w 46457"/>
                <a:gd name="connsiteY4" fmla="*/ 40317 h 5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57" h="55561">
                  <a:moveTo>
                    <a:pt x="24085" y="40392"/>
                  </a:moveTo>
                  <a:cubicBezTo>
                    <a:pt x="35829" y="53257"/>
                    <a:pt x="42785" y="57072"/>
                    <a:pt x="45478" y="55052"/>
                  </a:cubicBezTo>
                  <a:cubicBezTo>
                    <a:pt x="48171" y="53033"/>
                    <a:pt x="45628" y="45927"/>
                    <a:pt x="33884" y="32987"/>
                  </a:cubicBezTo>
                  <a:cubicBezTo>
                    <a:pt x="22140" y="20046"/>
                    <a:pt x="0" y="0"/>
                    <a:pt x="0" y="0"/>
                  </a:cubicBezTo>
                  <a:cubicBezTo>
                    <a:pt x="0" y="0"/>
                    <a:pt x="12342" y="27451"/>
                    <a:pt x="24085" y="4031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16A57E-D93D-0BAB-B5EA-215E82865F7B}"/>
                </a:ext>
              </a:extLst>
            </p:cNvPr>
            <p:cNvSpPr/>
            <p:nvPr/>
          </p:nvSpPr>
          <p:spPr>
            <a:xfrm>
              <a:off x="4912930" y="2087731"/>
              <a:ext cx="46457" cy="55561"/>
            </a:xfrm>
            <a:custGeom>
              <a:avLst/>
              <a:gdLst>
                <a:gd name="connsiteX0" fmla="*/ 24085 w 46457"/>
                <a:gd name="connsiteY0" fmla="*/ 40392 h 55561"/>
                <a:gd name="connsiteX1" fmla="*/ 45478 w 46457"/>
                <a:gd name="connsiteY1" fmla="*/ 55052 h 55561"/>
                <a:gd name="connsiteX2" fmla="*/ 33884 w 46457"/>
                <a:gd name="connsiteY2" fmla="*/ 32987 h 55561"/>
                <a:gd name="connsiteX3" fmla="*/ 0 w 46457"/>
                <a:gd name="connsiteY3" fmla="*/ 0 h 55561"/>
                <a:gd name="connsiteX4" fmla="*/ 24085 w 46457"/>
                <a:gd name="connsiteY4" fmla="*/ 40317 h 5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57" h="55561">
                  <a:moveTo>
                    <a:pt x="24085" y="40392"/>
                  </a:moveTo>
                  <a:cubicBezTo>
                    <a:pt x="35829" y="53257"/>
                    <a:pt x="42785" y="57072"/>
                    <a:pt x="45478" y="55052"/>
                  </a:cubicBezTo>
                  <a:cubicBezTo>
                    <a:pt x="48171" y="53033"/>
                    <a:pt x="45628" y="45927"/>
                    <a:pt x="33884" y="32987"/>
                  </a:cubicBezTo>
                  <a:cubicBezTo>
                    <a:pt x="22065" y="20121"/>
                    <a:pt x="0" y="0"/>
                    <a:pt x="0" y="0"/>
                  </a:cubicBezTo>
                  <a:cubicBezTo>
                    <a:pt x="0" y="0"/>
                    <a:pt x="12342" y="27451"/>
                    <a:pt x="24085" y="4031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40C5642-E62C-2CFA-C704-F668C342B84E}"/>
                </a:ext>
              </a:extLst>
            </p:cNvPr>
            <p:cNvSpPr/>
            <p:nvPr/>
          </p:nvSpPr>
          <p:spPr>
            <a:xfrm>
              <a:off x="4907021" y="2062972"/>
              <a:ext cx="45597" cy="68499"/>
            </a:xfrm>
            <a:custGeom>
              <a:avLst/>
              <a:gdLst>
                <a:gd name="connsiteX0" fmla="*/ 22440 w 45597"/>
                <a:gd name="connsiteY0" fmla="*/ 48545 h 68499"/>
                <a:gd name="connsiteX1" fmla="*/ 44282 w 45597"/>
                <a:gd name="connsiteY1" fmla="*/ 68142 h 68499"/>
                <a:gd name="connsiteX2" fmla="*/ 33735 w 45597"/>
                <a:gd name="connsiteY2" fmla="*/ 41888 h 68499"/>
                <a:gd name="connsiteX3" fmla="*/ 0 w 45597"/>
                <a:gd name="connsiteY3" fmla="*/ 0 h 68499"/>
                <a:gd name="connsiteX4" fmla="*/ 22365 w 45597"/>
                <a:gd name="connsiteY4" fmla="*/ 48470 h 6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7" h="68499">
                  <a:moveTo>
                    <a:pt x="22440" y="48545"/>
                  </a:moveTo>
                  <a:cubicBezTo>
                    <a:pt x="34034" y="64702"/>
                    <a:pt x="41140" y="70012"/>
                    <a:pt x="44282" y="68142"/>
                  </a:cubicBezTo>
                  <a:cubicBezTo>
                    <a:pt x="47423" y="66272"/>
                    <a:pt x="45328" y="58044"/>
                    <a:pt x="33735" y="41888"/>
                  </a:cubicBezTo>
                  <a:cubicBezTo>
                    <a:pt x="22141" y="25731"/>
                    <a:pt x="0" y="0"/>
                    <a:pt x="0" y="0"/>
                  </a:cubicBezTo>
                  <a:cubicBezTo>
                    <a:pt x="0" y="0"/>
                    <a:pt x="10771" y="32313"/>
                    <a:pt x="22365" y="4847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1FA6D80-0746-F3D3-45EA-896D8AF183DA}"/>
                </a:ext>
              </a:extLst>
            </p:cNvPr>
            <p:cNvSpPr/>
            <p:nvPr/>
          </p:nvSpPr>
          <p:spPr>
            <a:xfrm>
              <a:off x="4925123" y="2096034"/>
              <a:ext cx="29422" cy="75325"/>
            </a:xfrm>
            <a:custGeom>
              <a:avLst/>
              <a:gdLst>
                <a:gd name="connsiteX0" fmla="*/ 25133 w 29422"/>
                <a:gd name="connsiteY0" fmla="*/ 47498 h 75325"/>
                <a:gd name="connsiteX1" fmla="*/ 26778 w 29422"/>
                <a:gd name="connsiteY1" fmla="*/ 75248 h 75325"/>
                <a:gd name="connsiteX2" fmla="*/ 12117 w 29422"/>
                <a:gd name="connsiteY2" fmla="*/ 50639 h 75325"/>
                <a:gd name="connsiteX3" fmla="*/ 0 w 29422"/>
                <a:gd name="connsiteY3" fmla="*/ 0 h 75325"/>
                <a:gd name="connsiteX4" fmla="*/ 25133 w 29422"/>
                <a:gd name="connsiteY4" fmla="*/ 4742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22" h="75325">
                  <a:moveTo>
                    <a:pt x="25133" y="47498"/>
                  </a:moveTo>
                  <a:cubicBezTo>
                    <a:pt x="30742" y="66048"/>
                    <a:pt x="30369" y="74425"/>
                    <a:pt x="26778" y="75248"/>
                  </a:cubicBezTo>
                  <a:cubicBezTo>
                    <a:pt x="23188" y="76146"/>
                    <a:pt x="17727" y="69264"/>
                    <a:pt x="12117" y="50639"/>
                  </a:cubicBezTo>
                  <a:cubicBezTo>
                    <a:pt x="6508" y="32089"/>
                    <a:pt x="0" y="0"/>
                    <a:pt x="0" y="0"/>
                  </a:cubicBezTo>
                  <a:cubicBezTo>
                    <a:pt x="0" y="0"/>
                    <a:pt x="19523" y="28873"/>
                    <a:pt x="25133" y="4742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FB41EDB-7B47-A6FF-FCF1-A27F4D5AD3EF}"/>
                </a:ext>
              </a:extLst>
            </p:cNvPr>
            <p:cNvSpPr/>
            <p:nvPr/>
          </p:nvSpPr>
          <p:spPr>
            <a:xfrm>
              <a:off x="4907395" y="2086085"/>
              <a:ext cx="34862" cy="61988"/>
            </a:xfrm>
            <a:custGeom>
              <a:avLst/>
              <a:gdLst>
                <a:gd name="connsiteX0" fmla="*/ 15334 w 34862"/>
                <a:gd name="connsiteY0" fmla="*/ 43683 h 61988"/>
                <a:gd name="connsiteX1" fmla="*/ 33285 w 34862"/>
                <a:gd name="connsiteY1" fmla="*/ 61710 h 61988"/>
                <a:gd name="connsiteX2" fmla="*/ 26479 w 34862"/>
                <a:gd name="connsiteY2" fmla="*/ 38148 h 61988"/>
                <a:gd name="connsiteX3" fmla="*/ 0 w 34862"/>
                <a:gd name="connsiteY3" fmla="*/ 0 h 61988"/>
                <a:gd name="connsiteX4" fmla="*/ 15334 w 34862"/>
                <a:gd name="connsiteY4" fmla="*/ 43683 h 6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62" h="61988">
                  <a:moveTo>
                    <a:pt x="15334" y="43683"/>
                  </a:moveTo>
                  <a:cubicBezTo>
                    <a:pt x="24235" y="58344"/>
                    <a:pt x="30219" y="63280"/>
                    <a:pt x="33285" y="61710"/>
                  </a:cubicBezTo>
                  <a:cubicBezTo>
                    <a:pt x="36352" y="60139"/>
                    <a:pt x="35380" y="52808"/>
                    <a:pt x="26479" y="38148"/>
                  </a:cubicBezTo>
                  <a:cubicBezTo>
                    <a:pt x="17578" y="23487"/>
                    <a:pt x="0" y="0"/>
                    <a:pt x="0" y="0"/>
                  </a:cubicBezTo>
                  <a:cubicBezTo>
                    <a:pt x="0" y="0"/>
                    <a:pt x="6433" y="29022"/>
                    <a:pt x="15334" y="4368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F1994FD-F139-3E77-662C-EC6FACA8D23A}"/>
                </a:ext>
              </a:extLst>
            </p:cNvPr>
            <p:cNvSpPr/>
            <p:nvPr/>
          </p:nvSpPr>
          <p:spPr>
            <a:xfrm>
              <a:off x="4890989" y="2111738"/>
              <a:ext cx="13696" cy="76527"/>
            </a:xfrm>
            <a:custGeom>
              <a:avLst/>
              <a:gdLst>
                <a:gd name="connsiteX0" fmla="*/ 12741 w 13696"/>
                <a:gd name="connsiteY0" fmla="*/ 37852 h 76527"/>
                <a:gd name="connsiteX1" fmla="*/ 10273 w 13696"/>
                <a:gd name="connsiteY1" fmla="*/ 76524 h 76527"/>
                <a:gd name="connsiteX2" fmla="*/ 923 w 13696"/>
                <a:gd name="connsiteY2" fmla="*/ 38750 h 76527"/>
                <a:gd name="connsiteX3" fmla="*/ 3391 w 13696"/>
                <a:gd name="connsiteY3" fmla="*/ 4 h 76527"/>
                <a:gd name="connsiteX4" fmla="*/ 12741 w 13696"/>
                <a:gd name="connsiteY4" fmla="*/ 37852 h 7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96" h="76527">
                  <a:moveTo>
                    <a:pt x="12741" y="37852"/>
                  </a:moveTo>
                  <a:cubicBezTo>
                    <a:pt x="14685" y="58946"/>
                    <a:pt x="13564" y="76299"/>
                    <a:pt x="10273" y="76524"/>
                  </a:cubicBezTo>
                  <a:cubicBezTo>
                    <a:pt x="6981" y="76823"/>
                    <a:pt x="2793" y="59844"/>
                    <a:pt x="923" y="38750"/>
                  </a:cubicBezTo>
                  <a:cubicBezTo>
                    <a:pt x="-947" y="17582"/>
                    <a:pt x="99" y="303"/>
                    <a:pt x="3391" y="4"/>
                  </a:cubicBezTo>
                  <a:cubicBezTo>
                    <a:pt x="6682" y="-295"/>
                    <a:pt x="10871" y="16684"/>
                    <a:pt x="12741" y="3785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8286426-3CF2-19CB-FFD4-759108B81C64}"/>
                </a:ext>
              </a:extLst>
            </p:cNvPr>
            <p:cNvSpPr/>
            <p:nvPr/>
          </p:nvSpPr>
          <p:spPr>
            <a:xfrm>
              <a:off x="4865781" y="2099770"/>
              <a:ext cx="13396" cy="63212"/>
            </a:xfrm>
            <a:custGeom>
              <a:avLst/>
              <a:gdLst>
                <a:gd name="connsiteX0" fmla="*/ 12592 w 13396"/>
                <a:gd name="connsiteY0" fmla="*/ 31494 h 63212"/>
                <a:gd name="connsiteX1" fmla="*/ 9525 w 13396"/>
                <a:gd name="connsiteY1" fmla="*/ 63209 h 63212"/>
                <a:gd name="connsiteX2" fmla="*/ 773 w 13396"/>
                <a:gd name="connsiteY2" fmla="*/ 32392 h 63212"/>
                <a:gd name="connsiteX3" fmla="*/ 4139 w 13396"/>
                <a:gd name="connsiteY3" fmla="*/ 4 h 63212"/>
                <a:gd name="connsiteX4" fmla="*/ 12666 w 13396"/>
                <a:gd name="connsiteY4" fmla="*/ 31494 h 6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6" h="63212">
                  <a:moveTo>
                    <a:pt x="12592" y="31494"/>
                  </a:moveTo>
                  <a:cubicBezTo>
                    <a:pt x="14536" y="52588"/>
                    <a:pt x="12741" y="62985"/>
                    <a:pt x="9525" y="63209"/>
                  </a:cubicBezTo>
                  <a:cubicBezTo>
                    <a:pt x="6234" y="63433"/>
                    <a:pt x="2718" y="53560"/>
                    <a:pt x="773" y="32392"/>
                  </a:cubicBezTo>
                  <a:cubicBezTo>
                    <a:pt x="-1171" y="11223"/>
                    <a:pt x="773" y="228"/>
                    <a:pt x="4139" y="4"/>
                  </a:cubicBezTo>
                  <a:cubicBezTo>
                    <a:pt x="7431" y="-221"/>
                    <a:pt x="10722" y="10326"/>
                    <a:pt x="12666" y="3149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85F539-79E5-7ABA-B41F-EFC60FADA175}"/>
                </a:ext>
              </a:extLst>
            </p:cNvPr>
            <p:cNvSpPr/>
            <p:nvPr/>
          </p:nvSpPr>
          <p:spPr>
            <a:xfrm>
              <a:off x="4899017" y="2118473"/>
              <a:ext cx="18737" cy="67341"/>
            </a:xfrm>
            <a:custGeom>
              <a:avLst/>
              <a:gdLst>
                <a:gd name="connsiteX0" fmla="*/ 17279 w 18737"/>
                <a:gd name="connsiteY0" fmla="*/ 43159 h 67341"/>
                <a:gd name="connsiteX1" fmla="*/ 15110 w 18737"/>
                <a:gd name="connsiteY1" fmla="*/ 67320 h 67341"/>
                <a:gd name="connsiteX2" fmla="*/ 4638 w 18737"/>
                <a:gd name="connsiteY2" fmla="*/ 44805 h 67341"/>
                <a:gd name="connsiteX3" fmla="*/ 0 w 18737"/>
                <a:gd name="connsiteY3" fmla="*/ 0 h 67341"/>
                <a:gd name="connsiteX4" fmla="*/ 17204 w 18737"/>
                <a:gd name="connsiteY4" fmla="*/ 43085 h 6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37" h="67341">
                  <a:moveTo>
                    <a:pt x="17279" y="43159"/>
                  </a:moveTo>
                  <a:cubicBezTo>
                    <a:pt x="20047" y="59690"/>
                    <a:pt x="18625" y="66871"/>
                    <a:pt x="15110" y="67320"/>
                  </a:cubicBezTo>
                  <a:cubicBezTo>
                    <a:pt x="11594" y="67768"/>
                    <a:pt x="7480" y="61410"/>
                    <a:pt x="4638" y="44805"/>
                  </a:cubicBezTo>
                  <a:cubicBezTo>
                    <a:pt x="1870" y="28274"/>
                    <a:pt x="0" y="0"/>
                    <a:pt x="0" y="0"/>
                  </a:cubicBezTo>
                  <a:cubicBezTo>
                    <a:pt x="0" y="0"/>
                    <a:pt x="14437" y="26554"/>
                    <a:pt x="17204" y="4308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0D73CCD-0F21-8F21-8570-B3D7ABA88BAC}"/>
                </a:ext>
              </a:extLst>
            </p:cNvPr>
            <p:cNvSpPr/>
            <p:nvPr/>
          </p:nvSpPr>
          <p:spPr>
            <a:xfrm>
              <a:off x="4891163" y="2089900"/>
              <a:ext cx="22658" cy="75472"/>
            </a:xfrm>
            <a:custGeom>
              <a:avLst/>
              <a:gdLst>
                <a:gd name="connsiteX0" fmla="*/ 16157 w 22658"/>
                <a:gd name="connsiteY0" fmla="*/ 75473 h 75472"/>
                <a:gd name="connsiteX1" fmla="*/ 5236 w 22658"/>
                <a:gd name="connsiteY1" fmla="*/ 49966 h 75472"/>
                <a:gd name="connsiteX2" fmla="*/ 0 w 22658"/>
                <a:gd name="connsiteY2" fmla="*/ 1421 h 75472"/>
                <a:gd name="connsiteX3" fmla="*/ 1197 w 22658"/>
                <a:gd name="connsiteY3" fmla="*/ 0 h 75472"/>
                <a:gd name="connsiteX4" fmla="*/ 2020 w 22658"/>
                <a:gd name="connsiteY4" fmla="*/ 0 h 75472"/>
                <a:gd name="connsiteX5" fmla="*/ 2992 w 22658"/>
                <a:gd name="connsiteY5" fmla="*/ 748 h 75472"/>
                <a:gd name="connsiteX6" fmla="*/ 20944 w 22658"/>
                <a:gd name="connsiteY6" fmla="*/ 47797 h 75472"/>
                <a:gd name="connsiteX7" fmla="*/ 17802 w 22658"/>
                <a:gd name="connsiteY7" fmla="*/ 75473 h 75472"/>
                <a:gd name="connsiteX8" fmla="*/ 16157 w 22658"/>
                <a:gd name="connsiteY8" fmla="*/ 75398 h 75472"/>
                <a:gd name="connsiteX9" fmla="*/ 16157 w 22658"/>
                <a:gd name="connsiteY9" fmla="*/ 75398 h 7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58" h="75472">
                  <a:moveTo>
                    <a:pt x="16157" y="75473"/>
                  </a:moveTo>
                  <a:cubicBezTo>
                    <a:pt x="10397" y="74052"/>
                    <a:pt x="7031" y="60812"/>
                    <a:pt x="5236" y="49966"/>
                  </a:cubicBezTo>
                  <a:cubicBezTo>
                    <a:pt x="2244" y="32239"/>
                    <a:pt x="75" y="1795"/>
                    <a:pt x="0" y="1421"/>
                  </a:cubicBezTo>
                  <a:cubicBezTo>
                    <a:pt x="0" y="748"/>
                    <a:pt x="449" y="150"/>
                    <a:pt x="1197" y="0"/>
                  </a:cubicBezTo>
                  <a:cubicBezTo>
                    <a:pt x="1496" y="0"/>
                    <a:pt x="1721" y="0"/>
                    <a:pt x="2020" y="0"/>
                  </a:cubicBezTo>
                  <a:cubicBezTo>
                    <a:pt x="2469" y="75"/>
                    <a:pt x="2842" y="374"/>
                    <a:pt x="2992" y="748"/>
                  </a:cubicBezTo>
                  <a:cubicBezTo>
                    <a:pt x="3591" y="1945"/>
                    <a:pt x="17877" y="29995"/>
                    <a:pt x="20944" y="47797"/>
                  </a:cubicBezTo>
                  <a:cubicBezTo>
                    <a:pt x="24011" y="65749"/>
                    <a:pt x="22964" y="74800"/>
                    <a:pt x="17802" y="75473"/>
                  </a:cubicBezTo>
                  <a:cubicBezTo>
                    <a:pt x="17279" y="75473"/>
                    <a:pt x="16681" y="75473"/>
                    <a:pt x="16157" y="75398"/>
                  </a:cubicBezTo>
                  <a:lnTo>
                    <a:pt x="16157" y="75398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7F68C73-C4A8-855B-E5E2-AA8466043567}"/>
                </a:ext>
              </a:extLst>
            </p:cNvPr>
            <p:cNvSpPr/>
            <p:nvPr/>
          </p:nvSpPr>
          <p:spPr>
            <a:xfrm>
              <a:off x="4877775" y="2094912"/>
              <a:ext cx="18661" cy="67341"/>
            </a:xfrm>
            <a:custGeom>
              <a:avLst/>
              <a:gdLst>
                <a:gd name="connsiteX0" fmla="*/ 17204 w 18661"/>
                <a:gd name="connsiteY0" fmla="*/ 43159 h 67341"/>
                <a:gd name="connsiteX1" fmla="*/ 15035 w 18661"/>
                <a:gd name="connsiteY1" fmla="*/ 67320 h 67341"/>
                <a:gd name="connsiteX2" fmla="*/ 4563 w 18661"/>
                <a:gd name="connsiteY2" fmla="*/ 44805 h 67341"/>
                <a:gd name="connsiteX3" fmla="*/ 0 w 18661"/>
                <a:gd name="connsiteY3" fmla="*/ 0 h 67341"/>
                <a:gd name="connsiteX4" fmla="*/ 17204 w 18661"/>
                <a:gd name="connsiteY4" fmla="*/ 43085 h 6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1" h="67341">
                  <a:moveTo>
                    <a:pt x="17204" y="43159"/>
                  </a:moveTo>
                  <a:cubicBezTo>
                    <a:pt x="19971" y="59690"/>
                    <a:pt x="18550" y="66871"/>
                    <a:pt x="15035" y="67320"/>
                  </a:cubicBezTo>
                  <a:cubicBezTo>
                    <a:pt x="11594" y="67768"/>
                    <a:pt x="7405" y="61336"/>
                    <a:pt x="4563" y="44805"/>
                  </a:cubicBezTo>
                  <a:cubicBezTo>
                    <a:pt x="1795" y="28274"/>
                    <a:pt x="0" y="0"/>
                    <a:pt x="0" y="0"/>
                  </a:cubicBezTo>
                  <a:cubicBezTo>
                    <a:pt x="0" y="0"/>
                    <a:pt x="14361" y="26554"/>
                    <a:pt x="17204" y="4308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E0E19-BA06-E7F8-A3CE-CD1DE129B074}"/>
                </a:ext>
              </a:extLst>
            </p:cNvPr>
            <p:cNvSpPr/>
            <p:nvPr/>
          </p:nvSpPr>
          <p:spPr>
            <a:xfrm>
              <a:off x="4892585" y="2091620"/>
              <a:ext cx="18736" cy="67341"/>
            </a:xfrm>
            <a:custGeom>
              <a:avLst/>
              <a:gdLst>
                <a:gd name="connsiteX0" fmla="*/ 17279 w 18736"/>
                <a:gd name="connsiteY0" fmla="*/ 43159 h 67341"/>
                <a:gd name="connsiteX1" fmla="*/ 15110 w 18736"/>
                <a:gd name="connsiteY1" fmla="*/ 67320 h 67341"/>
                <a:gd name="connsiteX2" fmla="*/ 4638 w 18736"/>
                <a:gd name="connsiteY2" fmla="*/ 44805 h 67341"/>
                <a:gd name="connsiteX3" fmla="*/ 0 w 18736"/>
                <a:gd name="connsiteY3" fmla="*/ 0 h 67341"/>
                <a:gd name="connsiteX4" fmla="*/ 17204 w 18736"/>
                <a:gd name="connsiteY4" fmla="*/ 43085 h 6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36" h="67341">
                  <a:moveTo>
                    <a:pt x="17279" y="43159"/>
                  </a:moveTo>
                  <a:cubicBezTo>
                    <a:pt x="20046" y="59690"/>
                    <a:pt x="18625" y="66871"/>
                    <a:pt x="15110" y="67320"/>
                  </a:cubicBezTo>
                  <a:cubicBezTo>
                    <a:pt x="11594" y="67768"/>
                    <a:pt x="7480" y="61336"/>
                    <a:pt x="4638" y="44805"/>
                  </a:cubicBezTo>
                  <a:cubicBezTo>
                    <a:pt x="1795" y="28274"/>
                    <a:pt x="0" y="0"/>
                    <a:pt x="0" y="0"/>
                  </a:cubicBezTo>
                  <a:cubicBezTo>
                    <a:pt x="0" y="0"/>
                    <a:pt x="14436" y="26554"/>
                    <a:pt x="17204" y="4308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DB4817D-32B9-C98E-3DC2-B96055C6BBB0}"/>
                </a:ext>
              </a:extLst>
            </p:cNvPr>
            <p:cNvSpPr/>
            <p:nvPr/>
          </p:nvSpPr>
          <p:spPr>
            <a:xfrm>
              <a:off x="4876129" y="2071200"/>
              <a:ext cx="29347" cy="75325"/>
            </a:xfrm>
            <a:custGeom>
              <a:avLst/>
              <a:gdLst>
                <a:gd name="connsiteX0" fmla="*/ 25058 w 29347"/>
                <a:gd name="connsiteY0" fmla="*/ 47423 h 75325"/>
                <a:gd name="connsiteX1" fmla="*/ 26703 w 29347"/>
                <a:gd name="connsiteY1" fmla="*/ 75248 h 75325"/>
                <a:gd name="connsiteX2" fmla="*/ 12043 w 29347"/>
                <a:gd name="connsiteY2" fmla="*/ 50639 h 75325"/>
                <a:gd name="connsiteX3" fmla="*/ 0 w 29347"/>
                <a:gd name="connsiteY3" fmla="*/ 0 h 75325"/>
                <a:gd name="connsiteX4" fmla="*/ 25133 w 29347"/>
                <a:gd name="connsiteY4" fmla="*/ 4742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47" h="75325">
                  <a:moveTo>
                    <a:pt x="25058" y="47423"/>
                  </a:moveTo>
                  <a:cubicBezTo>
                    <a:pt x="30668" y="65973"/>
                    <a:pt x="30294" y="74351"/>
                    <a:pt x="26703" y="75248"/>
                  </a:cubicBezTo>
                  <a:cubicBezTo>
                    <a:pt x="23113" y="76146"/>
                    <a:pt x="17653" y="69264"/>
                    <a:pt x="12043" y="50639"/>
                  </a:cubicBezTo>
                  <a:cubicBezTo>
                    <a:pt x="6433" y="32089"/>
                    <a:pt x="0" y="0"/>
                    <a:pt x="0" y="0"/>
                  </a:cubicBezTo>
                  <a:cubicBezTo>
                    <a:pt x="0" y="0"/>
                    <a:pt x="19523" y="28798"/>
                    <a:pt x="25133" y="4742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C738093-2C75-54BD-F1B8-3E38561AB142}"/>
                </a:ext>
              </a:extLst>
            </p:cNvPr>
            <p:cNvSpPr/>
            <p:nvPr/>
          </p:nvSpPr>
          <p:spPr>
            <a:xfrm>
              <a:off x="4894829" y="2086758"/>
              <a:ext cx="30987" cy="63701"/>
            </a:xfrm>
            <a:custGeom>
              <a:avLst/>
              <a:gdLst>
                <a:gd name="connsiteX0" fmla="*/ 25881 w 30987"/>
                <a:gd name="connsiteY0" fmla="*/ 39494 h 63701"/>
                <a:gd name="connsiteX1" fmla="*/ 28798 w 30987"/>
                <a:gd name="connsiteY1" fmla="*/ 63580 h 63701"/>
                <a:gd name="connsiteX2" fmla="*/ 13838 w 30987"/>
                <a:gd name="connsiteY2" fmla="*/ 43234 h 63701"/>
                <a:gd name="connsiteX3" fmla="*/ 0 w 30987"/>
                <a:gd name="connsiteY3" fmla="*/ 0 h 63701"/>
                <a:gd name="connsiteX4" fmla="*/ 25881 w 30987"/>
                <a:gd name="connsiteY4" fmla="*/ 39419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87" h="63701">
                  <a:moveTo>
                    <a:pt x="25881" y="39494"/>
                  </a:moveTo>
                  <a:cubicBezTo>
                    <a:pt x="32089" y="55277"/>
                    <a:pt x="32089" y="62532"/>
                    <a:pt x="28798" y="63580"/>
                  </a:cubicBezTo>
                  <a:cubicBezTo>
                    <a:pt x="25507" y="64627"/>
                    <a:pt x="20047" y="59017"/>
                    <a:pt x="13838" y="43234"/>
                  </a:cubicBezTo>
                  <a:cubicBezTo>
                    <a:pt x="7630" y="27451"/>
                    <a:pt x="0" y="0"/>
                    <a:pt x="0" y="0"/>
                  </a:cubicBezTo>
                  <a:cubicBezTo>
                    <a:pt x="0" y="0"/>
                    <a:pt x="19672" y="23637"/>
                    <a:pt x="25881" y="3941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D958B86-53EE-7754-D50A-E5A358CB7A1B}"/>
                </a:ext>
              </a:extLst>
            </p:cNvPr>
            <p:cNvSpPr/>
            <p:nvPr/>
          </p:nvSpPr>
          <p:spPr>
            <a:xfrm>
              <a:off x="4896325" y="2086384"/>
              <a:ext cx="31331" cy="74507"/>
            </a:xfrm>
            <a:custGeom>
              <a:avLst/>
              <a:gdLst>
                <a:gd name="connsiteX0" fmla="*/ 11893 w 31331"/>
                <a:gd name="connsiteY0" fmla="*/ 51387 h 74507"/>
                <a:gd name="connsiteX1" fmla="*/ 29247 w 31331"/>
                <a:gd name="connsiteY1" fmla="*/ 74351 h 74507"/>
                <a:gd name="connsiteX2" fmla="*/ 24385 w 31331"/>
                <a:gd name="connsiteY2" fmla="*/ 46825 h 74507"/>
                <a:gd name="connsiteX3" fmla="*/ 0 w 31331"/>
                <a:gd name="connsiteY3" fmla="*/ 0 h 74507"/>
                <a:gd name="connsiteX4" fmla="*/ 11893 w 31331"/>
                <a:gd name="connsiteY4" fmla="*/ 51387 h 7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1" h="74507">
                  <a:moveTo>
                    <a:pt x="11893" y="51387"/>
                  </a:moveTo>
                  <a:cubicBezTo>
                    <a:pt x="19897" y="69264"/>
                    <a:pt x="25806" y="75622"/>
                    <a:pt x="29247" y="74351"/>
                  </a:cubicBezTo>
                  <a:cubicBezTo>
                    <a:pt x="32687" y="73079"/>
                    <a:pt x="32388" y="64627"/>
                    <a:pt x="24385" y="46825"/>
                  </a:cubicBezTo>
                  <a:cubicBezTo>
                    <a:pt x="16381" y="29022"/>
                    <a:pt x="0" y="0"/>
                    <a:pt x="0" y="0"/>
                  </a:cubicBezTo>
                  <a:cubicBezTo>
                    <a:pt x="0" y="0"/>
                    <a:pt x="3890" y="33585"/>
                    <a:pt x="11893" y="5138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0BE4D92-5142-989B-D7CA-AD4521731DEC}"/>
                </a:ext>
              </a:extLst>
            </p:cNvPr>
            <p:cNvSpPr/>
            <p:nvPr/>
          </p:nvSpPr>
          <p:spPr>
            <a:xfrm>
              <a:off x="4859374" y="2093191"/>
              <a:ext cx="21317" cy="77267"/>
            </a:xfrm>
            <a:custGeom>
              <a:avLst/>
              <a:gdLst>
                <a:gd name="connsiteX0" fmla="*/ 5685 w 21317"/>
                <a:gd name="connsiteY0" fmla="*/ 52285 h 77267"/>
                <a:gd name="connsiteX1" fmla="*/ 18401 w 21317"/>
                <a:gd name="connsiteY1" fmla="*/ 77193 h 77267"/>
                <a:gd name="connsiteX2" fmla="*/ 17503 w 21317"/>
                <a:gd name="connsiteY2" fmla="*/ 49293 h 77267"/>
                <a:gd name="connsiteX3" fmla="*/ 0 w 21317"/>
                <a:gd name="connsiteY3" fmla="*/ 0 h 77267"/>
                <a:gd name="connsiteX4" fmla="*/ 5685 w 21317"/>
                <a:gd name="connsiteY4" fmla="*/ 52285 h 7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17" h="77267">
                  <a:moveTo>
                    <a:pt x="5685" y="52285"/>
                  </a:moveTo>
                  <a:cubicBezTo>
                    <a:pt x="11071" y="70910"/>
                    <a:pt x="14811" y="78091"/>
                    <a:pt x="18401" y="77193"/>
                  </a:cubicBezTo>
                  <a:cubicBezTo>
                    <a:pt x="21991" y="76370"/>
                    <a:pt x="22889" y="67918"/>
                    <a:pt x="17503" y="49293"/>
                  </a:cubicBezTo>
                  <a:cubicBezTo>
                    <a:pt x="12117" y="30668"/>
                    <a:pt x="0" y="0"/>
                    <a:pt x="0" y="0"/>
                  </a:cubicBezTo>
                  <a:cubicBezTo>
                    <a:pt x="0" y="0"/>
                    <a:pt x="299" y="33660"/>
                    <a:pt x="5685" y="5228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6B5751-9AC3-B687-365B-4F2B03FE6827}"/>
                </a:ext>
              </a:extLst>
            </p:cNvPr>
            <p:cNvSpPr/>
            <p:nvPr/>
          </p:nvSpPr>
          <p:spPr>
            <a:xfrm>
              <a:off x="4850947" y="2008360"/>
              <a:ext cx="22389" cy="107653"/>
            </a:xfrm>
            <a:custGeom>
              <a:avLst/>
              <a:gdLst>
                <a:gd name="connsiteX0" fmla="*/ 18600 w 22389"/>
                <a:gd name="connsiteY0" fmla="*/ 52892 h 107653"/>
                <a:gd name="connsiteX1" fmla="*/ 19572 w 22389"/>
                <a:gd name="connsiteY1" fmla="*/ 107645 h 107653"/>
                <a:gd name="connsiteX2" fmla="*/ 3790 w 22389"/>
                <a:gd name="connsiteY2" fmla="*/ 54762 h 107653"/>
                <a:gd name="connsiteX3" fmla="*/ 2817 w 22389"/>
                <a:gd name="connsiteY3" fmla="*/ 9 h 107653"/>
                <a:gd name="connsiteX4" fmla="*/ 18675 w 22389"/>
                <a:gd name="connsiteY4" fmla="*/ 52892 h 10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9" h="107653">
                  <a:moveTo>
                    <a:pt x="18600" y="52892"/>
                  </a:moveTo>
                  <a:cubicBezTo>
                    <a:pt x="23238" y="82587"/>
                    <a:pt x="23687" y="107121"/>
                    <a:pt x="19572" y="107645"/>
                  </a:cubicBezTo>
                  <a:cubicBezTo>
                    <a:pt x="15458" y="108169"/>
                    <a:pt x="8352" y="84457"/>
                    <a:pt x="3790" y="54762"/>
                  </a:cubicBezTo>
                  <a:cubicBezTo>
                    <a:pt x="-848" y="25066"/>
                    <a:pt x="-1297" y="532"/>
                    <a:pt x="2817" y="9"/>
                  </a:cubicBezTo>
                  <a:cubicBezTo>
                    <a:pt x="6931" y="-515"/>
                    <a:pt x="14037" y="23196"/>
                    <a:pt x="18675" y="5289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CB3D7C0-67ED-F6EB-7521-BF48CF0C23AC}"/>
                </a:ext>
              </a:extLst>
            </p:cNvPr>
            <p:cNvSpPr/>
            <p:nvPr/>
          </p:nvSpPr>
          <p:spPr>
            <a:xfrm>
              <a:off x="4865133" y="2030060"/>
              <a:ext cx="22100" cy="94487"/>
            </a:xfrm>
            <a:custGeom>
              <a:avLst/>
              <a:gdLst>
                <a:gd name="connsiteX0" fmla="*/ 19971 w 22100"/>
                <a:gd name="connsiteY0" fmla="*/ 60887 h 94487"/>
                <a:gd name="connsiteX1" fmla="*/ 18550 w 22100"/>
                <a:gd name="connsiteY1" fmla="*/ 94472 h 94487"/>
                <a:gd name="connsiteX2" fmla="*/ 6582 w 22100"/>
                <a:gd name="connsiteY2" fmla="*/ 62607 h 94487"/>
                <a:gd name="connsiteX3" fmla="*/ 0 w 22100"/>
                <a:gd name="connsiteY3" fmla="*/ 0 h 94487"/>
                <a:gd name="connsiteX4" fmla="*/ 19971 w 22100"/>
                <a:gd name="connsiteY4" fmla="*/ 60962 h 9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00" h="94487">
                  <a:moveTo>
                    <a:pt x="19971" y="60887"/>
                  </a:moveTo>
                  <a:cubicBezTo>
                    <a:pt x="23562" y="84075"/>
                    <a:pt x="22290" y="93948"/>
                    <a:pt x="18550" y="94472"/>
                  </a:cubicBezTo>
                  <a:cubicBezTo>
                    <a:pt x="14885" y="94921"/>
                    <a:pt x="10173" y="85795"/>
                    <a:pt x="6582" y="62607"/>
                  </a:cubicBezTo>
                  <a:cubicBezTo>
                    <a:pt x="2992" y="39419"/>
                    <a:pt x="0" y="0"/>
                    <a:pt x="0" y="0"/>
                  </a:cubicBezTo>
                  <a:cubicBezTo>
                    <a:pt x="0" y="0"/>
                    <a:pt x="16381" y="37774"/>
                    <a:pt x="19971" y="6096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D336F87-256A-48F8-AB3D-F84D106CD950}"/>
                </a:ext>
              </a:extLst>
            </p:cNvPr>
            <p:cNvSpPr/>
            <p:nvPr/>
          </p:nvSpPr>
          <p:spPr>
            <a:xfrm>
              <a:off x="4867527" y="2025498"/>
              <a:ext cx="28581" cy="75462"/>
            </a:xfrm>
            <a:custGeom>
              <a:avLst/>
              <a:gdLst>
                <a:gd name="connsiteX0" fmla="*/ 24534 w 28581"/>
                <a:gd name="connsiteY0" fmla="*/ 47572 h 75462"/>
                <a:gd name="connsiteX1" fmla="*/ 25880 w 28581"/>
                <a:gd name="connsiteY1" fmla="*/ 75398 h 75462"/>
                <a:gd name="connsiteX2" fmla="*/ 11519 w 28581"/>
                <a:gd name="connsiteY2" fmla="*/ 50714 h 75462"/>
                <a:gd name="connsiteX3" fmla="*/ 0 w 28581"/>
                <a:gd name="connsiteY3" fmla="*/ 0 h 75462"/>
                <a:gd name="connsiteX4" fmla="*/ 24609 w 28581"/>
                <a:gd name="connsiteY4" fmla="*/ 47647 h 7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1" h="75462">
                  <a:moveTo>
                    <a:pt x="24534" y="47572"/>
                  </a:moveTo>
                  <a:cubicBezTo>
                    <a:pt x="29920" y="66198"/>
                    <a:pt x="29471" y="74500"/>
                    <a:pt x="25880" y="75398"/>
                  </a:cubicBezTo>
                  <a:cubicBezTo>
                    <a:pt x="22290" y="76221"/>
                    <a:pt x="16905" y="69264"/>
                    <a:pt x="11519" y="50714"/>
                  </a:cubicBezTo>
                  <a:cubicBezTo>
                    <a:pt x="6059" y="32089"/>
                    <a:pt x="0" y="0"/>
                    <a:pt x="0" y="0"/>
                  </a:cubicBezTo>
                  <a:cubicBezTo>
                    <a:pt x="0" y="0"/>
                    <a:pt x="19149" y="29022"/>
                    <a:pt x="24609" y="4764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B92E1F0-9252-E3DD-4335-C5B8B884204B}"/>
                </a:ext>
              </a:extLst>
            </p:cNvPr>
            <p:cNvSpPr/>
            <p:nvPr/>
          </p:nvSpPr>
          <p:spPr>
            <a:xfrm>
              <a:off x="4912407" y="2037391"/>
              <a:ext cx="52194" cy="64503"/>
            </a:xfrm>
            <a:custGeom>
              <a:avLst/>
              <a:gdLst>
                <a:gd name="connsiteX0" fmla="*/ 27376 w 52194"/>
                <a:gd name="connsiteY0" fmla="*/ 46376 h 64503"/>
                <a:gd name="connsiteX1" fmla="*/ 51163 w 52194"/>
                <a:gd name="connsiteY1" fmla="*/ 64028 h 64503"/>
                <a:gd name="connsiteX2" fmla="*/ 37923 w 52194"/>
                <a:gd name="connsiteY2" fmla="*/ 38821 h 64503"/>
                <a:gd name="connsiteX3" fmla="*/ 0 w 52194"/>
                <a:gd name="connsiteY3" fmla="*/ 0 h 64503"/>
                <a:gd name="connsiteX4" fmla="*/ 27302 w 52194"/>
                <a:gd name="connsiteY4" fmla="*/ 46376 h 6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94" h="64503">
                  <a:moveTo>
                    <a:pt x="27376" y="46376"/>
                  </a:moveTo>
                  <a:cubicBezTo>
                    <a:pt x="40616" y="61485"/>
                    <a:pt x="48246" y="66123"/>
                    <a:pt x="51163" y="64028"/>
                  </a:cubicBezTo>
                  <a:cubicBezTo>
                    <a:pt x="54080" y="61934"/>
                    <a:pt x="51163" y="53930"/>
                    <a:pt x="37923" y="38821"/>
                  </a:cubicBezTo>
                  <a:cubicBezTo>
                    <a:pt x="24684" y="23711"/>
                    <a:pt x="0" y="0"/>
                    <a:pt x="0" y="0"/>
                  </a:cubicBezTo>
                  <a:cubicBezTo>
                    <a:pt x="0" y="0"/>
                    <a:pt x="14137" y="31266"/>
                    <a:pt x="27302" y="4637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9A720FF-DAC6-AAD8-A79F-0345CB5476DA}"/>
                </a:ext>
              </a:extLst>
            </p:cNvPr>
            <p:cNvSpPr/>
            <p:nvPr/>
          </p:nvSpPr>
          <p:spPr>
            <a:xfrm>
              <a:off x="4894741" y="2005981"/>
              <a:ext cx="61360" cy="54441"/>
            </a:xfrm>
            <a:custGeom>
              <a:avLst/>
              <a:gdLst>
                <a:gd name="connsiteX0" fmla="*/ 25444 w 61360"/>
                <a:gd name="connsiteY0" fmla="*/ 32083 h 54441"/>
                <a:gd name="connsiteX1" fmla="*/ 60899 w 61360"/>
                <a:gd name="connsiteY1" fmla="*/ 53999 h 54441"/>
                <a:gd name="connsiteX2" fmla="*/ 35916 w 61360"/>
                <a:gd name="connsiteY2" fmla="*/ 22359 h 54441"/>
                <a:gd name="connsiteX3" fmla="*/ 462 w 61360"/>
                <a:gd name="connsiteY3" fmla="*/ 443 h 54441"/>
                <a:gd name="connsiteX4" fmla="*/ 25444 w 61360"/>
                <a:gd name="connsiteY4" fmla="*/ 32008 h 5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60" h="54441">
                  <a:moveTo>
                    <a:pt x="25444" y="32083"/>
                  </a:moveTo>
                  <a:cubicBezTo>
                    <a:pt x="42124" y="46818"/>
                    <a:pt x="58057" y="56692"/>
                    <a:pt x="60899" y="53999"/>
                  </a:cubicBezTo>
                  <a:cubicBezTo>
                    <a:pt x="63816" y="51306"/>
                    <a:pt x="52597" y="37169"/>
                    <a:pt x="35916" y="22359"/>
                  </a:cubicBezTo>
                  <a:cubicBezTo>
                    <a:pt x="19236" y="7623"/>
                    <a:pt x="3304" y="-2250"/>
                    <a:pt x="462" y="443"/>
                  </a:cubicBezTo>
                  <a:cubicBezTo>
                    <a:pt x="-2456" y="3136"/>
                    <a:pt x="8764" y="17273"/>
                    <a:pt x="25444" y="3200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2C9112D-88A5-8135-74FA-B200FF688E22}"/>
                </a:ext>
              </a:extLst>
            </p:cNvPr>
            <p:cNvSpPr/>
            <p:nvPr/>
          </p:nvSpPr>
          <p:spPr>
            <a:xfrm>
              <a:off x="4895726" y="2016970"/>
              <a:ext cx="60431" cy="58346"/>
            </a:xfrm>
            <a:custGeom>
              <a:avLst/>
              <a:gdLst>
                <a:gd name="connsiteX0" fmla="*/ 33585 w 60431"/>
                <a:gd name="connsiteY0" fmla="*/ 42860 h 58346"/>
                <a:gd name="connsiteX1" fmla="*/ 59690 w 60431"/>
                <a:gd name="connsiteY1" fmla="*/ 57670 h 58346"/>
                <a:gd name="connsiteX2" fmla="*/ 43085 w 60431"/>
                <a:gd name="connsiteY2" fmla="*/ 34109 h 58346"/>
                <a:gd name="connsiteX3" fmla="*/ 0 w 60431"/>
                <a:gd name="connsiteY3" fmla="*/ 0 h 58346"/>
                <a:gd name="connsiteX4" fmla="*/ 33585 w 60431"/>
                <a:gd name="connsiteY4" fmla="*/ 42860 h 5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31" h="58346">
                  <a:moveTo>
                    <a:pt x="33585" y="42860"/>
                  </a:moveTo>
                  <a:cubicBezTo>
                    <a:pt x="48844" y="56324"/>
                    <a:pt x="57072" y="60064"/>
                    <a:pt x="59690" y="57670"/>
                  </a:cubicBezTo>
                  <a:cubicBezTo>
                    <a:pt x="62308" y="55277"/>
                    <a:pt x="58269" y="47572"/>
                    <a:pt x="43085" y="34109"/>
                  </a:cubicBezTo>
                  <a:cubicBezTo>
                    <a:pt x="27901" y="20645"/>
                    <a:pt x="0" y="0"/>
                    <a:pt x="0" y="0"/>
                  </a:cubicBezTo>
                  <a:cubicBezTo>
                    <a:pt x="0" y="0"/>
                    <a:pt x="18401" y="29396"/>
                    <a:pt x="33585" y="4286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953B65D-7FF5-D957-206F-08BC99E1634D}"/>
                </a:ext>
              </a:extLst>
            </p:cNvPr>
            <p:cNvSpPr/>
            <p:nvPr/>
          </p:nvSpPr>
          <p:spPr>
            <a:xfrm>
              <a:off x="4876802" y="2003955"/>
              <a:ext cx="52856" cy="64084"/>
            </a:xfrm>
            <a:custGeom>
              <a:avLst/>
              <a:gdLst>
                <a:gd name="connsiteX0" fmla="*/ 27825 w 52856"/>
                <a:gd name="connsiteY0" fmla="*/ 46151 h 64084"/>
                <a:gd name="connsiteX1" fmla="*/ 51836 w 52856"/>
                <a:gd name="connsiteY1" fmla="*/ 63580 h 64084"/>
                <a:gd name="connsiteX2" fmla="*/ 38372 w 52856"/>
                <a:gd name="connsiteY2" fmla="*/ 38447 h 64084"/>
                <a:gd name="connsiteX3" fmla="*/ 0 w 52856"/>
                <a:gd name="connsiteY3" fmla="*/ 0 h 64084"/>
                <a:gd name="connsiteX4" fmla="*/ 27825 w 52856"/>
                <a:gd name="connsiteY4" fmla="*/ 46151 h 6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6" h="64084">
                  <a:moveTo>
                    <a:pt x="27825" y="46151"/>
                  </a:moveTo>
                  <a:cubicBezTo>
                    <a:pt x="41215" y="61111"/>
                    <a:pt x="48919" y="65749"/>
                    <a:pt x="51836" y="63580"/>
                  </a:cubicBezTo>
                  <a:cubicBezTo>
                    <a:pt x="54753" y="61485"/>
                    <a:pt x="51761" y="53407"/>
                    <a:pt x="38372" y="38447"/>
                  </a:cubicBezTo>
                  <a:cubicBezTo>
                    <a:pt x="24983" y="23487"/>
                    <a:pt x="0" y="0"/>
                    <a:pt x="0" y="0"/>
                  </a:cubicBezTo>
                  <a:cubicBezTo>
                    <a:pt x="0" y="0"/>
                    <a:pt x="14436" y="31117"/>
                    <a:pt x="27825" y="4615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C7E8F1E-53C1-231E-0F59-0014EC8A5C5C}"/>
                </a:ext>
              </a:extLst>
            </p:cNvPr>
            <p:cNvSpPr/>
            <p:nvPr/>
          </p:nvSpPr>
          <p:spPr>
            <a:xfrm>
              <a:off x="4893707" y="2046965"/>
              <a:ext cx="34707" cy="73407"/>
            </a:xfrm>
            <a:custGeom>
              <a:avLst/>
              <a:gdLst>
                <a:gd name="connsiteX0" fmla="*/ 14361 w 34707"/>
                <a:gd name="connsiteY0" fmla="*/ 50939 h 73407"/>
                <a:gd name="connsiteX1" fmla="*/ 32837 w 34707"/>
                <a:gd name="connsiteY1" fmla="*/ 73229 h 73407"/>
                <a:gd name="connsiteX2" fmla="*/ 26629 w 34707"/>
                <a:gd name="connsiteY2" fmla="*/ 45852 h 73407"/>
                <a:gd name="connsiteX3" fmla="*/ 0 w 34707"/>
                <a:gd name="connsiteY3" fmla="*/ 0 h 73407"/>
                <a:gd name="connsiteX4" fmla="*/ 14361 w 34707"/>
                <a:gd name="connsiteY4" fmla="*/ 50939 h 7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07" h="73407">
                  <a:moveTo>
                    <a:pt x="14361" y="50939"/>
                  </a:moveTo>
                  <a:cubicBezTo>
                    <a:pt x="23263" y="68442"/>
                    <a:pt x="29471" y="74575"/>
                    <a:pt x="32837" y="73229"/>
                  </a:cubicBezTo>
                  <a:cubicBezTo>
                    <a:pt x="36203" y="71808"/>
                    <a:pt x="35530" y="63430"/>
                    <a:pt x="26629" y="45852"/>
                  </a:cubicBezTo>
                  <a:cubicBezTo>
                    <a:pt x="17727" y="28349"/>
                    <a:pt x="0" y="0"/>
                    <a:pt x="0" y="0"/>
                  </a:cubicBezTo>
                  <a:cubicBezTo>
                    <a:pt x="0" y="0"/>
                    <a:pt x="5535" y="33435"/>
                    <a:pt x="14361" y="5093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03A6DFD-09D2-4BB1-C2FB-88340BA19D8D}"/>
                </a:ext>
              </a:extLst>
            </p:cNvPr>
            <p:cNvSpPr/>
            <p:nvPr/>
          </p:nvSpPr>
          <p:spPr>
            <a:xfrm>
              <a:off x="4884137" y="2013023"/>
              <a:ext cx="46515" cy="65341"/>
            </a:xfrm>
            <a:custGeom>
              <a:avLst/>
              <a:gdLst>
                <a:gd name="connsiteX0" fmla="*/ 16900 w 46515"/>
                <a:gd name="connsiteY0" fmla="*/ 36261 h 65341"/>
                <a:gd name="connsiteX1" fmla="*/ 45623 w 46515"/>
                <a:gd name="connsiteY1" fmla="*/ 65134 h 65341"/>
                <a:gd name="connsiteX2" fmla="*/ 29616 w 46515"/>
                <a:gd name="connsiteY2" fmla="*/ 29080 h 65341"/>
                <a:gd name="connsiteX3" fmla="*/ 893 w 46515"/>
                <a:gd name="connsiteY3" fmla="*/ 208 h 65341"/>
                <a:gd name="connsiteX4" fmla="*/ 16900 w 46515"/>
                <a:gd name="connsiteY4" fmla="*/ 36261 h 6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15" h="65341">
                  <a:moveTo>
                    <a:pt x="16900" y="36261"/>
                  </a:moveTo>
                  <a:cubicBezTo>
                    <a:pt x="29242" y="54213"/>
                    <a:pt x="42107" y="67153"/>
                    <a:pt x="45623" y="65134"/>
                  </a:cubicBezTo>
                  <a:cubicBezTo>
                    <a:pt x="49139" y="63114"/>
                    <a:pt x="41958" y="47032"/>
                    <a:pt x="29616" y="29080"/>
                  </a:cubicBezTo>
                  <a:cubicBezTo>
                    <a:pt x="17274" y="11128"/>
                    <a:pt x="4409" y="-1812"/>
                    <a:pt x="893" y="208"/>
                  </a:cubicBezTo>
                  <a:cubicBezTo>
                    <a:pt x="-2623" y="2152"/>
                    <a:pt x="4558" y="18309"/>
                    <a:pt x="16900" y="3626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32193F4-B84E-FCC3-73D0-B4C56B5AA59E}"/>
                </a:ext>
              </a:extLst>
            </p:cNvPr>
            <p:cNvSpPr/>
            <p:nvPr/>
          </p:nvSpPr>
          <p:spPr>
            <a:xfrm>
              <a:off x="4882711" y="2023553"/>
              <a:ext cx="44298" cy="69145"/>
            </a:xfrm>
            <a:custGeom>
              <a:avLst/>
              <a:gdLst>
                <a:gd name="connsiteX0" fmla="*/ 21467 w 44298"/>
                <a:gd name="connsiteY0" fmla="*/ 48844 h 69145"/>
                <a:gd name="connsiteX1" fmla="*/ 42935 w 44298"/>
                <a:gd name="connsiteY1" fmla="*/ 68816 h 69145"/>
                <a:gd name="connsiteX2" fmla="*/ 32912 w 44298"/>
                <a:gd name="connsiteY2" fmla="*/ 42411 h 69145"/>
                <a:gd name="connsiteX3" fmla="*/ 0 w 44298"/>
                <a:gd name="connsiteY3" fmla="*/ 0 h 69145"/>
                <a:gd name="connsiteX4" fmla="*/ 21393 w 44298"/>
                <a:gd name="connsiteY4" fmla="*/ 48844 h 6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98" h="69145">
                  <a:moveTo>
                    <a:pt x="21467" y="48844"/>
                  </a:moveTo>
                  <a:cubicBezTo>
                    <a:pt x="32687" y="65225"/>
                    <a:pt x="39793" y="70611"/>
                    <a:pt x="42935" y="68816"/>
                  </a:cubicBezTo>
                  <a:cubicBezTo>
                    <a:pt x="46077" y="67020"/>
                    <a:pt x="44207" y="58718"/>
                    <a:pt x="32912" y="42411"/>
                  </a:cubicBezTo>
                  <a:cubicBezTo>
                    <a:pt x="21692" y="26030"/>
                    <a:pt x="0" y="0"/>
                    <a:pt x="0" y="0"/>
                  </a:cubicBezTo>
                  <a:cubicBezTo>
                    <a:pt x="0" y="0"/>
                    <a:pt x="10173" y="32538"/>
                    <a:pt x="21393" y="4884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003960E-DE53-EC2F-4A7D-6DBAB817FBB4}"/>
                </a:ext>
              </a:extLst>
            </p:cNvPr>
            <p:cNvSpPr/>
            <p:nvPr/>
          </p:nvSpPr>
          <p:spPr>
            <a:xfrm>
              <a:off x="4867751" y="2006873"/>
              <a:ext cx="35482" cy="73127"/>
            </a:xfrm>
            <a:custGeom>
              <a:avLst/>
              <a:gdLst>
                <a:gd name="connsiteX0" fmla="*/ 14960 w 35482"/>
                <a:gd name="connsiteY0" fmla="*/ 50789 h 73127"/>
                <a:gd name="connsiteX1" fmla="*/ 33660 w 35482"/>
                <a:gd name="connsiteY1" fmla="*/ 72930 h 73127"/>
                <a:gd name="connsiteX2" fmla="*/ 27152 w 35482"/>
                <a:gd name="connsiteY2" fmla="*/ 45628 h 73127"/>
                <a:gd name="connsiteX3" fmla="*/ 0 w 35482"/>
                <a:gd name="connsiteY3" fmla="*/ 0 h 73127"/>
                <a:gd name="connsiteX4" fmla="*/ 14960 w 35482"/>
                <a:gd name="connsiteY4" fmla="*/ 50789 h 7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82" h="73127">
                  <a:moveTo>
                    <a:pt x="14960" y="50789"/>
                  </a:moveTo>
                  <a:cubicBezTo>
                    <a:pt x="24011" y="68217"/>
                    <a:pt x="30294" y="74351"/>
                    <a:pt x="33660" y="72930"/>
                  </a:cubicBezTo>
                  <a:cubicBezTo>
                    <a:pt x="37026" y="71508"/>
                    <a:pt x="36203" y="63056"/>
                    <a:pt x="27152" y="45628"/>
                  </a:cubicBezTo>
                  <a:cubicBezTo>
                    <a:pt x="18102" y="28199"/>
                    <a:pt x="0" y="0"/>
                    <a:pt x="0" y="0"/>
                  </a:cubicBezTo>
                  <a:cubicBezTo>
                    <a:pt x="0" y="0"/>
                    <a:pt x="5835" y="33361"/>
                    <a:pt x="14960" y="5078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A2F8CFC-9F09-E213-F725-4A2B04BBEE2D}"/>
                </a:ext>
              </a:extLst>
            </p:cNvPr>
            <p:cNvSpPr/>
            <p:nvPr/>
          </p:nvSpPr>
          <p:spPr>
            <a:xfrm>
              <a:off x="4862890" y="1985181"/>
              <a:ext cx="34707" cy="73407"/>
            </a:xfrm>
            <a:custGeom>
              <a:avLst/>
              <a:gdLst>
                <a:gd name="connsiteX0" fmla="*/ 14361 w 34707"/>
                <a:gd name="connsiteY0" fmla="*/ 50938 h 73407"/>
                <a:gd name="connsiteX1" fmla="*/ 32837 w 34707"/>
                <a:gd name="connsiteY1" fmla="*/ 73229 h 73407"/>
                <a:gd name="connsiteX2" fmla="*/ 26629 w 34707"/>
                <a:gd name="connsiteY2" fmla="*/ 45852 h 73407"/>
                <a:gd name="connsiteX3" fmla="*/ 0 w 34707"/>
                <a:gd name="connsiteY3" fmla="*/ 0 h 73407"/>
                <a:gd name="connsiteX4" fmla="*/ 14361 w 34707"/>
                <a:gd name="connsiteY4" fmla="*/ 50864 h 7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07" h="73407">
                  <a:moveTo>
                    <a:pt x="14361" y="50938"/>
                  </a:moveTo>
                  <a:cubicBezTo>
                    <a:pt x="23263" y="68442"/>
                    <a:pt x="29471" y="74575"/>
                    <a:pt x="32837" y="73229"/>
                  </a:cubicBezTo>
                  <a:cubicBezTo>
                    <a:pt x="36203" y="71808"/>
                    <a:pt x="35530" y="63355"/>
                    <a:pt x="26629" y="45852"/>
                  </a:cubicBezTo>
                  <a:cubicBezTo>
                    <a:pt x="17727" y="28349"/>
                    <a:pt x="0" y="0"/>
                    <a:pt x="0" y="0"/>
                  </a:cubicBezTo>
                  <a:cubicBezTo>
                    <a:pt x="0" y="0"/>
                    <a:pt x="5535" y="33361"/>
                    <a:pt x="14361" y="5086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B2511A-F296-95A3-4BC7-2B3745C49DF3}"/>
                </a:ext>
              </a:extLst>
            </p:cNvPr>
            <p:cNvSpPr/>
            <p:nvPr/>
          </p:nvSpPr>
          <p:spPr>
            <a:xfrm>
              <a:off x="4852195" y="1954788"/>
              <a:ext cx="55647" cy="59215"/>
            </a:xfrm>
            <a:custGeom>
              <a:avLst/>
              <a:gdLst>
                <a:gd name="connsiteX0" fmla="*/ 22064 w 55647"/>
                <a:gd name="connsiteY0" fmla="*/ 33983 h 59215"/>
                <a:gd name="connsiteX1" fmla="*/ 55051 w 55647"/>
                <a:gd name="connsiteY1" fmla="*/ 58892 h 59215"/>
                <a:gd name="connsiteX2" fmla="*/ 33583 w 55647"/>
                <a:gd name="connsiteY2" fmla="*/ 25232 h 59215"/>
                <a:gd name="connsiteX3" fmla="*/ 597 w 55647"/>
                <a:gd name="connsiteY3" fmla="*/ 324 h 59215"/>
                <a:gd name="connsiteX4" fmla="*/ 22064 w 55647"/>
                <a:gd name="connsiteY4" fmla="*/ 33983 h 5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47" h="59215">
                  <a:moveTo>
                    <a:pt x="22064" y="33983"/>
                  </a:moveTo>
                  <a:cubicBezTo>
                    <a:pt x="37099" y="50140"/>
                    <a:pt x="51834" y="61285"/>
                    <a:pt x="55051" y="58892"/>
                  </a:cubicBezTo>
                  <a:cubicBezTo>
                    <a:pt x="58192" y="56498"/>
                    <a:pt x="48618" y="41389"/>
                    <a:pt x="33583" y="25232"/>
                  </a:cubicBezTo>
                  <a:cubicBezTo>
                    <a:pt x="18549" y="9075"/>
                    <a:pt x="3738" y="-2070"/>
                    <a:pt x="597" y="324"/>
                  </a:cubicBezTo>
                  <a:cubicBezTo>
                    <a:pt x="-2545" y="2717"/>
                    <a:pt x="7030" y="17827"/>
                    <a:pt x="22064" y="3398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9D88D31-1453-6E82-AF29-5F753F118FDF}"/>
                </a:ext>
              </a:extLst>
            </p:cNvPr>
            <p:cNvSpPr/>
            <p:nvPr/>
          </p:nvSpPr>
          <p:spPr>
            <a:xfrm>
              <a:off x="4851969" y="1961768"/>
              <a:ext cx="44298" cy="69142"/>
            </a:xfrm>
            <a:custGeom>
              <a:avLst/>
              <a:gdLst>
                <a:gd name="connsiteX0" fmla="*/ 21467 w 44298"/>
                <a:gd name="connsiteY0" fmla="*/ 48844 h 69142"/>
                <a:gd name="connsiteX1" fmla="*/ 42935 w 44298"/>
                <a:gd name="connsiteY1" fmla="*/ 68816 h 69142"/>
                <a:gd name="connsiteX2" fmla="*/ 32912 w 44298"/>
                <a:gd name="connsiteY2" fmla="*/ 42411 h 69142"/>
                <a:gd name="connsiteX3" fmla="*/ 0 w 44298"/>
                <a:gd name="connsiteY3" fmla="*/ 0 h 69142"/>
                <a:gd name="connsiteX4" fmla="*/ 21393 w 44298"/>
                <a:gd name="connsiteY4" fmla="*/ 48844 h 6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98" h="69142">
                  <a:moveTo>
                    <a:pt x="21467" y="48844"/>
                  </a:moveTo>
                  <a:cubicBezTo>
                    <a:pt x="32687" y="65150"/>
                    <a:pt x="39719" y="70611"/>
                    <a:pt x="42935" y="68816"/>
                  </a:cubicBezTo>
                  <a:cubicBezTo>
                    <a:pt x="46077" y="67020"/>
                    <a:pt x="44207" y="58718"/>
                    <a:pt x="32912" y="42411"/>
                  </a:cubicBezTo>
                  <a:cubicBezTo>
                    <a:pt x="21692" y="26030"/>
                    <a:pt x="0" y="0"/>
                    <a:pt x="0" y="0"/>
                  </a:cubicBezTo>
                  <a:cubicBezTo>
                    <a:pt x="0" y="0"/>
                    <a:pt x="10173" y="32538"/>
                    <a:pt x="21393" y="4884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CCAE25D-3692-EFF6-2F9C-B501F3398C9D}"/>
                </a:ext>
              </a:extLst>
            </p:cNvPr>
            <p:cNvSpPr/>
            <p:nvPr/>
          </p:nvSpPr>
          <p:spPr>
            <a:xfrm>
              <a:off x="4846090" y="1964162"/>
              <a:ext cx="21651" cy="77193"/>
            </a:xfrm>
            <a:custGeom>
              <a:avLst/>
              <a:gdLst>
                <a:gd name="connsiteX0" fmla="*/ 4682 w 21651"/>
                <a:gd name="connsiteY0" fmla="*/ 52360 h 77193"/>
                <a:gd name="connsiteX1" fmla="*/ 18744 w 21651"/>
                <a:gd name="connsiteY1" fmla="*/ 77118 h 77193"/>
                <a:gd name="connsiteX2" fmla="*/ 17772 w 21651"/>
                <a:gd name="connsiteY2" fmla="*/ 49218 h 77193"/>
                <a:gd name="connsiteX3" fmla="*/ 44 w 21651"/>
                <a:gd name="connsiteY3" fmla="*/ 0 h 77193"/>
                <a:gd name="connsiteX4" fmla="*/ 4682 w 21651"/>
                <a:gd name="connsiteY4" fmla="*/ 52360 h 77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1" h="77193">
                  <a:moveTo>
                    <a:pt x="4682" y="52360"/>
                  </a:moveTo>
                  <a:cubicBezTo>
                    <a:pt x="10142" y="70985"/>
                    <a:pt x="15153" y="78016"/>
                    <a:pt x="18744" y="77118"/>
                  </a:cubicBezTo>
                  <a:cubicBezTo>
                    <a:pt x="22334" y="76221"/>
                    <a:pt x="23232" y="67843"/>
                    <a:pt x="17772" y="49218"/>
                  </a:cubicBezTo>
                  <a:cubicBezTo>
                    <a:pt x="12311" y="30593"/>
                    <a:pt x="44" y="0"/>
                    <a:pt x="44" y="0"/>
                  </a:cubicBezTo>
                  <a:cubicBezTo>
                    <a:pt x="44" y="0"/>
                    <a:pt x="-779" y="33735"/>
                    <a:pt x="4682" y="5236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FBD78D6-0ECB-098A-07E9-19E149FCC809}"/>
                </a:ext>
              </a:extLst>
            </p:cNvPr>
            <p:cNvSpPr/>
            <p:nvPr/>
          </p:nvSpPr>
          <p:spPr>
            <a:xfrm>
              <a:off x="4925046" y="2043363"/>
              <a:ext cx="20723" cy="21715"/>
            </a:xfrm>
            <a:custGeom>
              <a:avLst/>
              <a:gdLst>
                <a:gd name="connsiteX0" fmla="*/ 20572 w 20723"/>
                <a:gd name="connsiteY0" fmla="*/ 21629 h 21715"/>
                <a:gd name="connsiteX1" fmla="*/ 8604 w 20723"/>
                <a:gd name="connsiteY1" fmla="*/ 12204 h 21715"/>
                <a:gd name="connsiteX2" fmla="*/ 151 w 20723"/>
                <a:gd name="connsiteY2" fmla="*/ 86 h 21715"/>
                <a:gd name="connsiteX3" fmla="*/ 12120 w 20723"/>
                <a:gd name="connsiteY3" fmla="*/ 9511 h 21715"/>
                <a:gd name="connsiteX4" fmla="*/ 20572 w 20723"/>
                <a:gd name="connsiteY4" fmla="*/ 21629 h 2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23" h="21715">
                  <a:moveTo>
                    <a:pt x="20572" y="21629"/>
                  </a:moveTo>
                  <a:cubicBezTo>
                    <a:pt x="19599" y="22377"/>
                    <a:pt x="14289" y="18188"/>
                    <a:pt x="8604" y="12204"/>
                  </a:cubicBezTo>
                  <a:cubicBezTo>
                    <a:pt x="2994" y="6295"/>
                    <a:pt x="-821" y="834"/>
                    <a:pt x="151" y="86"/>
                  </a:cubicBezTo>
                  <a:cubicBezTo>
                    <a:pt x="1124" y="-662"/>
                    <a:pt x="6435" y="3527"/>
                    <a:pt x="12120" y="9511"/>
                  </a:cubicBezTo>
                  <a:cubicBezTo>
                    <a:pt x="17729" y="15420"/>
                    <a:pt x="21544" y="20881"/>
                    <a:pt x="20572" y="21629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7816079-A5ED-125A-E0B3-961FC92F130D}"/>
                </a:ext>
              </a:extLst>
            </p:cNvPr>
            <p:cNvSpPr/>
            <p:nvPr/>
          </p:nvSpPr>
          <p:spPr>
            <a:xfrm>
              <a:off x="4999282" y="2157673"/>
              <a:ext cx="16314" cy="18765"/>
            </a:xfrm>
            <a:custGeom>
              <a:avLst/>
              <a:gdLst>
                <a:gd name="connsiteX0" fmla="*/ 15974 w 16314"/>
                <a:gd name="connsiteY0" fmla="*/ 18620 h 18765"/>
                <a:gd name="connsiteX1" fmla="*/ 5801 w 16314"/>
                <a:gd name="connsiteY1" fmla="*/ 10991 h 18765"/>
                <a:gd name="connsiteX2" fmla="*/ 340 w 16314"/>
                <a:gd name="connsiteY2" fmla="*/ 145 h 18765"/>
                <a:gd name="connsiteX3" fmla="*/ 10513 w 16314"/>
                <a:gd name="connsiteY3" fmla="*/ 7700 h 18765"/>
                <a:gd name="connsiteX4" fmla="*/ 15974 w 16314"/>
                <a:gd name="connsiteY4" fmla="*/ 18546 h 1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4" h="18765">
                  <a:moveTo>
                    <a:pt x="15974" y="18620"/>
                  </a:moveTo>
                  <a:cubicBezTo>
                    <a:pt x="14702" y="19518"/>
                    <a:pt x="10139" y="16152"/>
                    <a:pt x="5801" y="10991"/>
                  </a:cubicBezTo>
                  <a:cubicBezTo>
                    <a:pt x="1463" y="5904"/>
                    <a:pt x="-931" y="1042"/>
                    <a:pt x="340" y="145"/>
                  </a:cubicBezTo>
                  <a:cubicBezTo>
                    <a:pt x="1612" y="-753"/>
                    <a:pt x="6175" y="2613"/>
                    <a:pt x="10513" y="7700"/>
                  </a:cubicBezTo>
                  <a:cubicBezTo>
                    <a:pt x="14852" y="12786"/>
                    <a:pt x="17245" y="17648"/>
                    <a:pt x="15974" y="1854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C27905D-D8A5-16AA-B795-CB5C8A4C8144}"/>
                </a:ext>
              </a:extLst>
            </p:cNvPr>
            <p:cNvSpPr/>
            <p:nvPr/>
          </p:nvSpPr>
          <p:spPr>
            <a:xfrm>
              <a:off x="5018083" y="2143313"/>
              <a:ext cx="11324" cy="12554"/>
            </a:xfrm>
            <a:custGeom>
              <a:avLst/>
              <a:gdLst>
                <a:gd name="connsiteX0" fmla="*/ 10786 w 11324"/>
                <a:gd name="connsiteY0" fmla="*/ 12336 h 12554"/>
                <a:gd name="connsiteX1" fmla="*/ 3306 w 11324"/>
                <a:gd name="connsiteY1" fmla="*/ 7923 h 12554"/>
                <a:gd name="connsiteX2" fmla="*/ 539 w 11324"/>
                <a:gd name="connsiteY2" fmla="*/ 219 h 12554"/>
                <a:gd name="connsiteX3" fmla="*/ 8019 w 11324"/>
                <a:gd name="connsiteY3" fmla="*/ 4632 h 12554"/>
                <a:gd name="connsiteX4" fmla="*/ 10786 w 11324"/>
                <a:gd name="connsiteY4" fmla="*/ 12336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4" h="12554">
                  <a:moveTo>
                    <a:pt x="10786" y="12336"/>
                  </a:moveTo>
                  <a:cubicBezTo>
                    <a:pt x="9514" y="13234"/>
                    <a:pt x="6149" y="11289"/>
                    <a:pt x="3306" y="7923"/>
                  </a:cubicBezTo>
                  <a:cubicBezTo>
                    <a:pt x="464" y="4557"/>
                    <a:pt x="-808" y="1116"/>
                    <a:pt x="539" y="219"/>
                  </a:cubicBezTo>
                  <a:cubicBezTo>
                    <a:pt x="1810" y="-679"/>
                    <a:pt x="5176" y="1266"/>
                    <a:pt x="8019" y="4632"/>
                  </a:cubicBezTo>
                  <a:cubicBezTo>
                    <a:pt x="10861" y="7998"/>
                    <a:pt x="12133" y="11438"/>
                    <a:pt x="10786" y="1233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F07F011-5B8E-7856-E932-22C8C5049191}"/>
                </a:ext>
              </a:extLst>
            </p:cNvPr>
            <p:cNvSpPr/>
            <p:nvPr/>
          </p:nvSpPr>
          <p:spPr>
            <a:xfrm>
              <a:off x="4977884" y="2084704"/>
              <a:ext cx="22233" cy="20340"/>
            </a:xfrm>
            <a:custGeom>
              <a:avLst/>
              <a:gdLst>
                <a:gd name="connsiteX0" fmla="*/ 22112 w 22233"/>
                <a:gd name="connsiteY0" fmla="*/ 20231 h 20340"/>
                <a:gd name="connsiteX1" fmla="*/ 9471 w 22233"/>
                <a:gd name="connsiteY1" fmla="*/ 11629 h 20340"/>
                <a:gd name="connsiteX2" fmla="*/ 121 w 22233"/>
                <a:gd name="connsiteY2" fmla="*/ 110 h 20340"/>
                <a:gd name="connsiteX3" fmla="*/ 12762 w 22233"/>
                <a:gd name="connsiteY3" fmla="*/ 8712 h 20340"/>
                <a:gd name="connsiteX4" fmla="*/ 22112 w 22233"/>
                <a:gd name="connsiteY4" fmla="*/ 20231 h 2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33" h="20340">
                  <a:moveTo>
                    <a:pt x="22112" y="20231"/>
                  </a:moveTo>
                  <a:cubicBezTo>
                    <a:pt x="21215" y="21054"/>
                    <a:pt x="15530" y="17164"/>
                    <a:pt x="9471" y="11629"/>
                  </a:cubicBezTo>
                  <a:cubicBezTo>
                    <a:pt x="3412" y="6094"/>
                    <a:pt x="-776" y="933"/>
                    <a:pt x="121" y="110"/>
                  </a:cubicBezTo>
                  <a:cubicBezTo>
                    <a:pt x="1019" y="-713"/>
                    <a:pt x="6703" y="3177"/>
                    <a:pt x="12762" y="8712"/>
                  </a:cubicBezTo>
                  <a:cubicBezTo>
                    <a:pt x="18821" y="14247"/>
                    <a:pt x="23010" y="19408"/>
                    <a:pt x="22112" y="2023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6409E27-B3EF-8113-19AF-F389F4C1EAA4}"/>
                </a:ext>
              </a:extLst>
            </p:cNvPr>
            <p:cNvSpPr/>
            <p:nvPr/>
          </p:nvSpPr>
          <p:spPr>
            <a:xfrm>
              <a:off x="4865517" y="1967422"/>
              <a:ext cx="35060" cy="38851"/>
            </a:xfrm>
            <a:custGeom>
              <a:avLst/>
              <a:gdLst>
                <a:gd name="connsiteX0" fmla="*/ 34996 w 35060"/>
                <a:gd name="connsiteY0" fmla="*/ 38777 h 38851"/>
                <a:gd name="connsiteX1" fmla="*/ 15997 w 35060"/>
                <a:gd name="connsiteY1" fmla="*/ 20526 h 38851"/>
                <a:gd name="connsiteX2" fmla="*/ 65 w 35060"/>
                <a:gd name="connsiteY2" fmla="*/ 31 h 38851"/>
                <a:gd name="connsiteX3" fmla="*/ 19064 w 35060"/>
                <a:gd name="connsiteY3" fmla="*/ 18357 h 38851"/>
                <a:gd name="connsiteX4" fmla="*/ 34996 w 35060"/>
                <a:gd name="connsiteY4" fmla="*/ 38852 h 3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60" h="38851">
                  <a:moveTo>
                    <a:pt x="34996" y="38777"/>
                  </a:moveTo>
                  <a:cubicBezTo>
                    <a:pt x="34173" y="39375"/>
                    <a:pt x="25646" y="31222"/>
                    <a:pt x="15997" y="20526"/>
                  </a:cubicBezTo>
                  <a:cubicBezTo>
                    <a:pt x="6348" y="9830"/>
                    <a:pt x="-758" y="629"/>
                    <a:pt x="65" y="31"/>
                  </a:cubicBezTo>
                  <a:cubicBezTo>
                    <a:pt x="887" y="-567"/>
                    <a:pt x="9415" y="7586"/>
                    <a:pt x="19064" y="18357"/>
                  </a:cubicBezTo>
                  <a:cubicBezTo>
                    <a:pt x="28713" y="29053"/>
                    <a:pt x="35819" y="38253"/>
                    <a:pt x="34996" y="3885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FE6FACE-7034-AD07-967A-8EDDD072A2D4}"/>
                </a:ext>
              </a:extLst>
            </p:cNvPr>
            <p:cNvSpPr/>
            <p:nvPr/>
          </p:nvSpPr>
          <p:spPr>
            <a:xfrm>
              <a:off x="4912295" y="2017766"/>
              <a:ext cx="10285" cy="11723"/>
            </a:xfrm>
            <a:custGeom>
              <a:avLst/>
              <a:gdLst>
                <a:gd name="connsiteX0" fmla="*/ 9985 w 10285"/>
                <a:gd name="connsiteY0" fmla="*/ 11621 h 11723"/>
                <a:gd name="connsiteX1" fmla="*/ 3552 w 10285"/>
                <a:gd name="connsiteY1" fmla="*/ 6909 h 11723"/>
                <a:gd name="connsiteX2" fmla="*/ 261 w 10285"/>
                <a:gd name="connsiteY2" fmla="*/ 102 h 11723"/>
                <a:gd name="connsiteX3" fmla="*/ 6694 w 10285"/>
                <a:gd name="connsiteY3" fmla="*/ 4814 h 11723"/>
                <a:gd name="connsiteX4" fmla="*/ 10060 w 10285"/>
                <a:gd name="connsiteY4" fmla="*/ 11621 h 1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5" h="11723">
                  <a:moveTo>
                    <a:pt x="9985" y="11621"/>
                  </a:moveTo>
                  <a:cubicBezTo>
                    <a:pt x="9162" y="12220"/>
                    <a:pt x="6245" y="10125"/>
                    <a:pt x="3552" y="6909"/>
                  </a:cubicBezTo>
                  <a:cubicBezTo>
                    <a:pt x="859" y="3692"/>
                    <a:pt x="-637" y="626"/>
                    <a:pt x="261" y="102"/>
                  </a:cubicBezTo>
                  <a:cubicBezTo>
                    <a:pt x="1084" y="-496"/>
                    <a:pt x="4001" y="1598"/>
                    <a:pt x="6694" y="4814"/>
                  </a:cubicBezTo>
                  <a:cubicBezTo>
                    <a:pt x="9387" y="8031"/>
                    <a:pt x="10883" y="11023"/>
                    <a:pt x="10060" y="1162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2F1D2D-7A1B-0F20-48DB-17056B9397C5}"/>
                </a:ext>
              </a:extLst>
            </p:cNvPr>
            <p:cNvSpPr/>
            <p:nvPr/>
          </p:nvSpPr>
          <p:spPr>
            <a:xfrm>
              <a:off x="4669983" y="1950633"/>
              <a:ext cx="191227" cy="287405"/>
            </a:xfrm>
            <a:custGeom>
              <a:avLst/>
              <a:gdLst>
                <a:gd name="connsiteX0" fmla="*/ 137705 w 191227"/>
                <a:gd name="connsiteY0" fmla="*/ 14053 h 287405"/>
                <a:gd name="connsiteX1" fmla="*/ 164034 w 191227"/>
                <a:gd name="connsiteY1" fmla="*/ 19214 h 287405"/>
                <a:gd name="connsiteX2" fmla="*/ 191112 w 191227"/>
                <a:gd name="connsiteY2" fmla="*/ 262986 h 287405"/>
                <a:gd name="connsiteX3" fmla="*/ 3664 w 191227"/>
                <a:gd name="connsiteY3" fmla="*/ 221247 h 287405"/>
                <a:gd name="connsiteX4" fmla="*/ 137705 w 191227"/>
                <a:gd name="connsiteY4" fmla="*/ 13978 h 2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227" h="287405">
                  <a:moveTo>
                    <a:pt x="137705" y="14053"/>
                  </a:moveTo>
                  <a:cubicBezTo>
                    <a:pt x="151094" y="-6442"/>
                    <a:pt x="161416" y="-4348"/>
                    <a:pt x="164034" y="19214"/>
                  </a:cubicBezTo>
                  <a:cubicBezTo>
                    <a:pt x="171514" y="87281"/>
                    <a:pt x="186698" y="224314"/>
                    <a:pt x="191112" y="262986"/>
                  </a:cubicBezTo>
                  <a:cubicBezTo>
                    <a:pt x="197096" y="315046"/>
                    <a:pt x="-31417" y="275701"/>
                    <a:pt x="3664" y="221247"/>
                  </a:cubicBezTo>
                  <a:cubicBezTo>
                    <a:pt x="29993" y="179285"/>
                    <a:pt x="101278" y="69853"/>
                    <a:pt x="137705" y="1397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69180FB-0A7F-307A-E7EF-FF5ADD567107}"/>
                </a:ext>
              </a:extLst>
            </p:cNvPr>
            <p:cNvSpPr/>
            <p:nvPr/>
          </p:nvSpPr>
          <p:spPr>
            <a:xfrm>
              <a:off x="4673594" y="2126872"/>
              <a:ext cx="44460" cy="63762"/>
            </a:xfrm>
            <a:custGeom>
              <a:avLst/>
              <a:gdLst>
                <a:gd name="connsiteX0" fmla="*/ 27204 w 44460"/>
                <a:gd name="connsiteY0" fmla="*/ 34686 h 63762"/>
                <a:gd name="connsiteX1" fmla="*/ 576 w 44460"/>
                <a:gd name="connsiteY1" fmla="*/ 63633 h 63762"/>
                <a:gd name="connsiteX2" fmla="*/ 17256 w 44460"/>
                <a:gd name="connsiteY2" fmla="*/ 29076 h 63762"/>
                <a:gd name="connsiteX3" fmla="*/ 43885 w 44460"/>
                <a:gd name="connsiteY3" fmla="*/ 128 h 63762"/>
                <a:gd name="connsiteX4" fmla="*/ 27204 w 44460"/>
                <a:gd name="connsiteY4" fmla="*/ 34686 h 63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60" h="63762">
                  <a:moveTo>
                    <a:pt x="27204" y="34686"/>
                  </a:moveTo>
                  <a:cubicBezTo>
                    <a:pt x="15236" y="52264"/>
                    <a:pt x="3343" y="65204"/>
                    <a:pt x="576" y="63633"/>
                  </a:cubicBezTo>
                  <a:cubicBezTo>
                    <a:pt x="-2192" y="62062"/>
                    <a:pt x="5288" y="46579"/>
                    <a:pt x="17256" y="29076"/>
                  </a:cubicBezTo>
                  <a:cubicBezTo>
                    <a:pt x="29224" y="11573"/>
                    <a:pt x="41117" y="-1442"/>
                    <a:pt x="43885" y="128"/>
                  </a:cubicBezTo>
                  <a:cubicBezTo>
                    <a:pt x="46652" y="1699"/>
                    <a:pt x="39172" y="17183"/>
                    <a:pt x="27204" y="3468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650C7EF-558C-796D-528D-03C1126C8C7A}"/>
                </a:ext>
              </a:extLst>
            </p:cNvPr>
            <p:cNvSpPr/>
            <p:nvPr/>
          </p:nvSpPr>
          <p:spPr>
            <a:xfrm>
              <a:off x="4703871" y="2153203"/>
              <a:ext cx="37690" cy="52622"/>
            </a:xfrm>
            <a:custGeom>
              <a:avLst/>
              <a:gdLst>
                <a:gd name="connsiteX0" fmla="*/ 23556 w 37690"/>
                <a:gd name="connsiteY0" fmla="*/ 29299 h 52622"/>
                <a:gd name="connsiteX1" fmla="*/ 892 w 37690"/>
                <a:gd name="connsiteY1" fmla="*/ 52412 h 52622"/>
                <a:gd name="connsiteX2" fmla="*/ 13608 w 37690"/>
                <a:gd name="connsiteY2" fmla="*/ 23689 h 52622"/>
                <a:gd name="connsiteX3" fmla="*/ 36871 w 37690"/>
                <a:gd name="connsiteY3" fmla="*/ 202 h 52622"/>
                <a:gd name="connsiteX4" fmla="*/ 23482 w 37690"/>
                <a:gd name="connsiteY4" fmla="*/ 29299 h 5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90" h="52622">
                  <a:moveTo>
                    <a:pt x="23556" y="29299"/>
                  </a:moveTo>
                  <a:cubicBezTo>
                    <a:pt x="11589" y="46802"/>
                    <a:pt x="3660" y="53983"/>
                    <a:pt x="892" y="52412"/>
                  </a:cubicBezTo>
                  <a:cubicBezTo>
                    <a:pt x="-1875" y="50842"/>
                    <a:pt x="1640" y="41192"/>
                    <a:pt x="13608" y="23689"/>
                  </a:cubicBezTo>
                  <a:cubicBezTo>
                    <a:pt x="25576" y="6186"/>
                    <a:pt x="34178" y="-1369"/>
                    <a:pt x="36871" y="202"/>
                  </a:cubicBezTo>
                  <a:cubicBezTo>
                    <a:pt x="39638" y="1773"/>
                    <a:pt x="35450" y="11796"/>
                    <a:pt x="23482" y="2929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B87E2CD-A4BB-1F8C-E298-963B2014CDD9}"/>
                </a:ext>
              </a:extLst>
            </p:cNvPr>
            <p:cNvSpPr/>
            <p:nvPr/>
          </p:nvSpPr>
          <p:spPr>
            <a:xfrm>
              <a:off x="4684204" y="2134780"/>
              <a:ext cx="32677" cy="60924"/>
            </a:xfrm>
            <a:custGeom>
              <a:avLst/>
              <a:gdLst>
                <a:gd name="connsiteX0" fmla="*/ 18764 w 32677"/>
                <a:gd name="connsiteY0" fmla="*/ 42935 h 60924"/>
                <a:gd name="connsiteX1" fmla="*/ 1635 w 32677"/>
                <a:gd name="connsiteY1" fmla="*/ 60662 h 60924"/>
                <a:gd name="connsiteX2" fmla="*/ 7769 w 32677"/>
                <a:gd name="connsiteY2" fmla="*/ 37475 h 60924"/>
                <a:gd name="connsiteX3" fmla="*/ 32677 w 32677"/>
                <a:gd name="connsiteY3" fmla="*/ 0 h 60924"/>
                <a:gd name="connsiteX4" fmla="*/ 18764 w 32677"/>
                <a:gd name="connsiteY4" fmla="*/ 42860 h 6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77" h="60924">
                  <a:moveTo>
                    <a:pt x="18764" y="42935"/>
                  </a:moveTo>
                  <a:cubicBezTo>
                    <a:pt x="10387" y="57371"/>
                    <a:pt x="4702" y="62158"/>
                    <a:pt x="1635" y="60662"/>
                  </a:cubicBezTo>
                  <a:cubicBezTo>
                    <a:pt x="-1432" y="59166"/>
                    <a:pt x="-609" y="51911"/>
                    <a:pt x="7769" y="37475"/>
                  </a:cubicBezTo>
                  <a:cubicBezTo>
                    <a:pt x="16072" y="23038"/>
                    <a:pt x="32677" y="0"/>
                    <a:pt x="32677" y="0"/>
                  </a:cubicBezTo>
                  <a:cubicBezTo>
                    <a:pt x="32677" y="0"/>
                    <a:pt x="27067" y="28499"/>
                    <a:pt x="18764" y="4286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C477BD1-4000-0204-FC18-6F219C4F7A97}"/>
                </a:ext>
              </a:extLst>
            </p:cNvPr>
            <p:cNvSpPr/>
            <p:nvPr/>
          </p:nvSpPr>
          <p:spPr>
            <a:xfrm>
              <a:off x="4701652" y="2115332"/>
              <a:ext cx="28991" cy="73236"/>
            </a:xfrm>
            <a:custGeom>
              <a:avLst/>
              <a:gdLst>
                <a:gd name="connsiteX0" fmla="*/ 18595 w 28991"/>
                <a:gd name="connsiteY0" fmla="*/ 50490 h 73236"/>
                <a:gd name="connsiteX1" fmla="*/ 2139 w 28991"/>
                <a:gd name="connsiteY1" fmla="*/ 73079 h 73236"/>
                <a:gd name="connsiteX2" fmla="*/ 6253 w 28991"/>
                <a:gd name="connsiteY2" fmla="*/ 46002 h 73236"/>
                <a:gd name="connsiteX3" fmla="*/ 28992 w 28991"/>
                <a:gd name="connsiteY3" fmla="*/ 0 h 73236"/>
                <a:gd name="connsiteX4" fmla="*/ 18595 w 28991"/>
                <a:gd name="connsiteY4" fmla="*/ 50415 h 7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91" h="73236">
                  <a:moveTo>
                    <a:pt x="18595" y="50490"/>
                  </a:moveTo>
                  <a:cubicBezTo>
                    <a:pt x="11190" y="67993"/>
                    <a:pt x="5580" y="74351"/>
                    <a:pt x="2139" y="73079"/>
                  </a:cubicBezTo>
                  <a:cubicBezTo>
                    <a:pt x="-1227" y="71882"/>
                    <a:pt x="-1152" y="63580"/>
                    <a:pt x="6253" y="46002"/>
                  </a:cubicBezTo>
                  <a:cubicBezTo>
                    <a:pt x="13658" y="28499"/>
                    <a:pt x="28992" y="0"/>
                    <a:pt x="28992" y="0"/>
                  </a:cubicBezTo>
                  <a:cubicBezTo>
                    <a:pt x="28992" y="0"/>
                    <a:pt x="26000" y="32912"/>
                    <a:pt x="18595" y="5041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6033FFD-16F3-CB3C-E5F0-796F6F0A1A84}"/>
                </a:ext>
              </a:extLst>
            </p:cNvPr>
            <p:cNvSpPr/>
            <p:nvPr/>
          </p:nvSpPr>
          <p:spPr>
            <a:xfrm>
              <a:off x="4727434" y="2157657"/>
              <a:ext cx="38392" cy="68410"/>
            </a:xfrm>
            <a:custGeom>
              <a:avLst/>
              <a:gdLst>
                <a:gd name="connsiteX0" fmla="*/ 1115 w 38392"/>
                <a:gd name="connsiteY0" fmla="*/ 67032 h 68410"/>
                <a:gd name="connsiteX1" fmla="*/ 8745 w 38392"/>
                <a:gd name="connsiteY1" fmla="*/ 41301 h 68410"/>
                <a:gd name="connsiteX2" fmla="*/ 35523 w 38392"/>
                <a:gd name="connsiteY2" fmla="*/ 610 h 68410"/>
                <a:gd name="connsiteX3" fmla="*/ 37393 w 38392"/>
                <a:gd name="connsiteY3" fmla="*/ 87 h 68410"/>
                <a:gd name="connsiteX4" fmla="*/ 38066 w 38392"/>
                <a:gd name="connsiteY4" fmla="*/ 535 h 68410"/>
                <a:gd name="connsiteX5" fmla="*/ 38365 w 38392"/>
                <a:gd name="connsiteY5" fmla="*/ 1657 h 68410"/>
                <a:gd name="connsiteX6" fmla="*/ 22508 w 38392"/>
                <a:gd name="connsiteY6" fmla="*/ 48033 h 68410"/>
                <a:gd name="connsiteX7" fmla="*/ 2387 w 38392"/>
                <a:gd name="connsiteY7" fmla="*/ 68005 h 68410"/>
                <a:gd name="connsiteX8" fmla="*/ 1190 w 38392"/>
                <a:gd name="connsiteY8" fmla="*/ 67032 h 68410"/>
                <a:gd name="connsiteX9" fmla="*/ 1190 w 38392"/>
                <a:gd name="connsiteY9" fmla="*/ 67032 h 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392" h="68410">
                  <a:moveTo>
                    <a:pt x="1115" y="67032"/>
                  </a:moveTo>
                  <a:cubicBezTo>
                    <a:pt x="-2475" y="62843"/>
                    <a:pt x="3284" y="50726"/>
                    <a:pt x="8745" y="41301"/>
                  </a:cubicBezTo>
                  <a:cubicBezTo>
                    <a:pt x="17721" y="25818"/>
                    <a:pt x="35373" y="835"/>
                    <a:pt x="35523" y="610"/>
                  </a:cubicBezTo>
                  <a:cubicBezTo>
                    <a:pt x="35897" y="87"/>
                    <a:pt x="36720" y="-138"/>
                    <a:pt x="37393" y="87"/>
                  </a:cubicBezTo>
                  <a:cubicBezTo>
                    <a:pt x="37692" y="161"/>
                    <a:pt x="37842" y="311"/>
                    <a:pt x="38066" y="535"/>
                  </a:cubicBezTo>
                  <a:cubicBezTo>
                    <a:pt x="38365" y="835"/>
                    <a:pt x="38440" y="1283"/>
                    <a:pt x="38365" y="1657"/>
                  </a:cubicBezTo>
                  <a:cubicBezTo>
                    <a:pt x="38066" y="2929"/>
                    <a:pt x="31484" y="32475"/>
                    <a:pt x="22508" y="48033"/>
                  </a:cubicBezTo>
                  <a:cubicBezTo>
                    <a:pt x="13457" y="63666"/>
                    <a:pt x="6875" y="70174"/>
                    <a:pt x="2387" y="68005"/>
                  </a:cubicBezTo>
                  <a:cubicBezTo>
                    <a:pt x="1938" y="67780"/>
                    <a:pt x="1489" y="67481"/>
                    <a:pt x="1190" y="67032"/>
                  </a:cubicBezTo>
                  <a:lnTo>
                    <a:pt x="1190" y="67032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A1D59CD-53C6-DAE9-7CBC-DCE1F62744A4}"/>
                </a:ext>
              </a:extLst>
            </p:cNvPr>
            <p:cNvSpPr/>
            <p:nvPr/>
          </p:nvSpPr>
          <p:spPr>
            <a:xfrm>
              <a:off x="4717490" y="2153779"/>
              <a:ext cx="32677" cy="60924"/>
            </a:xfrm>
            <a:custGeom>
              <a:avLst/>
              <a:gdLst>
                <a:gd name="connsiteX0" fmla="*/ 18764 w 32677"/>
                <a:gd name="connsiteY0" fmla="*/ 42935 h 60924"/>
                <a:gd name="connsiteX1" fmla="*/ 1635 w 32677"/>
                <a:gd name="connsiteY1" fmla="*/ 60662 h 60924"/>
                <a:gd name="connsiteX2" fmla="*/ 7769 w 32677"/>
                <a:gd name="connsiteY2" fmla="*/ 37475 h 60924"/>
                <a:gd name="connsiteX3" fmla="*/ 32677 w 32677"/>
                <a:gd name="connsiteY3" fmla="*/ 0 h 60924"/>
                <a:gd name="connsiteX4" fmla="*/ 18764 w 32677"/>
                <a:gd name="connsiteY4" fmla="*/ 42860 h 6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77" h="60924">
                  <a:moveTo>
                    <a:pt x="18764" y="42935"/>
                  </a:moveTo>
                  <a:cubicBezTo>
                    <a:pt x="10461" y="57371"/>
                    <a:pt x="4702" y="62158"/>
                    <a:pt x="1635" y="60662"/>
                  </a:cubicBezTo>
                  <a:cubicBezTo>
                    <a:pt x="-1432" y="59166"/>
                    <a:pt x="-609" y="51911"/>
                    <a:pt x="7769" y="37475"/>
                  </a:cubicBezTo>
                  <a:cubicBezTo>
                    <a:pt x="16071" y="23038"/>
                    <a:pt x="32677" y="0"/>
                    <a:pt x="32677" y="0"/>
                  </a:cubicBezTo>
                  <a:cubicBezTo>
                    <a:pt x="32677" y="0"/>
                    <a:pt x="27067" y="28499"/>
                    <a:pt x="18764" y="4286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B35C967-ECA1-4457-1729-A339BA190AFF}"/>
                </a:ext>
              </a:extLst>
            </p:cNvPr>
            <p:cNvSpPr/>
            <p:nvPr/>
          </p:nvSpPr>
          <p:spPr>
            <a:xfrm>
              <a:off x="4731253" y="2159164"/>
              <a:ext cx="32676" cy="60924"/>
            </a:xfrm>
            <a:custGeom>
              <a:avLst/>
              <a:gdLst>
                <a:gd name="connsiteX0" fmla="*/ 18764 w 32676"/>
                <a:gd name="connsiteY0" fmla="*/ 42935 h 60924"/>
                <a:gd name="connsiteX1" fmla="*/ 1635 w 32676"/>
                <a:gd name="connsiteY1" fmla="*/ 60662 h 60924"/>
                <a:gd name="connsiteX2" fmla="*/ 7769 w 32676"/>
                <a:gd name="connsiteY2" fmla="*/ 37475 h 60924"/>
                <a:gd name="connsiteX3" fmla="*/ 32677 w 32676"/>
                <a:gd name="connsiteY3" fmla="*/ 0 h 60924"/>
                <a:gd name="connsiteX4" fmla="*/ 18764 w 32676"/>
                <a:gd name="connsiteY4" fmla="*/ 42860 h 6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76" h="60924">
                  <a:moveTo>
                    <a:pt x="18764" y="42935"/>
                  </a:moveTo>
                  <a:cubicBezTo>
                    <a:pt x="10462" y="57371"/>
                    <a:pt x="4702" y="62158"/>
                    <a:pt x="1635" y="60662"/>
                  </a:cubicBezTo>
                  <a:cubicBezTo>
                    <a:pt x="-1432" y="59166"/>
                    <a:pt x="-609" y="51911"/>
                    <a:pt x="7769" y="37475"/>
                  </a:cubicBezTo>
                  <a:cubicBezTo>
                    <a:pt x="16071" y="23038"/>
                    <a:pt x="32677" y="0"/>
                    <a:pt x="32677" y="0"/>
                  </a:cubicBezTo>
                  <a:cubicBezTo>
                    <a:pt x="32677" y="0"/>
                    <a:pt x="27067" y="28499"/>
                    <a:pt x="18764" y="4286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8E9CE91-22E4-698E-BBD7-0934C78632B3}"/>
                </a:ext>
              </a:extLst>
            </p:cNvPr>
            <p:cNvSpPr/>
            <p:nvPr/>
          </p:nvSpPr>
          <p:spPr>
            <a:xfrm>
              <a:off x="4734938" y="2134331"/>
              <a:ext cx="28991" cy="73220"/>
            </a:xfrm>
            <a:custGeom>
              <a:avLst/>
              <a:gdLst>
                <a:gd name="connsiteX0" fmla="*/ 18595 w 28991"/>
                <a:gd name="connsiteY0" fmla="*/ 50490 h 73220"/>
                <a:gd name="connsiteX1" fmla="*/ 2139 w 28991"/>
                <a:gd name="connsiteY1" fmla="*/ 73079 h 73220"/>
                <a:gd name="connsiteX2" fmla="*/ 6253 w 28991"/>
                <a:gd name="connsiteY2" fmla="*/ 46002 h 73220"/>
                <a:gd name="connsiteX3" fmla="*/ 28991 w 28991"/>
                <a:gd name="connsiteY3" fmla="*/ 0 h 73220"/>
                <a:gd name="connsiteX4" fmla="*/ 18595 w 28991"/>
                <a:gd name="connsiteY4" fmla="*/ 50490 h 7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91" h="73220">
                  <a:moveTo>
                    <a:pt x="18595" y="50490"/>
                  </a:moveTo>
                  <a:cubicBezTo>
                    <a:pt x="11189" y="67993"/>
                    <a:pt x="5579" y="74276"/>
                    <a:pt x="2139" y="73079"/>
                  </a:cubicBezTo>
                  <a:cubicBezTo>
                    <a:pt x="-1227" y="71808"/>
                    <a:pt x="-1152" y="63580"/>
                    <a:pt x="6253" y="46002"/>
                  </a:cubicBezTo>
                  <a:cubicBezTo>
                    <a:pt x="13658" y="28499"/>
                    <a:pt x="28991" y="0"/>
                    <a:pt x="28991" y="0"/>
                  </a:cubicBezTo>
                  <a:cubicBezTo>
                    <a:pt x="28991" y="0"/>
                    <a:pt x="26000" y="32912"/>
                    <a:pt x="18595" y="5049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74441D5-90C9-C6AD-0F5C-D31F8878E324}"/>
                </a:ext>
              </a:extLst>
            </p:cNvPr>
            <p:cNvSpPr/>
            <p:nvPr/>
          </p:nvSpPr>
          <p:spPr>
            <a:xfrm>
              <a:off x="4748340" y="2156621"/>
              <a:ext cx="20386" cy="65179"/>
            </a:xfrm>
            <a:custGeom>
              <a:avLst/>
              <a:gdLst>
                <a:gd name="connsiteX0" fmla="*/ 15664 w 20386"/>
                <a:gd name="connsiteY0" fmla="*/ 44655 h 65179"/>
                <a:gd name="connsiteX1" fmla="*/ 2574 w 20386"/>
                <a:gd name="connsiteY1" fmla="*/ 65076 h 65179"/>
                <a:gd name="connsiteX2" fmla="*/ 3771 w 20386"/>
                <a:gd name="connsiteY2" fmla="*/ 41215 h 65179"/>
                <a:gd name="connsiteX3" fmla="*/ 20376 w 20386"/>
                <a:gd name="connsiteY3" fmla="*/ 0 h 65179"/>
                <a:gd name="connsiteX4" fmla="*/ 15664 w 20386"/>
                <a:gd name="connsiteY4" fmla="*/ 44655 h 6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86" h="65179">
                  <a:moveTo>
                    <a:pt x="15664" y="44655"/>
                  </a:moveTo>
                  <a:cubicBezTo>
                    <a:pt x="10503" y="60288"/>
                    <a:pt x="5865" y="66048"/>
                    <a:pt x="2574" y="65076"/>
                  </a:cubicBezTo>
                  <a:cubicBezTo>
                    <a:pt x="-717" y="64103"/>
                    <a:pt x="-1390" y="56848"/>
                    <a:pt x="3771" y="41215"/>
                  </a:cubicBezTo>
                  <a:cubicBezTo>
                    <a:pt x="8932" y="25581"/>
                    <a:pt x="20376" y="0"/>
                    <a:pt x="20376" y="0"/>
                  </a:cubicBezTo>
                  <a:cubicBezTo>
                    <a:pt x="20376" y="0"/>
                    <a:pt x="20825" y="29022"/>
                    <a:pt x="15664" y="4465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9328396-AF12-2C73-3DD2-2E6455F37279}"/>
                </a:ext>
              </a:extLst>
            </p:cNvPr>
            <p:cNvSpPr/>
            <p:nvPr/>
          </p:nvSpPr>
          <p:spPr>
            <a:xfrm>
              <a:off x="4838219" y="2148838"/>
              <a:ext cx="15681" cy="74882"/>
            </a:xfrm>
            <a:custGeom>
              <a:avLst/>
              <a:gdLst>
                <a:gd name="connsiteX0" fmla="*/ 2081 w 15681"/>
                <a:gd name="connsiteY0" fmla="*/ 38002 h 74882"/>
                <a:gd name="connsiteX1" fmla="*/ 13151 w 15681"/>
                <a:gd name="connsiteY1" fmla="*/ 74878 h 74882"/>
                <a:gd name="connsiteX2" fmla="*/ 13600 w 15681"/>
                <a:gd name="connsiteY2" fmla="*/ 36880 h 74882"/>
                <a:gd name="connsiteX3" fmla="*/ 2530 w 15681"/>
                <a:gd name="connsiteY3" fmla="*/ 4 h 74882"/>
                <a:gd name="connsiteX4" fmla="*/ 2081 w 15681"/>
                <a:gd name="connsiteY4" fmla="*/ 38002 h 7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1" h="74882">
                  <a:moveTo>
                    <a:pt x="2081" y="38002"/>
                  </a:moveTo>
                  <a:cubicBezTo>
                    <a:pt x="4998" y="58647"/>
                    <a:pt x="10010" y="75178"/>
                    <a:pt x="13151" y="74878"/>
                  </a:cubicBezTo>
                  <a:cubicBezTo>
                    <a:pt x="16368" y="74579"/>
                    <a:pt x="16517" y="57525"/>
                    <a:pt x="13600" y="36880"/>
                  </a:cubicBezTo>
                  <a:cubicBezTo>
                    <a:pt x="10608" y="16235"/>
                    <a:pt x="5671" y="-295"/>
                    <a:pt x="2530" y="4"/>
                  </a:cubicBezTo>
                  <a:cubicBezTo>
                    <a:pt x="-686" y="303"/>
                    <a:pt x="-836" y="17357"/>
                    <a:pt x="2081" y="3800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E824BE9-41F5-C820-E008-B53B2EB887D8}"/>
                </a:ext>
              </a:extLst>
            </p:cNvPr>
            <p:cNvSpPr/>
            <p:nvPr/>
          </p:nvSpPr>
          <p:spPr>
            <a:xfrm>
              <a:off x="4804927" y="2163422"/>
              <a:ext cx="15046" cy="61722"/>
            </a:xfrm>
            <a:custGeom>
              <a:avLst/>
              <a:gdLst>
                <a:gd name="connsiteX0" fmla="*/ 1863 w 15046"/>
                <a:gd name="connsiteY0" fmla="*/ 31721 h 61722"/>
                <a:gd name="connsiteX1" fmla="*/ 11960 w 15046"/>
                <a:gd name="connsiteY1" fmla="*/ 61716 h 61722"/>
                <a:gd name="connsiteX2" fmla="*/ 13382 w 15046"/>
                <a:gd name="connsiteY2" fmla="*/ 30599 h 61722"/>
                <a:gd name="connsiteX3" fmla="*/ 2835 w 15046"/>
                <a:gd name="connsiteY3" fmla="*/ 6 h 61722"/>
                <a:gd name="connsiteX4" fmla="*/ 1863 w 15046"/>
                <a:gd name="connsiteY4" fmla="*/ 31721 h 6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6" h="61722">
                  <a:moveTo>
                    <a:pt x="1863" y="31721"/>
                  </a:moveTo>
                  <a:cubicBezTo>
                    <a:pt x="4780" y="52366"/>
                    <a:pt x="8819" y="62015"/>
                    <a:pt x="11960" y="61716"/>
                  </a:cubicBezTo>
                  <a:cubicBezTo>
                    <a:pt x="15102" y="61417"/>
                    <a:pt x="16299" y="51244"/>
                    <a:pt x="13382" y="30599"/>
                  </a:cubicBezTo>
                  <a:cubicBezTo>
                    <a:pt x="10464" y="9955"/>
                    <a:pt x="6051" y="-293"/>
                    <a:pt x="2835" y="6"/>
                  </a:cubicBezTo>
                  <a:cubicBezTo>
                    <a:pt x="-307" y="306"/>
                    <a:pt x="-1129" y="11077"/>
                    <a:pt x="1863" y="3172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06EB102-B99C-7541-48FB-5173F9BCB38D}"/>
                </a:ext>
              </a:extLst>
            </p:cNvPr>
            <p:cNvSpPr/>
            <p:nvPr/>
          </p:nvSpPr>
          <p:spPr>
            <a:xfrm>
              <a:off x="4830989" y="2156172"/>
              <a:ext cx="12695" cy="67322"/>
            </a:xfrm>
            <a:custGeom>
              <a:avLst/>
              <a:gdLst>
                <a:gd name="connsiteX0" fmla="*/ 111 w 12695"/>
                <a:gd name="connsiteY0" fmla="*/ 44431 h 67322"/>
                <a:gd name="connsiteX1" fmla="*/ 7591 w 12695"/>
                <a:gd name="connsiteY1" fmla="*/ 67320 h 67322"/>
                <a:gd name="connsiteX2" fmla="*/ 12452 w 12695"/>
                <a:gd name="connsiteY2" fmla="*/ 43907 h 67322"/>
                <a:gd name="connsiteX3" fmla="*/ 6768 w 12695"/>
                <a:gd name="connsiteY3" fmla="*/ 0 h 67322"/>
                <a:gd name="connsiteX4" fmla="*/ 111 w 12695"/>
                <a:gd name="connsiteY4" fmla="*/ 44431 h 6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5" h="67322">
                  <a:moveTo>
                    <a:pt x="111" y="44431"/>
                  </a:moveTo>
                  <a:cubicBezTo>
                    <a:pt x="1158" y="60812"/>
                    <a:pt x="4225" y="67469"/>
                    <a:pt x="7591" y="67320"/>
                  </a:cubicBezTo>
                  <a:cubicBezTo>
                    <a:pt x="11031" y="67170"/>
                    <a:pt x="13500" y="60288"/>
                    <a:pt x="12452" y="43907"/>
                  </a:cubicBezTo>
                  <a:cubicBezTo>
                    <a:pt x="11406" y="27526"/>
                    <a:pt x="6768" y="0"/>
                    <a:pt x="6768" y="0"/>
                  </a:cubicBezTo>
                  <a:cubicBezTo>
                    <a:pt x="6768" y="0"/>
                    <a:pt x="-1011" y="28050"/>
                    <a:pt x="111" y="444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BABD287-DE62-E956-C10A-B32B2348410E}"/>
                </a:ext>
              </a:extLst>
            </p:cNvPr>
            <p:cNvSpPr/>
            <p:nvPr/>
          </p:nvSpPr>
          <p:spPr>
            <a:xfrm>
              <a:off x="4820460" y="2133059"/>
              <a:ext cx="14034" cy="76823"/>
            </a:xfrm>
            <a:custGeom>
              <a:avLst/>
              <a:gdLst>
                <a:gd name="connsiteX0" fmla="*/ 318 w 14034"/>
                <a:gd name="connsiteY0" fmla="*/ 49817 h 76823"/>
                <a:gd name="connsiteX1" fmla="*/ 5030 w 14034"/>
                <a:gd name="connsiteY1" fmla="*/ 76819 h 76823"/>
                <a:gd name="connsiteX2" fmla="*/ 13483 w 14034"/>
                <a:gd name="connsiteY2" fmla="*/ 50714 h 76823"/>
                <a:gd name="connsiteX3" fmla="*/ 13557 w 14034"/>
                <a:gd name="connsiteY3" fmla="*/ 0 h 76823"/>
                <a:gd name="connsiteX4" fmla="*/ 318 w 14034"/>
                <a:gd name="connsiteY4" fmla="*/ 49891 h 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4" h="76823">
                  <a:moveTo>
                    <a:pt x="318" y="49817"/>
                  </a:moveTo>
                  <a:cubicBezTo>
                    <a:pt x="-879" y="68666"/>
                    <a:pt x="1439" y="76595"/>
                    <a:pt x="5030" y="76819"/>
                  </a:cubicBezTo>
                  <a:cubicBezTo>
                    <a:pt x="8695" y="77044"/>
                    <a:pt x="12285" y="69489"/>
                    <a:pt x="13483" y="50714"/>
                  </a:cubicBezTo>
                  <a:cubicBezTo>
                    <a:pt x="14679" y="31865"/>
                    <a:pt x="13557" y="0"/>
                    <a:pt x="13557" y="0"/>
                  </a:cubicBezTo>
                  <a:cubicBezTo>
                    <a:pt x="13557" y="0"/>
                    <a:pt x="1439" y="31042"/>
                    <a:pt x="318" y="4989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9C25F5-61BD-C697-AF6A-C91A22D7FD3E}"/>
                </a:ext>
              </a:extLst>
            </p:cNvPr>
            <p:cNvSpPr/>
            <p:nvPr/>
          </p:nvSpPr>
          <p:spPr>
            <a:xfrm>
              <a:off x="4775930" y="2157743"/>
              <a:ext cx="15874" cy="75476"/>
            </a:xfrm>
            <a:custGeom>
              <a:avLst/>
              <a:gdLst>
                <a:gd name="connsiteX0" fmla="*/ 10888 w 15874"/>
                <a:gd name="connsiteY0" fmla="*/ 75173 h 75476"/>
                <a:gd name="connsiteX1" fmla="*/ 15600 w 15874"/>
                <a:gd name="connsiteY1" fmla="*/ 48769 h 75476"/>
                <a:gd name="connsiteX2" fmla="*/ 9616 w 15874"/>
                <a:gd name="connsiteY2" fmla="*/ 1197 h 75476"/>
                <a:gd name="connsiteX3" fmla="*/ 8195 w 15874"/>
                <a:gd name="connsiteY3" fmla="*/ 0 h 75476"/>
                <a:gd name="connsiteX4" fmla="*/ 7447 w 15874"/>
                <a:gd name="connsiteY4" fmla="*/ 150 h 75476"/>
                <a:gd name="connsiteX5" fmla="*/ 6625 w 15874"/>
                <a:gd name="connsiteY5" fmla="*/ 1047 h 75476"/>
                <a:gd name="connsiteX6" fmla="*/ 117 w 15874"/>
                <a:gd name="connsiteY6" fmla="*/ 49368 h 75476"/>
                <a:gd name="connsiteX7" fmla="*/ 9392 w 15874"/>
                <a:gd name="connsiteY7" fmla="*/ 75473 h 75476"/>
                <a:gd name="connsiteX8" fmla="*/ 10888 w 15874"/>
                <a:gd name="connsiteY8" fmla="*/ 75099 h 75476"/>
                <a:gd name="connsiteX9" fmla="*/ 10888 w 15874"/>
                <a:gd name="connsiteY9" fmla="*/ 75099 h 7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74" h="75476">
                  <a:moveTo>
                    <a:pt x="10888" y="75173"/>
                  </a:moveTo>
                  <a:cubicBezTo>
                    <a:pt x="16049" y="72780"/>
                    <a:pt x="16274" y="59540"/>
                    <a:pt x="15600" y="48769"/>
                  </a:cubicBezTo>
                  <a:cubicBezTo>
                    <a:pt x="14478" y="31191"/>
                    <a:pt x="9691" y="1496"/>
                    <a:pt x="9616" y="1197"/>
                  </a:cubicBezTo>
                  <a:cubicBezTo>
                    <a:pt x="9541" y="524"/>
                    <a:pt x="8869" y="0"/>
                    <a:pt x="8195" y="0"/>
                  </a:cubicBezTo>
                  <a:cubicBezTo>
                    <a:pt x="7896" y="0"/>
                    <a:pt x="7671" y="0"/>
                    <a:pt x="7447" y="150"/>
                  </a:cubicBezTo>
                  <a:cubicBezTo>
                    <a:pt x="7073" y="299"/>
                    <a:pt x="6774" y="673"/>
                    <a:pt x="6625" y="1047"/>
                  </a:cubicBezTo>
                  <a:cubicBezTo>
                    <a:pt x="6325" y="2319"/>
                    <a:pt x="-1005" y="31715"/>
                    <a:pt x="117" y="49368"/>
                  </a:cubicBezTo>
                  <a:cubicBezTo>
                    <a:pt x="1314" y="67095"/>
                    <a:pt x="4306" y="75697"/>
                    <a:pt x="9392" y="75473"/>
                  </a:cubicBezTo>
                  <a:cubicBezTo>
                    <a:pt x="9916" y="75473"/>
                    <a:pt x="10439" y="75323"/>
                    <a:pt x="10888" y="75099"/>
                  </a:cubicBezTo>
                  <a:lnTo>
                    <a:pt x="10888" y="75099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E2680BC-50D9-35E0-7552-6710689C2777}"/>
                </a:ext>
              </a:extLst>
            </p:cNvPr>
            <p:cNvSpPr/>
            <p:nvPr/>
          </p:nvSpPr>
          <p:spPr>
            <a:xfrm>
              <a:off x="4792317" y="2160137"/>
              <a:ext cx="12695" cy="67322"/>
            </a:xfrm>
            <a:custGeom>
              <a:avLst/>
              <a:gdLst>
                <a:gd name="connsiteX0" fmla="*/ 111 w 12695"/>
                <a:gd name="connsiteY0" fmla="*/ 44431 h 67322"/>
                <a:gd name="connsiteX1" fmla="*/ 7591 w 12695"/>
                <a:gd name="connsiteY1" fmla="*/ 67320 h 67322"/>
                <a:gd name="connsiteX2" fmla="*/ 12453 w 12695"/>
                <a:gd name="connsiteY2" fmla="*/ 43907 h 67322"/>
                <a:gd name="connsiteX3" fmla="*/ 6768 w 12695"/>
                <a:gd name="connsiteY3" fmla="*/ 0 h 67322"/>
                <a:gd name="connsiteX4" fmla="*/ 111 w 12695"/>
                <a:gd name="connsiteY4" fmla="*/ 44431 h 6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5" h="67322">
                  <a:moveTo>
                    <a:pt x="111" y="44431"/>
                  </a:moveTo>
                  <a:cubicBezTo>
                    <a:pt x="1158" y="60812"/>
                    <a:pt x="4225" y="67469"/>
                    <a:pt x="7591" y="67320"/>
                  </a:cubicBezTo>
                  <a:cubicBezTo>
                    <a:pt x="11032" y="67170"/>
                    <a:pt x="13500" y="60288"/>
                    <a:pt x="12453" y="43907"/>
                  </a:cubicBezTo>
                  <a:cubicBezTo>
                    <a:pt x="11405" y="27526"/>
                    <a:pt x="6768" y="0"/>
                    <a:pt x="6768" y="0"/>
                  </a:cubicBezTo>
                  <a:cubicBezTo>
                    <a:pt x="6768" y="0"/>
                    <a:pt x="-1011" y="28050"/>
                    <a:pt x="111" y="444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EF07E62-31A2-566A-BFB0-05B1D2FB5C96}"/>
                </a:ext>
              </a:extLst>
            </p:cNvPr>
            <p:cNvSpPr/>
            <p:nvPr/>
          </p:nvSpPr>
          <p:spPr>
            <a:xfrm>
              <a:off x="4777296" y="2159464"/>
              <a:ext cx="12757" cy="67322"/>
            </a:xfrm>
            <a:custGeom>
              <a:avLst/>
              <a:gdLst>
                <a:gd name="connsiteX0" fmla="*/ 172 w 12757"/>
                <a:gd name="connsiteY0" fmla="*/ 44431 h 67322"/>
                <a:gd name="connsiteX1" fmla="*/ 7652 w 12757"/>
                <a:gd name="connsiteY1" fmla="*/ 67320 h 67322"/>
                <a:gd name="connsiteX2" fmla="*/ 12514 w 12757"/>
                <a:gd name="connsiteY2" fmla="*/ 43907 h 67322"/>
                <a:gd name="connsiteX3" fmla="*/ 6755 w 12757"/>
                <a:gd name="connsiteY3" fmla="*/ 0 h 67322"/>
                <a:gd name="connsiteX4" fmla="*/ 98 w 12757"/>
                <a:gd name="connsiteY4" fmla="*/ 44431 h 6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7" h="67322">
                  <a:moveTo>
                    <a:pt x="172" y="44431"/>
                  </a:moveTo>
                  <a:cubicBezTo>
                    <a:pt x="1220" y="60812"/>
                    <a:pt x="4287" y="67469"/>
                    <a:pt x="7652" y="67320"/>
                  </a:cubicBezTo>
                  <a:cubicBezTo>
                    <a:pt x="11093" y="67170"/>
                    <a:pt x="13562" y="60288"/>
                    <a:pt x="12514" y="43907"/>
                  </a:cubicBezTo>
                  <a:cubicBezTo>
                    <a:pt x="11467" y="27526"/>
                    <a:pt x="6755" y="0"/>
                    <a:pt x="6755" y="0"/>
                  </a:cubicBezTo>
                  <a:cubicBezTo>
                    <a:pt x="6755" y="0"/>
                    <a:pt x="-949" y="27975"/>
                    <a:pt x="98" y="444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41D10C4-8468-CA34-6208-AD3F11459083}"/>
                </a:ext>
              </a:extLst>
            </p:cNvPr>
            <p:cNvSpPr/>
            <p:nvPr/>
          </p:nvSpPr>
          <p:spPr>
            <a:xfrm>
              <a:off x="4781788" y="2137024"/>
              <a:ext cx="14034" cy="76823"/>
            </a:xfrm>
            <a:custGeom>
              <a:avLst/>
              <a:gdLst>
                <a:gd name="connsiteX0" fmla="*/ 318 w 14034"/>
                <a:gd name="connsiteY0" fmla="*/ 49817 h 76823"/>
                <a:gd name="connsiteX1" fmla="*/ 5030 w 14034"/>
                <a:gd name="connsiteY1" fmla="*/ 76819 h 76823"/>
                <a:gd name="connsiteX2" fmla="*/ 13482 w 14034"/>
                <a:gd name="connsiteY2" fmla="*/ 50714 h 76823"/>
                <a:gd name="connsiteX3" fmla="*/ 13557 w 14034"/>
                <a:gd name="connsiteY3" fmla="*/ 0 h 76823"/>
                <a:gd name="connsiteX4" fmla="*/ 243 w 14034"/>
                <a:gd name="connsiteY4" fmla="*/ 49817 h 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4" h="76823">
                  <a:moveTo>
                    <a:pt x="318" y="49817"/>
                  </a:moveTo>
                  <a:cubicBezTo>
                    <a:pt x="-879" y="68666"/>
                    <a:pt x="1439" y="76595"/>
                    <a:pt x="5030" y="76819"/>
                  </a:cubicBezTo>
                  <a:cubicBezTo>
                    <a:pt x="8695" y="77044"/>
                    <a:pt x="12285" y="69489"/>
                    <a:pt x="13482" y="50714"/>
                  </a:cubicBezTo>
                  <a:cubicBezTo>
                    <a:pt x="14679" y="31865"/>
                    <a:pt x="13557" y="0"/>
                    <a:pt x="13557" y="0"/>
                  </a:cubicBezTo>
                  <a:cubicBezTo>
                    <a:pt x="13557" y="0"/>
                    <a:pt x="1439" y="31042"/>
                    <a:pt x="243" y="4981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1666921-A0DE-2C55-E1CD-FD14DD1084A6}"/>
                </a:ext>
              </a:extLst>
            </p:cNvPr>
            <p:cNvSpPr/>
            <p:nvPr/>
          </p:nvSpPr>
          <p:spPr>
            <a:xfrm>
              <a:off x="4764104" y="2155275"/>
              <a:ext cx="16880" cy="65995"/>
            </a:xfrm>
            <a:custGeom>
              <a:avLst/>
              <a:gdLst>
                <a:gd name="connsiteX0" fmla="*/ 1098 w 16880"/>
                <a:gd name="connsiteY0" fmla="*/ 42262 h 65995"/>
                <a:gd name="connsiteX1" fmla="*/ 3790 w 16880"/>
                <a:gd name="connsiteY1" fmla="*/ 65973 h 65995"/>
                <a:gd name="connsiteX2" fmla="*/ 13439 w 16880"/>
                <a:gd name="connsiteY2" fmla="*/ 43907 h 65995"/>
                <a:gd name="connsiteX3" fmla="*/ 16880 w 16880"/>
                <a:gd name="connsiteY3" fmla="*/ 0 h 65995"/>
                <a:gd name="connsiteX4" fmla="*/ 1098 w 16880"/>
                <a:gd name="connsiteY4" fmla="*/ 42337 h 6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80" h="65995">
                  <a:moveTo>
                    <a:pt x="1098" y="42262"/>
                  </a:moveTo>
                  <a:cubicBezTo>
                    <a:pt x="-1221" y="58493"/>
                    <a:pt x="349" y="65524"/>
                    <a:pt x="3790" y="65973"/>
                  </a:cubicBezTo>
                  <a:cubicBezTo>
                    <a:pt x="7156" y="66422"/>
                    <a:pt x="11121" y="60139"/>
                    <a:pt x="13439" y="43907"/>
                  </a:cubicBezTo>
                  <a:cubicBezTo>
                    <a:pt x="15758" y="27676"/>
                    <a:pt x="16880" y="0"/>
                    <a:pt x="16880" y="0"/>
                  </a:cubicBezTo>
                  <a:cubicBezTo>
                    <a:pt x="16880" y="0"/>
                    <a:pt x="3416" y="26105"/>
                    <a:pt x="1098" y="4233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C5DE42A-21C2-4095-A727-0CA6100959FB}"/>
                </a:ext>
              </a:extLst>
            </p:cNvPr>
            <p:cNvSpPr/>
            <p:nvPr/>
          </p:nvSpPr>
          <p:spPr>
            <a:xfrm>
              <a:off x="4764740" y="2154976"/>
              <a:ext cx="16569" cy="76637"/>
            </a:xfrm>
            <a:custGeom>
              <a:avLst/>
              <a:gdLst>
                <a:gd name="connsiteX0" fmla="*/ 14973 w 16569"/>
                <a:gd name="connsiteY0" fmla="*/ 51537 h 76637"/>
                <a:gd name="connsiteX1" fmla="*/ 3603 w 16569"/>
                <a:gd name="connsiteY1" fmla="*/ 76595 h 76637"/>
                <a:gd name="connsiteX2" fmla="*/ 2032 w 16569"/>
                <a:gd name="connsiteY2" fmla="*/ 49218 h 76637"/>
                <a:gd name="connsiteX3" fmla="*/ 14748 w 16569"/>
                <a:gd name="connsiteY3" fmla="*/ 0 h 76637"/>
                <a:gd name="connsiteX4" fmla="*/ 15047 w 16569"/>
                <a:gd name="connsiteY4" fmla="*/ 51462 h 76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69" h="76637">
                  <a:moveTo>
                    <a:pt x="14973" y="51537"/>
                  </a:moveTo>
                  <a:cubicBezTo>
                    <a:pt x="11382" y="70087"/>
                    <a:pt x="7119" y="77268"/>
                    <a:pt x="3603" y="76595"/>
                  </a:cubicBezTo>
                  <a:cubicBezTo>
                    <a:pt x="13" y="75996"/>
                    <a:pt x="-1558" y="67768"/>
                    <a:pt x="2032" y="49218"/>
                  </a:cubicBezTo>
                  <a:cubicBezTo>
                    <a:pt x="5623" y="30668"/>
                    <a:pt x="14748" y="0"/>
                    <a:pt x="14748" y="0"/>
                  </a:cubicBezTo>
                  <a:cubicBezTo>
                    <a:pt x="14748" y="0"/>
                    <a:pt x="18638" y="32987"/>
                    <a:pt x="15047" y="5146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B62BCA2-5634-EA24-1EA1-7B7FF9587FFA}"/>
                </a:ext>
              </a:extLst>
            </p:cNvPr>
            <p:cNvSpPr/>
            <p:nvPr/>
          </p:nvSpPr>
          <p:spPr>
            <a:xfrm>
              <a:off x="4809680" y="2099767"/>
              <a:ext cx="15494" cy="61647"/>
            </a:xfrm>
            <a:custGeom>
              <a:avLst/>
              <a:gdLst>
                <a:gd name="connsiteX0" fmla="*/ 2121 w 15494"/>
                <a:gd name="connsiteY0" fmla="*/ 31721 h 61647"/>
                <a:gd name="connsiteX1" fmla="*/ 12519 w 15494"/>
                <a:gd name="connsiteY1" fmla="*/ 61641 h 61647"/>
                <a:gd name="connsiteX2" fmla="*/ 13566 w 15494"/>
                <a:gd name="connsiteY2" fmla="*/ 30525 h 61647"/>
                <a:gd name="connsiteX3" fmla="*/ 2720 w 15494"/>
                <a:gd name="connsiteY3" fmla="*/ 6 h 61647"/>
                <a:gd name="connsiteX4" fmla="*/ 2046 w 15494"/>
                <a:gd name="connsiteY4" fmla="*/ 31721 h 6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4" h="61647">
                  <a:moveTo>
                    <a:pt x="2121" y="31721"/>
                  </a:moveTo>
                  <a:cubicBezTo>
                    <a:pt x="5263" y="52366"/>
                    <a:pt x="9377" y="61940"/>
                    <a:pt x="12519" y="61641"/>
                  </a:cubicBezTo>
                  <a:cubicBezTo>
                    <a:pt x="15660" y="61267"/>
                    <a:pt x="16782" y="51169"/>
                    <a:pt x="13566" y="30525"/>
                  </a:cubicBezTo>
                  <a:cubicBezTo>
                    <a:pt x="10424" y="9880"/>
                    <a:pt x="5936" y="-293"/>
                    <a:pt x="2720" y="6"/>
                  </a:cubicBezTo>
                  <a:cubicBezTo>
                    <a:pt x="-422" y="380"/>
                    <a:pt x="-1095" y="11152"/>
                    <a:pt x="2046" y="3172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E96610E-631B-4212-24DE-0EB539D4E8D6}"/>
                </a:ext>
              </a:extLst>
            </p:cNvPr>
            <p:cNvSpPr/>
            <p:nvPr/>
          </p:nvSpPr>
          <p:spPr>
            <a:xfrm>
              <a:off x="4835966" y="2092219"/>
              <a:ext cx="12874" cy="67322"/>
            </a:xfrm>
            <a:custGeom>
              <a:avLst/>
              <a:gdLst>
                <a:gd name="connsiteX0" fmla="*/ 145 w 12874"/>
                <a:gd name="connsiteY0" fmla="*/ 44506 h 67322"/>
                <a:gd name="connsiteX1" fmla="*/ 7924 w 12874"/>
                <a:gd name="connsiteY1" fmla="*/ 67320 h 67322"/>
                <a:gd name="connsiteX2" fmla="*/ 12562 w 12874"/>
                <a:gd name="connsiteY2" fmla="*/ 43833 h 67322"/>
                <a:gd name="connsiteX3" fmla="*/ 6354 w 12874"/>
                <a:gd name="connsiteY3" fmla="*/ 0 h 67322"/>
                <a:gd name="connsiteX4" fmla="*/ 145 w 12874"/>
                <a:gd name="connsiteY4" fmla="*/ 44431 h 6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4" h="67322">
                  <a:moveTo>
                    <a:pt x="145" y="44506"/>
                  </a:moveTo>
                  <a:cubicBezTo>
                    <a:pt x="1417" y="60887"/>
                    <a:pt x="4484" y="67469"/>
                    <a:pt x="7924" y="67320"/>
                  </a:cubicBezTo>
                  <a:cubicBezTo>
                    <a:pt x="11365" y="67170"/>
                    <a:pt x="13759" y="60214"/>
                    <a:pt x="12562" y="43833"/>
                  </a:cubicBezTo>
                  <a:cubicBezTo>
                    <a:pt x="11365" y="27451"/>
                    <a:pt x="6354" y="0"/>
                    <a:pt x="6354" y="0"/>
                  </a:cubicBezTo>
                  <a:cubicBezTo>
                    <a:pt x="6354" y="0"/>
                    <a:pt x="-1126" y="28050"/>
                    <a:pt x="145" y="444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738ACF1-B9D0-0A8C-B0DC-07A037FF8995}"/>
                </a:ext>
              </a:extLst>
            </p:cNvPr>
            <p:cNvSpPr/>
            <p:nvPr/>
          </p:nvSpPr>
          <p:spPr>
            <a:xfrm>
              <a:off x="4825417" y="2069255"/>
              <a:ext cx="13727" cy="76898"/>
            </a:xfrm>
            <a:custGeom>
              <a:avLst/>
              <a:gdLst>
                <a:gd name="connsiteX0" fmla="*/ 222 w 13727"/>
                <a:gd name="connsiteY0" fmla="*/ 49891 h 76898"/>
                <a:gd name="connsiteX1" fmla="*/ 5234 w 13727"/>
                <a:gd name="connsiteY1" fmla="*/ 76894 h 76898"/>
                <a:gd name="connsiteX2" fmla="*/ 13387 w 13727"/>
                <a:gd name="connsiteY2" fmla="*/ 50714 h 76898"/>
                <a:gd name="connsiteX3" fmla="*/ 12938 w 13727"/>
                <a:gd name="connsiteY3" fmla="*/ 0 h 76898"/>
                <a:gd name="connsiteX4" fmla="*/ 222 w 13727"/>
                <a:gd name="connsiteY4" fmla="*/ 49966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7" h="76898">
                  <a:moveTo>
                    <a:pt x="222" y="49891"/>
                  </a:moveTo>
                  <a:cubicBezTo>
                    <a:pt x="-750" y="68741"/>
                    <a:pt x="1569" y="76669"/>
                    <a:pt x="5234" y="76894"/>
                  </a:cubicBezTo>
                  <a:cubicBezTo>
                    <a:pt x="8899" y="77118"/>
                    <a:pt x="12415" y="69489"/>
                    <a:pt x="13387" y="50714"/>
                  </a:cubicBezTo>
                  <a:cubicBezTo>
                    <a:pt x="14359" y="31939"/>
                    <a:pt x="12938" y="0"/>
                    <a:pt x="12938" y="0"/>
                  </a:cubicBezTo>
                  <a:cubicBezTo>
                    <a:pt x="12938" y="0"/>
                    <a:pt x="1195" y="31117"/>
                    <a:pt x="222" y="4996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C971727-2B40-C0CA-352D-ED2D23757E9D}"/>
                </a:ext>
              </a:extLst>
            </p:cNvPr>
            <p:cNvSpPr/>
            <p:nvPr/>
          </p:nvSpPr>
          <p:spPr>
            <a:xfrm>
              <a:off x="4780962" y="2094313"/>
              <a:ext cx="16030" cy="75405"/>
            </a:xfrm>
            <a:custGeom>
              <a:avLst/>
              <a:gdLst>
                <a:gd name="connsiteX0" fmla="*/ 11241 w 16030"/>
                <a:gd name="connsiteY0" fmla="*/ 75099 h 75405"/>
                <a:gd name="connsiteX1" fmla="*/ 15654 w 16030"/>
                <a:gd name="connsiteY1" fmla="*/ 48694 h 75405"/>
                <a:gd name="connsiteX2" fmla="*/ 9147 w 16030"/>
                <a:gd name="connsiteY2" fmla="*/ 1197 h 75405"/>
                <a:gd name="connsiteX3" fmla="*/ 7651 w 16030"/>
                <a:gd name="connsiteY3" fmla="*/ 0 h 75405"/>
                <a:gd name="connsiteX4" fmla="*/ 6903 w 16030"/>
                <a:gd name="connsiteY4" fmla="*/ 150 h 75405"/>
                <a:gd name="connsiteX5" fmla="*/ 6155 w 16030"/>
                <a:gd name="connsiteY5" fmla="*/ 1047 h 75405"/>
                <a:gd name="connsiteX6" fmla="*/ 171 w 16030"/>
                <a:gd name="connsiteY6" fmla="*/ 49442 h 75405"/>
                <a:gd name="connsiteX7" fmla="*/ 9745 w 16030"/>
                <a:gd name="connsiteY7" fmla="*/ 75398 h 75405"/>
                <a:gd name="connsiteX8" fmla="*/ 11241 w 16030"/>
                <a:gd name="connsiteY8" fmla="*/ 75024 h 75405"/>
                <a:gd name="connsiteX9" fmla="*/ 11241 w 16030"/>
                <a:gd name="connsiteY9" fmla="*/ 75024 h 7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30" h="75405">
                  <a:moveTo>
                    <a:pt x="11241" y="75099"/>
                  </a:moveTo>
                  <a:cubicBezTo>
                    <a:pt x="16328" y="72705"/>
                    <a:pt x="16477" y="59391"/>
                    <a:pt x="15654" y="48694"/>
                  </a:cubicBezTo>
                  <a:cubicBezTo>
                    <a:pt x="14308" y="31117"/>
                    <a:pt x="9222" y="1496"/>
                    <a:pt x="9147" y="1197"/>
                  </a:cubicBezTo>
                  <a:cubicBezTo>
                    <a:pt x="8998" y="524"/>
                    <a:pt x="8399" y="75"/>
                    <a:pt x="7651" y="0"/>
                  </a:cubicBezTo>
                  <a:cubicBezTo>
                    <a:pt x="7352" y="0"/>
                    <a:pt x="7128" y="0"/>
                    <a:pt x="6903" y="150"/>
                  </a:cubicBezTo>
                  <a:cubicBezTo>
                    <a:pt x="6529" y="374"/>
                    <a:pt x="6230" y="673"/>
                    <a:pt x="6155" y="1047"/>
                  </a:cubicBezTo>
                  <a:cubicBezTo>
                    <a:pt x="5856" y="2319"/>
                    <a:pt x="-1176" y="31790"/>
                    <a:pt x="171" y="49442"/>
                  </a:cubicBezTo>
                  <a:cubicBezTo>
                    <a:pt x="1518" y="67170"/>
                    <a:pt x="4659" y="75697"/>
                    <a:pt x="9745" y="75398"/>
                  </a:cubicBezTo>
                  <a:cubicBezTo>
                    <a:pt x="10269" y="75398"/>
                    <a:pt x="10793" y="75248"/>
                    <a:pt x="11241" y="75024"/>
                  </a:cubicBezTo>
                  <a:lnTo>
                    <a:pt x="11241" y="75024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BB30DF19-376A-3452-A805-A48090491F96}"/>
                </a:ext>
              </a:extLst>
            </p:cNvPr>
            <p:cNvSpPr/>
            <p:nvPr/>
          </p:nvSpPr>
          <p:spPr>
            <a:xfrm>
              <a:off x="4797384" y="2096557"/>
              <a:ext cx="12886" cy="67325"/>
            </a:xfrm>
            <a:custGeom>
              <a:avLst/>
              <a:gdLst>
                <a:gd name="connsiteX0" fmla="*/ 131 w 12886"/>
                <a:gd name="connsiteY0" fmla="*/ 44506 h 67325"/>
                <a:gd name="connsiteX1" fmla="*/ 7910 w 12886"/>
                <a:gd name="connsiteY1" fmla="*/ 67320 h 67325"/>
                <a:gd name="connsiteX2" fmla="*/ 12547 w 12886"/>
                <a:gd name="connsiteY2" fmla="*/ 43833 h 67325"/>
                <a:gd name="connsiteX3" fmla="*/ 6339 w 12886"/>
                <a:gd name="connsiteY3" fmla="*/ 0 h 67325"/>
                <a:gd name="connsiteX4" fmla="*/ 131 w 12886"/>
                <a:gd name="connsiteY4" fmla="*/ 44506 h 6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6" h="67325">
                  <a:moveTo>
                    <a:pt x="131" y="44506"/>
                  </a:moveTo>
                  <a:cubicBezTo>
                    <a:pt x="1328" y="60887"/>
                    <a:pt x="4469" y="67544"/>
                    <a:pt x="7910" y="67320"/>
                  </a:cubicBezTo>
                  <a:cubicBezTo>
                    <a:pt x="11351" y="67170"/>
                    <a:pt x="13819" y="60214"/>
                    <a:pt x="12547" y="43833"/>
                  </a:cubicBezTo>
                  <a:cubicBezTo>
                    <a:pt x="11276" y="27451"/>
                    <a:pt x="6339" y="0"/>
                    <a:pt x="6339" y="0"/>
                  </a:cubicBezTo>
                  <a:cubicBezTo>
                    <a:pt x="6339" y="0"/>
                    <a:pt x="-1066" y="28125"/>
                    <a:pt x="131" y="4450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BC091B5-E6B4-482F-A025-2DAFF49538EB}"/>
                </a:ext>
              </a:extLst>
            </p:cNvPr>
            <p:cNvSpPr/>
            <p:nvPr/>
          </p:nvSpPr>
          <p:spPr>
            <a:xfrm>
              <a:off x="4782484" y="2095959"/>
              <a:ext cx="12901" cy="67325"/>
            </a:xfrm>
            <a:custGeom>
              <a:avLst/>
              <a:gdLst>
                <a:gd name="connsiteX0" fmla="*/ 145 w 12901"/>
                <a:gd name="connsiteY0" fmla="*/ 44506 h 67325"/>
                <a:gd name="connsiteX1" fmla="*/ 7925 w 12901"/>
                <a:gd name="connsiteY1" fmla="*/ 67320 h 67325"/>
                <a:gd name="connsiteX2" fmla="*/ 12562 w 12901"/>
                <a:gd name="connsiteY2" fmla="*/ 43833 h 67325"/>
                <a:gd name="connsiteX3" fmla="*/ 6354 w 12901"/>
                <a:gd name="connsiteY3" fmla="*/ 0 h 67325"/>
                <a:gd name="connsiteX4" fmla="*/ 145 w 12901"/>
                <a:gd name="connsiteY4" fmla="*/ 44431 h 6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1" h="67325">
                  <a:moveTo>
                    <a:pt x="145" y="44506"/>
                  </a:moveTo>
                  <a:cubicBezTo>
                    <a:pt x="1343" y="60887"/>
                    <a:pt x="4484" y="67544"/>
                    <a:pt x="7925" y="67320"/>
                  </a:cubicBezTo>
                  <a:cubicBezTo>
                    <a:pt x="11365" y="67170"/>
                    <a:pt x="13834" y="60214"/>
                    <a:pt x="12562" y="43833"/>
                  </a:cubicBezTo>
                  <a:cubicBezTo>
                    <a:pt x="11365" y="27451"/>
                    <a:pt x="6354" y="0"/>
                    <a:pt x="6354" y="0"/>
                  </a:cubicBezTo>
                  <a:cubicBezTo>
                    <a:pt x="6354" y="0"/>
                    <a:pt x="-1126" y="28050"/>
                    <a:pt x="145" y="444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7EB8398-6FC8-3DC2-039A-07EA9D891929}"/>
                </a:ext>
              </a:extLst>
            </p:cNvPr>
            <p:cNvSpPr/>
            <p:nvPr/>
          </p:nvSpPr>
          <p:spPr>
            <a:xfrm>
              <a:off x="4786825" y="2073444"/>
              <a:ext cx="13722" cy="76973"/>
            </a:xfrm>
            <a:custGeom>
              <a:avLst/>
              <a:gdLst>
                <a:gd name="connsiteX0" fmla="*/ 218 w 13722"/>
                <a:gd name="connsiteY0" fmla="*/ 49966 h 76973"/>
                <a:gd name="connsiteX1" fmla="*/ 5229 w 13722"/>
                <a:gd name="connsiteY1" fmla="*/ 76969 h 76973"/>
                <a:gd name="connsiteX2" fmla="*/ 13383 w 13722"/>
                <a:gd name="connsiteY2" fmla="*/ 50789 h 76973"/>
                <a:gd name="connsiteX3" fmla="*/ 12934 w 13722"/>
                <a:gd name="connsiteY3" fmla="*/ 0 h 76973"/>
                <a:gd name="connsiteX4" fmla="*/ 218 w 13722"/>
                <a:gd name="connsiteY4" fmla="*/ 49966 h 7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2" h="76973">
                  <a:moveTo>
                    <a:pt x="218" y="49966"/>
                  </a:moveTo>
                  <a:cubicBezTo>
                    <a:pt x="-755" y="68816"/>
                    <a:pt x="1639" y="76744"/>
                    <a:pt x="5229" y="76969"/>
                  </a:cubicBezTo>
                  <a:cubicBezTo>
                    <a:pt x="8894" y="77193"/>
                    <a:pt x="12410" y="69564"/>
                    <a:pt x="13383" y="50789"/>
                  </a:cubicBezTo>
                  <a:cubicBezTo>
                    <a:pt x="14355" y="31939"/>
                    <a:pt x="12934" y="0"/>
                    <a:pt x="12934" y="0"/>
                  </a:cubicBezTo>
                  <a:cubicBezTo>
                    <a:pt x="12934" y="0"/>
                    <a:pt x="1190" y="31191"/>
                    <a:pt x="218" y="4996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D592A8C-DE5E-D041-5C1B-7BC895460151}"/>
                </a:ext>
              </a:extLst>
            </p:cNvPr>
            <p:cNvSpPr/>
            <p:nvPr/>
          </p:nvSpPr>
          <p:spPr>
            <a:xfrm>
              <a:off x="4765009" y="2109049"/>
              <a:ext cx="28242" cy="73443"/>
            </a:xfrm>
            <a:custGeom>
              <a:avLst/>
              <a:gdLst>
                <a:gd name="connsiteX0" fmla="*/ 18444 w 28242"/>
                <a:gd name="connsiteY0" fmla="*/ 50564 h 73443"/>
                <a:gd name="connsiteX1" fmla="*/ 2212 w 28242"/>
                <a:gd name="connsiteY1" fmla="*/ 73304 h 73443"/>
                <a:gd name="connsiteX2" fmla="*/ 6027 w 28242"/>
                <a:gd name="connsiteY2" fmla="*/ 46226 h 73443"/>
                <a:gd name="connsiteX3" fmla="*/ 28242 w 28242"/>
                <a:gd name="connsiteY3" fmla="*/ 0 h 73443"/>
                <a:gd name="connsiteX4" fmla="*/ 18369 w 28242"/>
                <a:gd name="connsiteY4" fmla="*/ 50564 h 7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42" h="73443">
                  <a:moveTo>
                    <a:pt x="18444" y="50564"/>
                  </a:moveTo>
                  <a:cubicBezTo>
                    <a:pt x="11263" y="68142"/>
                    <a:pt x="5653" y="74500"/>
                    <a:pt x="2212" y="73304"/>
                  </a:cubicBezTo>
                  <a:cubicBezTo>
                    <a:pt x="-1229" y="72107"/>
                    <a:pt x="-1154" y="63804"/>
                    <a:pt x="6027" y="46226"/>
                  </a:cubicBezTo>
                  <a:cubicBezTo>
                    <a:pt x="13208" y="28648"/>
                    <a:pt x="28242" y="0"/>
                    <a:pt x="28242" y="0"/>
                  </a:cubicBezTo>
                  <a:cubicBezTo>
                    <a:pt x="28242" y="0"/>
                    <a:pt x="25624" y="32987"/>
                    <a:pt x="18369" y="5056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3215784-59AF-E326-E425-8A9E43B51447}"/>
                </a:ext>
              </a:extLst>
            </p:cNvPr>
            <p:cNvSpPr/>
            <p:nvPr/>
          </p:nvSpPr>
          <p:spPr>
            <a:xfrm>
              <a:off x="4769235" y="2091845"/>
              <a:ext cx="16311" cy="66144"/>
            </a:xfrm>
            <a:custGeom>
              <a:avLst/>
              <a:gdLst>
                <a:gd name="connsiteX0" fmla="*/ 978 w 16311"/>
                <a:gd name="connsiteY0" fmla="*/ 42411 h 66144"/>
                <a:gd name="connsiteX1" fmla="*/ 3895 w 16311"/>
                <a:gd name="connsiteY1" fmla="*/ 66123 h 66144"/>
                <a:gd name="connsiteX2" fmla="*/ 13320 w 16311"/>
                <a:gd name="connsiteY2" fmla="*/ 43982 h 66144"/>
                <a:gd name="connsiteX3" fmla="*/ 16311 w 16311"/>
                <a:gd name="connsiteY3" fmla="*/ 0 h 66144"/>
                <a:gd name="connsiteX4" fmla="*/ 978 w 16311"/>
                <a:gd name="connsiteY4" fmla="*/ 42486 h 6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1" h="66144">
                  <a:moveTo>
                    <a:pt x="978" y="42411"/>
                  </a:moveTo>
                  <a:cubicBezTo>
                    <a:pt x="-1191" y="58643"/>
                    <a:pt x="454" y="65674"/>
                    <a:pt x="3895" y="66123"/>
                  </a:cubicBezTo>
                  <a:cubicBezTo>
                    <a:pt x="7335" y="66572"/>
                    <a:pt x="11150" y="60214"/>
                    <a:pt x="13320" y="43982"/>
                  </a:cubicBezTo>
                  <a:cubicBezTo>
                    <a:pt x="15489" y="27751"/>
                    <a:pt x="16311" y="0"/>
                    <a:pt x="16311" y="0"/>
                  </a:cubicBezTo>
                  <a:cubicBezTo>
                    <a:pt x="16311" y="0"/>
                    <a:pt x="3147" y="26255"/>
                    <a:pt x="978" y="4248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06CF8C3-4BC7-82D9-EC0D-6C45807E6ED5}"/>
                </a:ext>
              </a:extLst>
            </p:cNvPr>
            <p:cNvSpPr/>
            <p:nvPr/>
          </p:nvSpPr>
          <p:spPr>
            <a:xfrm>
              <a:off x="4715773" y="2104956"/>
              <a:ext cx="43729" cy="64134"/>
            </a:xfrm>
            <a:custGeom>
              <a:avLst/>
              <a:gdLst>
                <a:gd name="connsiteX0" fmla="*/ 26914 w 43729"/>
                <a:gd name="connsiteY0" fmla="*/ 34835 h 64134"/>
                <a:gd name="connsiteX1" fmla="*/ 584 w 43729"/>
                <a:gd name="connsiteY1" fmla="*/ 64007 h 64134"/>
                <a:gd name="connsiteX2" fmla="*/ 16891 w 43729"/>
                <a:gd name="connsiteY2" fmla="*/ 29300 h 64134"/>
                <a:gd name="connsiteX3" fmla="*/ 43145 w 43729"/>
                <a:gd name="connsiteY3" fmla="*/ 128 h 64134"/>
                <a:gd name="connsiteX4" fmla="*/ 26839 w 43729"/>
                <a:gd name="connsiteY4" fmla="*/ 34835 h 6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29" h="64134">
                  <a:moveTo>
                    <a:pt x="26914" y="34835"/>
                  </a:moveTo>
                  <a:cubicBezTo>
                    <a:pt x="15170" y="52487"/>
                    <a:pt x="3352" y="65577"/>
                    <a:pt x="584" y="64007"/>
                  </a:cubicBezTo>
                  <a:cubicBezTo>
                    <a:pt x="-2183" y="62511"/>
                    <a:pt x="5147" y="46952"/>
                    <a:pt x="16891" y="29300"/>
                  </a:cubicBezTo>
                  <a:cubicBezTo>
                    <a:pt x="28634" y="11647"/>
                    <a:pt x="40453" y="-1443"/>
                    <a:pt x="43145" y="128"/>
                  </a:cubicBezTo>
                  <a:cubicBezTo>
                    <a:pt x="45913" y="1624"/>
                    <a:pt x="38583" y="17182"/>
                    <a:pt x="26839" y="3483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82236E4-65B3-C4DB-4C4C-D1C35341419E}"/>
                </a:ext>
              </a:extLst>
            </p:cNvPr>
            <p:cNvSpPr/>
            <p:nvPr/>
          </p:nvSpPr>
          <p:spPr>
            <a:xfrm>
              <a:off x="4710816" y="2082534"/>
              <a:ext cx="37194" cy="52961"/>
            </a:xfrm>
            <a:custGeom>
              <a:avLst/>
              <a:gdLst>
                <a:gd name="connsiteX0" fmla="*/ 23268 w 37194"/>
                <a:gd name="connsiteY0" fmla="*/ 29431 h 52961"/>
                <a:gd name="connsiteX1" fmla="*/ 903 w 37194"/>
                <a:gd name="connsiteY1" fmla="*/ 52769 h 52961"/>
                <a:gd name="connsiteX2" fmla="*/ 13320 w 37194"/>
                <a:gd name="connsiteY2" fmla="*/ 23896 h 52961"/>
                <a:gd name="connsiteX3" fmla="*/ 36358 w 37194"/>
                <a:gd name="connsiteY3" fmla="*/ 185 h 52961"/>
                <a:gd name="connsiteX4" fmla="*/ 23343 w 37194"/>
                <a:gd name="connsiteY4" fmla="*/ 29431 h 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94" h="52961">
                  <a:moveTo>
                    <a:pt x="23268" y="29431"/>
                  </a:moveTo>
                  <a:cubicBezTo>
                    <a:pt x="11525" y="47084"/>
                    <a:pt x="3671" y="54265"/>
                    <a:pt x="903" y="52769"/>
                  </a:cubicBezTo>
                  <a:cubicBezTo>
                    <a:pt x="-1864" y="51273"/>
                    <a:pt x="1577" y="41549"/>
                    <a:pt x="13320" y="23896"/>
                  </a:cubicBezTo>
                  <a:cubicBezTo>
                    <a:pt x="25063" y="6244"/>
                    <a:pt x="33591" y="-1311"/>
                    <a:pt x="36358" y="185"/>
                  </a:cubicBezTo>
                  <a:cubicBezTo>
                    <a:pt x="39126" y="1756"/>
                    <a:pt x="35087" y="11779"/>
                    <a:pt x="23343" y="294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A754BB5-348B-7DA3-707A-776E98EF5A46}"/>
                </a:ext>
              </a:extLst>
            </p:cNvPr>
            <p:cNvSpPr/>
            <p:nvPr/>
          </p:nvSpPr>
          <p:spPr>
            <a:xfrm>
              <a:off x="4726511" y="2112938"/>
              <a:ext cx="32033" cy="61145"/>
            </a:xfrm>
            <a:custGeom>
              <a:avLst/>
              <a:gdLst>
                <a:gd name="connsiteX0" fmla="*/ 18569 w 32033"/>
                <a:gd name="connsiteY0" fmla="*/ 43010 h 61145"/>
                <a:gd name="connsiteX1" fmla="*/ 1665 w 32033"/>
                <a:gd name="connsiteY1" fmla="*/ 60887 h 61145"/>
                <a:gd name="connsiteX2" fmla="*/ 7499 w 32033"/>
                <a:gd name="connsiteY2" fmla="*/ 37699 h 61145"/>
                <a:gd name="connsiteX3" fmla="*/ 32033 w 32033"/>
                <a:gd name="connsiteY3" fmla="*/ 0 h 61145"/>
                <a:gd name="connsiteX4" fmla="*/ 18569 w 32033"/>
                <a:gd name="connsiteY4" fmla="*/ 43010 h 6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3" h="61145">
                  <a:moveTo>
                    <a:pt x="18569" y="43010"/>
                  </a:moveTo>
                  <a:cubicBezTo>
                    <a:pt x="10416" y="57521"/>
                    <a:pt x="4731" y="62383"/>
                    <a:pt x="1665" y="60887"/>
                  </a:cubicBezTo>
                  <a:cubicBezTo>
                    <a:pt x="-1402" y="59391"/>
                    <a:pt x="-654" y="52135"/>
                    <a:pt x="7499" y="37699"/>
                  </a:cubicBezTo>
                  <a:cubicBezTo>
                    <a:pt x="15652" y="23188"/>
                    <a:pt x="32033" y="0"/>
                    <a:pt x="32033" y="0"/>
                  </a:cubicBezTo>
                  <a:cubicBezTo>
                    <a:pt x="32033" y="0"/>
                    <a:pt x="26722" y="28499"/>
                    <a:pt x="18569" y="4301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0B0E9DD-ABDD-2C07-589C-9783C3922325}"/>
                </a:ext>
              </a:extLst>
            </p:cNvPr>
            <p:cNvSpPr/>
            <p:nvPr/>
          </p:nvSpPr>
          <p:spPr>
            <a:xfrm>
              <a:off x="4734482" y="2086701"/>
              <a:ext cx="37627" cy="68751"/>
            </a:xfrm>
            <a:custGeom>
              <a:avLst/>
              <a:gdLst>
                <a:gd name="connsiteX0" fmla="*/ 1174 w 37627"/>
                <a:gd name="connsiteY0" fmla="*/ 67452 h 68751"/>
                <a:gd name="connsiteX1" fmla="*/ 8504 w 37627"/>
                <a:gd name="connsiteY1" fmla="*/ 41571 h 68751"/>
                <a:gd name="connsiteX2" fmla="*/ 34833 w 37627"/>
                <a:gd name="connsiteY2" fmla="*/ 656 h 68751"/>
                <a:gd name="connsiteX3" fmla="*/ 36703 w 37627"/>
                <a:gd name="connsiteY3" fmla="*/ 132 h 68751"/>
                <a:gd name="connsiteX4" fmla="*/ 37302 w 37627"/>
                <a:gd name="connsiteY4" fmla="*/ 581 h 68751"/>
                <a:gd name="connsiteX5" fmla="*/ 37601 w 37627"/>
                <a:gd name="connsiteY5" fmla="*/ 1703 h 68751"/>
                <a:gd name="connsiteX6" fmla="*/ 22267 w 37627"/>
                <a:gd name="connsiteY6" fmla="*/ 48228 h 68751"/>
                <a:gd name="connsiteX7" fmla="*/ 2370 w 37627"/>
                <a:gd name="connsiteY7" fmla="*/ 68349 h 68751"/>
                <a:gd name="connsiteX8" fmla="*/ 1174 w 37627"/>
                <a:gd name="connsiteY8" fmla="*/ 67452 h 68751"/>
                <a:gd name="connsiteX9" fmla="*/ 1174 w 37627"/>
                <a:gd name="connsiteY9" fmla="*/ 67452 h 6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27" h="68751">
                  <a:moveTo>
                    <a:pt x="1174" y="67452"/>
                  </a:moveTo>
                  <a:cubicBezTo>
                    <a:pt x="-2492" y="63263"/>
                    <a:pt x="3118" y="51070"/>
                    <a:pt x="8504" y="41571"/>
                  </a:cubicBezTo>
                  <a:cubicBezTo>
                    <a:pt x="17255" y="26013"/>
                    <a:pt x="34684" y="880"/>
                    <a:pt x="34833" y="656"/>
                  </a:cubicBezTo>
                  <a:cubicBezTo>
                    <a:pt x="35207" y="57"/>
                    <a:pt x="36030" y="-167"/>
                    <a:pt x="36703" y="132"/>
                  </a:cubicBezTo>
                  <a:cubicBezTo>
                    <a:pt x="36928" y="207"/>
                    <a:pt x="37152" y="356"/>
                    <a:pt x="37302" y="581"/>
                  </a:cubicBezTo>
                  <a:cubicBezTo>
                    <a:pt x="37601" y="880"/>
                    <a:pt x="37676" y="1329"/>
                    <a:pt x="37601" y="1703"/>
                  </a:cubicBezTo>
                  <a:cubicBezTo>
                    <a:pt x="37302" y="2974"/>
                    <a:pt x="31093" y="32595"/>
                    <a:pt x="22267" y="48228"/>
                  </a:cubicBezTo>
                  <a:cubicBezTo>
                    <a:pt x="13441" y="63936"/>
                    <a:pt x="6858" y="70518"/>
                    <a:pt x="2370" y="68349"/>
                  </a:cubicBezTo>
                  <a:cubicBezTo>
                    <a:pt x="1921" y="68125"/>
                    <a:pt x="1473" y="67826"/>
                    <a:pt x="1174" y="67452"/>
                  </a:cubicBezTo>
                  <a:lnTo>
                    <a:pt x="1174" y="67452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DDBAF57-40BE-437C-BDEC-C7C14B6DC644}"/>
                </a:ext>
              </a:extLst>
            </p:cNvPr>
            <p:cNvSpPr/>
            <p:nvPr/>
          </p:nvSpPr>
          <p:spPr>
            <a:xfrm>
              <a:off x="4724416" y="2083018"/>
              <a:ext cx="32033" cy="61220"/>
            </a:xfrm>
            <a:custGeom>
              <a:avLst/>
              <a:gdLst>
                <a:gd name="connsiteX0" fmla="*/ 18569 w 32033"/>
                <a:gd name="connsiteY0" fmla="*/ 43084 h 61220"/>
                <a:gd name="connsiteX1" fmla="*/ 1664 w 32033"/>
                <a:gd name="connsiteY1" fmla="*/ 60962 h 61220"/>
                <a:gd name="connsiteX2" fmla="*/ 7499 w 32033"/>
                <a:gd name="connsiteY2" fmla="*/ 37699 h 61220"/>
                <a:gd name="connsiteX3" fmla="*/ 32033 w 32033"/>
                <a:gd name="connsiteY3" fmla="*/ 0 h 61220"/>
                <a:gd name="connsiteX4" fmla="*/ 18569 w 32033"/>
                <a:gd name="connsiteY4" fmla="*/ 43010 h 6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3" h="61220">
                  <a:moveTo>
                    <a:pt x="18569" y="43084"/>
                  </a:moveTo>
                  <a:cubicBezTo>
                    <a:pt x="10416" y="57596"/>
                    <a:pt x="4731" y="62458"/>
                    <a:pt x="1664" y="60962"/>
                  </a:cubicBezTo>
                  <a:cubicBezTo>
                    <a:pt x="-1402" y="59466"/>
                    <a:pt x="-654" y="52210"/>
                    <a:pt x="7499" y="37699"/>
                  </a:cubicBezTo>
                  <a:cubicBezTo>
                    <a:pt x="15652" y="23188"/>
                    <a:pt x="32033" y="0"/>
                    <a:pt x="32033" y="0"/>
                  </a:cubicBezTo>
                  <a:cubicBezTo>
                    <a:pt x="32033" y="0"/>
                    <a:pt x="26797" y="28499"/>
                    <a:pt x="18569" y="4301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5730646-620B-1622-8FE9-A6A1B4F7DD43}"/>
                </a:ext>
              </a:extLst>
            </p:cNvPr>
            <p:cNvSpPr/>
            <p:nvPr/>
          </p:nvSpPr>
          <p:spPr>
            <a:xfrm>
              <a:off x="4738254" y="2088404"/>
              <a:ext cx="31958" cy="61145"/>
            </a:xfrm>
            <a:custGeom>
              <a:avLst/>
              <a:gdLst>
                <a:gd name="connsiteX0" fmla="*/ 18569 w 31958"/>
                <a:gd name="connsiteY0" fmla="*/ 43010 h 61145"/>
                <a:gd name="connsiteX1" fmla="*/ 1665 w 31958"/>
                <a:gd name="connsiteY1" fmla="*/ 60887 h 61145"/>
                <a:gd name="connsiteX2" fmla="*/ 7499 w 31958"/>
                <a:gd name="connsiteY2" fmla="*/ 37699 h 61145"/>
                <a:gd name="connsiteX3" fmla="*/ 31958 w 31958"/>
                <a:gd name="connsiteY3" fmla="*/ 0 h 61145"/>
                <a:gd name="connsiteX4" fmla="*/ 18495 w 31958"/>
                <a:gd name="connsiteY4" fmla="*/ 43010 h 6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58" h="61145">
                  <a:moveTo>
                    <a:pt x="18569" y="43010"/>
                  </a:moveTo>
                  <a:cubicBezTo>
                    <a:pt x="10416" y="57521"/>
                    <a:pt x="4731" y="62383"/>
                    <a:pt x="1665" y="60887"/>
                  </a:cubicBezTo>
                  <a:cubicBezTo>
                    <a:pt x="-1402" y="59391"/>
                    <a:pt x="-654" y="52135"/>
                    <a:pt x="7499" y="37699"/>
                  </a:cubicBezTo>
                  <a:cubicBezTo>
                    <a:pt x="15652" y="23188"/>
                    <a:pt x="31958" y="0"/>
                    <a:pt x="31958" y="0"/>
                  </a:cubicBezTo>
                  <a:cubicBezTo>
                    <a:pt x="31958" y="0"/>
                    <a:pt x="26647" y="28499"/>
                    <a:pt x="18495" y="4301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B478C34-E8E3-4E1C-E5D1-994628B9CD14}"/>
                </a:ext>
              </a:extLst>
            </p:cNvPr>
            <p:cNvSpPr/>
            <p:nvPr/>
          </p:nvSpPr>
          <p:spPr>
            <a:xfrm>
              <a:off x="4741778" y="2063496"/>
              <a:ext cx="28210" cy="73443"/>
            </a:xfrm>
            <a:custGeom>
              <a:avLst/>
              <a:gdLst>
                <a:gd name="connsiteX0" fmla="*/ 18337 w 28210"/>
                <a:gd name="connsiteY0" fmla="*/ 50564 h 73443"/>
                <a:gd name="connsiteX1" fmla="*/ 2180 w 28210"/>
                <a:gd name="connsiteY1" fmla="*/ 73303 h 73443"/>
                <a:gd name="connsiteX2" fmla="*/ 5995 w 28210"/>
                <a:gd name="connsiteY2" fmla="*/ 46226 h 73443"/>
                <a:gd name="connsiteX3" fmla="*/ 28210 w 28210"/>
                <a:gd name="connsiteY3" fmla="*/ 0 h 73443"/>
                <a:gd name="connsiteX4" fmla="*/ 18337 w 28210"/>
                <a:gd name="connsiteY4" fmla="*/ 50564 h 7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0" h="73443">
                  <a:moveTo>
                    <a:pt x="18337" y="50564"/>
                  </a:moveTo>
                  <a:cubicBezTo>
                    <a:pt x="11156" y="68142"/>
                    <a:pt x="5546" y="74500"/>
                    <a:pt x="2180" y="73303"/>
                  </a:cubicBezTo>
                  <a:cubicBezTo>
                    <a:pt x="-1186" y="72107"/>
                    <a:pt x="-1186" y="63804"/>
                    <a:pt x="5995" y="46226"/>
                  </a:cubicBezTo>
                  <a:cubicBezTo>
                    <a:pt x="13176" y="28648"/>
                    <a:pt x="28210" y="0"/>
                    <a:pt x="28210" y="0"/>
                  </a:cubicBezTo>
                  <a:cubicBezTo>
                    <a:pt x="28210" y="0"/>
                    <a:pt x="25592" y="32987"/>
                    <a:pt x="18337" y="5056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3A72110B-DE8D-5DF7-295F-3792EE026E0B}"/>
                </a:ext>
              </a:extLst>
            </p:cNvPr>
            <p:cNvSpPr/>
            <p:nvPr/>
          </p:nvSpPr>
          <p:spPr>
            <a:xfrm>
              <a:off x="4755309" y="2085711"/>
              <a:ext cx="19730" cy="65329"/>
            </a:xfrm>
            <a:custGeom>
              <a:avLst/>
              <a:gdLst>
                <a:gd name="connsiteX0" fmla="*/ 15503 w 19730"/>
                <a:gd name="connsiteY0" fmla="*/ 44730 h 65329"/>
                <a:gd name="connsiteX1" fmla="*/ 2637 w 19730"/>
                <a:gd name="connsiteY1" fmla="*/ 65225 h 65329"/>
                <a:gd name="connsiteX2" fmla="*/ 3534 w 19730"/>
                <a:gd name="connsiteY2" fmla="*/ 41364 h 65329"/>
                <a:gd name="connsiteX3" fmla="*/ 19691 w 19730"/>
                <a:gd name="connsiteY3" fmla="*/ 0 h 65329"/>
                <a:gd name="connsiteX4" fmla="*/ 15428 w 19730"/>
                <a:gd name="connsiteY4" fmla="*/ 44655 h 6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30" h="65329">
                  <a:moveTo>
                    <a:pt x="15503" y="44730"/>
                  </a:moveTo>
                  <a:cubicBezTo>
                    <a:pt x="10491" y="60438"/>
                    <a:pt x="5928" y="66198"/>
                    <a:pt x="2637" y="65225"/>
                  </a:cubicBezTo>
                  <a:cubicBezTo>
                    <a:pt x="-654" y="64328"/>
                    <a:pt x="-1402" y="56997"/>
                    <a:pt x="3534" y="41364"/>
                  </a:cubicBezTo>
                  <a:cubicBezTo>
                    <a:pt x="8546" y="25656"/>
                    <a:pt x="19691" y="0"/>
                    <a:pt x="19691" y="0"/>
                  </a:cubicBezTo>
                  <a:cubicBezTo>
                    <a:pt x="19691" y="0"/>
                    <a:pt x="20439" y="29022"/>
                    <a:pt x="15428" y="4465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0F79B6F6-0997-0157-10DE-6C91DC8C2A99}"/>
                </a:ext>
              </a:extLst>
            </p:cNvPr>
            <p:cNvSpPr/>
            <p:nvPr/>
          </p:nvSpPr>
          <p:spPr>
            <a:xfrm>
              <a:off x="4750213" y="2086160"/>
              <a:ext cx="26432" cy="74042"/>
            </a:xfrm>
            <a:custGeom>
              <a:avLst/>
              <a:gdLst>
                <a:gd name="connsiteX0" fmla="*/ 3469 w 26432"/>
                <a:gd name="connsiteY0" fmla="*/ 46675 h 74042"/>
                <a:gd name="connsiteX1" fmla="*/ 2871 w 26432"/>
                <a:gd name="connsiteY1" fmla="*/ 73977 h 74042"/>
                <a:gd name="connsiteX2" fmla="*/ 16334 w 26432"/>
                <a:gd name="connsiteY2" fmla="*/ 49742 h 74042"/>
                <a:gd name="connsiteX3" fmla="*/ 26432 w 26432"/>
                <a:gd name="connsiteY3" fmla="*/ 0 h 74042"/>
                <a:gd name="connsiteX4" fmla="*/ 3544 w 26432"/>
                <a:gd name="connsiteY4" fmla="*/ 46750 h 7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32" h="74042">
                  <a:moveTo>
                    <a:pt x="3469" y="46675"/>
                  </a:moveTo>
                  <a:cubicBezTo>
                    <a:pt x="-1393" y="64926"/>
                    <a:pt x="-720" y="73154"/>
                    <a:pt x="2871" y="73977"/>
                  </a:cubicBezTo>
                  <a:cubicBezTo>
                    <a:pt x="6386" y="74800"/>
                    <a:pt x="11472" y="67993"/>
                    <a:pt x="16334" y="49742"/>
                  </a:cubicBezTo>
                  <a:cubicBezTo>
                    <a:pt x="21196" y="31491"/>
                    <a:pt x="26432" y="0"/>
                    <a:pt x="26432" y="0"/>
                  </a:cubicBezTo>
                  <a:cubicBezTo>
                    <a:pt x="26432" y="0"/>
                    <a:pt x="8406" y="28499"/>
                    <a:pt x="3544" y="4675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2C2C69E-03CB-7B40-74CF-C47B3A6B1607}"/>
                </a:ext>
              </a:extLst>
            </p:cNvPr>
            <p:cNvSpPr/>
            <p:nvPr/>
          </p:nvSpPr>
          <p:spPr>
            <a:xfrm>
              <a:off x="4707287" y="2072098"/>
              <a:ext cx="35623" cy="70621"/>
            </a:xfrm>
            <a:custGeom>
              <a:avLst/>
              <a:gdLst>
                <a:gd name="connsiteX0" fmla="*/ 7275 w 35623"/>
                <a:gd name="connsiteY0" fmla="*/ 44132 h 70621"/>
                <a:gd name="connsiteX1" fmla="*/ 1740 w 35623"/>
                <a:gd name="connsiteY1" fmla="*/ 70461 h 70621"/>
                <a:gd name="connsiteX2" fmla="*/ 18570 w 35623"/>
                <a:gd name="connsiteY2" fmla="*/ 48021 h 70621"/>
                <a:gd name="connsiteX3" fmla="*/ 35624 w 35623"/>
                <a:gd name="connsiteY3" fmla="*/ 0 h 70621"/>
                <a:gd name="connsiteX4" fmla="*/ 7275 w 35623"/>
                <a:gd name="connsiteY4" fmla="*/ 44132 h 7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23" h="70621">
                  <a:moveTo>
                    <a:pt x="7275" y="44132"/>
                  </a:moveTo>
                  <a:cubicBezTo>
                    <a:pt x="-130" y="61635"/>
                    <a:pt x="-1701" y="69264"/>
                    <a:pt x="1740" y="70461"/>
                  </a:cubicBezTo>
                  <a:cubicBezTo>
                    <a:pt x="5106" y="71733"/>
                    <a:pt x="11165" y="65524"/>
                    <a:pt x="18570" y="48021"/>
                  </a:cubicBezTo>
                  <a:cubicBezTo>
                    <a:pt x="25975" y="30518"/>
                    <a:pt x="35624" y="0"/>
                    <a:pt x="35624" y="0"/>
                  </a:cubicBezTo>
                  <a:cubicBezTo>
                    <a:pt x="35624" y="0"/>
                    <a:pt x="14680" y="26629"/>
                    <a:pt x="7275" y="4413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8FA423A-F1A0-A856-47E3-F6A6AE340221}"/>
                </a:ext>
              </a:extLst>
            </p:cNvPr>
            <p:cNvSpPr/>
            <p:nvPr/>
          </p:nvSpPr>
          <p:spPr>
            <a:xfrm>
              <a:off x="4736604" y="2002195"/>
              <a:ext cx="55923" cy="93794"/>
            </a:xfrm>
            <a:custGeom>
              <a:avLst/>
              <a:gdLst>
                <a:gd name="connsiteX0" fmla="*/ 34432 w 55923"/>
                <a:gd name="connsiteY0" fmla="*/ 50081 h 93794"/>
                <a:gd name="connsiteX1" fmla="*/ 772 w 55923"/>
                <a:gd name="connsiteY1" fmla="*/ 93689 h 93794"/>
                <a:gd name="connsiteX2" fmla="*/ 21492 w 55923"/>
                <a:gd name="connsiteY2" fmla="*/ 43723 h 93794"/>
                <a:gd name="connsiteX3" fmla="*/ 55151 w 55923"/>
                <a:gd name="connsiteY3" fmla="*/ 115 h 93794"/>
                <a:gd name="connsiteX4" fmla="*/ 34507 w 55923"/>
                <a:gd name="connsiteY4" fmla="*/ 50081 h 9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23" h="93794">
                  <a:moveTo>
                    <a:pt x="34432" y="50081"/>
                  </a:moveTo>
                  <a:cubicBezTo>
                    <a:pt x="19397" y="75886"/>
                    <a:pt x="4363" y="95409"/>
                    <a:pt x="772" y="93689"/>
                  </a:cubicBezTo>
                  <a:cubicBezTo>
                    <a:pt x="-2818" y="91894"/>
                    <a:pt x="6457" y="69528"/>
                    <a:pt x="21492" y="43723"/>
                  </a:cubicBezTo>
                  <a:cubicBezTo>
                    <a:pt x="36451" y="17842"/>
                    <a:pt x="51561" y="-1681"/>
                    <a:pt x="55151" y="115"/>
                  </a:cubicBezTo>
                  <a:cubicBezTo>
                    <a:pt x="58742" y="1835"/>
                    <a:pt x="49466" y="24200"/>
                    <a:pt x="34507" y="5008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92C27E1-FD0E-E4C5-D07C-8543C428166B}"/>
                </a:ext>
              </a:extLst>
            </p:cNvPr>
            <p:cNvSpPr/>
            <p:nvPr/>
          </p:nvSpPr>
          <p:spPr>
            <a:xfrm>
              <a:off x="4741163" y="2025348"/>
              <a:ext cx="45954" cy="84359"/>
            </a:xfrm>
            <a:custGeom>
              <a:avLst/>
              <a:gdLst>
                <a:gd name="connsiteX0" fmla="*/ 23589 w 45954"/>
                <a:gd name="connsiteY0" fmla="*/ 58493 h 84359"/>
                <a:gd name="connsiteX1" fmla="*/ 1374 w 45954"/>
                <a:gd name="connsiteY1" fmla="*/ 84149 h 84359"/>
                <a:gd name="connsiteX2" fmla="*/ 11846 w 45954"/>
                <a:gd name="connsiteY2" fmla="*/ 52734 h 84359"/>
                <a:gd name="connsiteX3" fmla="*/ 45954 w 45954"/>
                <a:gd name="connsiteY3" fmla="*/ 0 h 84359"/>
                <a:gd name="connsiteX4" fmla="*/ 23515 w 45954"/>
                <a:gd name="connsiteY4" fmla="*/ 58493 h 8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54" h="84359">
                  <a:moveTo>
                    <a:pt x="23589" y="58493"/>
                  </a:moveTo>
                  <a:cubicBezTo>
                    <a:pt x="11846" y="78614"/>
                    <a:pt x="4590" y="85720"/>
                    <a:pt x="1374" y="84149"/>
                  </a:cubicBezTo>
                  <a:cubicBezTo>
                    <a:pt x="-1843" y="82579"/>
                    <a:pt x="177" y="72855"/>
                    <a:pt x="11846" y="52734"/>
                  </a:cubicBezTo>
                  <a:cubicBezTo>
                    <a:pt x="23589" y="32613"/>
                    <a:pt x="45954" y="0"/>
                    <a:pt x="45954" y="0"/>
                  </a:cubicBezTo>
                  <a:cubicBezTo>
                    <a:pt x="45954" y="0"/>
                    <a:pt x="35258" y="38372"/>
                    <a:pt x="23515" y="5849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AD1E9F6-4718-C8BE-5673-26B58120C23D}"/>
                </a:ext>
              </a:extLst>
            </p:cNvPr>
            <p:cNvSpPr/>
            <p:nvPr/>
          </p:nvSpPr>
          <p:spPr>
            <a:xfrm>
              <a:off x="4762881" y="2022954"/>
              <a:ext cx="29024" cy="73220"/>
            </a:xfrm>
            <a:custGeom>
              <a:avLst/>
              <a:gdLst>
                <a:gd name="connsiteX0" fmla="*/ 18627 w 29024"/>
                <a:gd name="connsiteY0" fmla="*/ 50490 h 73220"/>
                <a:gd name="connsiteX1" fmla="*/ 2171 w 29024"/>
                <a:gd name="connsiteY1" fmla="*/ 73079 h 73220"/>
                <a:gd name="connsiteX2" fmla="*/ 6285 w 29024"/>
                <a:gd name="connsiteY2" fmla="*/ 46002 h 73220"/>
                <a:gd name="connsiteX3" fmla="*/ 29024 w 29024"/>
                <a:gd name="connsiteY3" fmla="*/ 0 h 73220"/>
                <a:gd name="connsiteX4" fmla="*/ 18627 w 29024"/>
                <a:gd name="connsiteY4" fmla="*/ 50490 h 7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4" h="73220">
                  <a:moveTo>
                    <a:pt x="18627" y="50490"/>
                  </a:moveTo>
                  <a:cubicBezTo>
                    <a:pt x="11222" y="67993"/>
                    <a:pt x="5612" y="74276"/>
                    <a:pt x="2171" y="73079"/>
                  </a:cubicBezTo>
                  <a:cubicBezTo>
                    <a:pt x="-1270" y="71808"/>
                    <a:pt x="-1120" y="63580"/>
                    <a:pt x="6285" y="46002"/>
                  </a:cubicBezTo>
                  <a:cubicBezTo>
                    <a:pt x="13690" y="28499"/>
                    <a:pt x="29024" y="0"/>
                    <a:pt x="29024" y="0"/>
                  </a:cubicBezTo>
                  <a:cubicBezTo>
                    <a:pt x="29024" y="0"/>
                    <a:pt x="26032" y="32912"/>
                    <a:pt x="18627" y="5049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758C3FE-82D4-E9DC-1CEF-6B5F32B6E7DD}"/>
                </a:ext>
              </a:extLst>
            </p:cNvPr>
            <p:cNvSpPr/>
            <p:nvPr/>
          </p:nvSpPr>
          <p:spPr>
            <a:xfrm>
              <a:off x="4812621" y="2056091"/>
              <a:ext cx="13442" cy="77418"/>
            </a:xfrm>
            <a:custGeom>
              <a:avLst/>
              <a:gdLst>
                <a:gd name="connsiteX0" fmla="*/ 78 w 13442"/>
                <a:gd name="connsiteY0" fmla="*/ 50939 h 77418"/>
                <a:gd name="connsiteX1" fmla="*/ 7857 w 13442"/>
                <a:gd name="connsiteY1" fmla="*/ 77418 h 77418"/>
                <a:gd name="connsiteX2" fmla="*/ 13243 w 13442"/>
                <a:gd name="connsiteY2" fmla="*/ 50564 h 77418"/>
                <a:gd name="connsiteX3" fmla="*/ 7558 w 13442"/>
                <a:gd name="connsiteY3" fmla="*/ 0 h 77418"/>
                <a:gd name="connsiteX4" fmla="*/ 78 w 13442"/>
                <a:gd name="connsiteY4" fmla="*/ 50939 h 7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2" h="77418">
                  <a:moveTo>
                    <a:pt x="78" y="50939"/>
                  </a:moveTo>
                  <a:cubicBezTo>
                    <a:pt x="1050" y="69788"/>
                    <a:pt x="4192" y="77492"/>
                    <a:pt x="7857" y="77418"/>
                  </a:cubicBezTo>
                  <a:cubicBezTo>
                    <a:pt x="11522" y="77343"/>
                    <a:pt x="14215" y="69414"/>
                    <a:pt x="13243" y="50564"/>
                  </a:cubicBezTo>
                  <a:cubicBezTo>
                    <a:pt x="12270" y="31715"/>
                    <a:pt x="7558" y="0"/>
                    <a:pt x="7558" y="0"/>
                  </a:cubicBezTo>
                  <a:cubicBezTo>
                    <a:pt x="7558" y="0"/>
                    <a:pt x="-895" y="32089"/>
                    <a:pt x="78" y="5093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5A3E597-8778-9FE6-122E-4FAA86726449}"/>
                </a:ext>
              </a:extLst>
            </p:cNvPr>
            <p:cNvSpPr/>
            <p:nvPr/>
          </p:nvSpPr>
          <p:spPr>
            <a:xfrm>
              <a:off x="4822965" y="2022564"/>
              <a:ext cx="20308" cy="74083"/>
            </a:xfrm>
            <a:custGeom>
              <a:avLst/>
              <a:gdLst>
                <a:gd name="connsiteX0" fmla="*/ 2973 w 20308"/>
                <a:gd name="connsiteY0" fmla="*/ 38089 h 74083"/>
                <a:gd name="connsiteX1" fmla="*/ 17335 w 20308"/>
                <a:gd name="connsiteY1" fmla="*/ 74068 h 74083"/>
                <a:gd name="connsiteX2" fmla="*/ 17335 w 20308"/>
                <a:gd name="connsiteY2" fmla="*/ 35995 h 74083"/>
                <a:gd name="connsiteX3" fmla="*/ 2973 w 20308"/>
                <a:gd name="connsiteY3" fmla="*/ 16 h 74083"/>
                <a:gd name="connsiteX4" fmla="*/ 2973 w 20308"/>
                <a:gd name="connsiteY4" fmla="*/ 38089 h 7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8" h="74083">
                  <a:moveTo>
                    <a:pt x="2973" y="38089"/>
                  </a:moveTo>
                  <a:cubicBezTo>
                    <a:pt x="6938" y="58509"/>
                    <a:pt x="13371" y="74666"/>
                    <a:pt x="17335" y="74068"/>
                  </a:cubicBezTo>
                  <a:cubicBezTo>
                    <a:pt x="21299" y="73469"/>
                    <a:pt x="21299" y="56415"/>
                    <a:pt x="17335" y="35995"/>
                  </a:cubicBezTo>
                  <a:cubicBezTo>
                    <a:pt x="13371" y="15574"/>
                    <a:pt x="6938" y="-582"/>
                    <a:pt x="2973" y="16"/>
                  </a:cubicBezTo>
                  <a:cubicBezTo>
                    <a:pt x="-991" y="615"/>
                    <a:pt x="-991" y="17669"/>
                    <a:pt x="2973" y="3808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B37677C-2438-CBF0-7EFD-1590759C4EB1}"/>
                </a:ext>
              </a:extLst>
            </p:cNvPr>
            <p:cNvSpPr/>
            <p:nvPr/>
          </p:nvSpPr>
          <p:spPr>
            <a:xfrm>
              <a:off x="4817909" y="2031182"/>
              <a:ext cx="16569" cy="76919"/>
            </a:xfrm>
            <a:custGeom>
              <a:avLst/>
              <a:gdLst>
                <a:gd name="connsiteX0" fmla="*/ 1522 w 16569"/>
                <a:gd name="connsiteY0" fmla="*/ 51462 h 76919"/>
                <a:gd name="connsiteX1" fmla="*/ 12966 w 16569"/>
                <a:gd name="connsiteY1" fmla="*/ 76894 h 76919"/>
                <a:gd name="connsiteX2" fmla="*/ 14537 w 16569"/>
                <a:gd name="connsiteY2" fmla="*/ 49592 h 76919"/>
                <a:gd name="connsiteX3" fmla="*/ 1821 w 16569"/>
                <a:gd name="connsiteY3" fmla="*/ 0 h 76919"/>
                <a:gd name="connsiteX4" fmla="*/ 1522 w 16569"/>
                <a:gd name="connsiteY4" fmla="*/ 51462 h 7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69" h="76919">
                  <a:moveTo>
                    <a:pt x="1522" y="51462"/>
                  </a:moveTo>
                  <a:cubicBezTo>
                    <a:pt x="5187" y="70087"/>
                    <a:pt x="9376" y="77417"/>
                    <a:pt x="12966" y="76894"/>
                  </a:cubicBezTo>
                  <a:cubicBezTo>
                    <a:pt x="16557" y="76370"/>
                    <a:pt x="18127" y="68217"/>
                    <a:pt x="14537" y="49592"/>
                  </a:cubicBezTo>
                  <a:cubicBezTo>
                    <a:pt x="10872" y="30967"/>
                    <a:pt x="1821" y="0"/>
                    <a:pt x="1821" y="0"/>
                  </a:cubicBezTo>
                  <a:cubicBezTo>
                    <a:pt x="1821" y="0"/>
                    <a:pt x="-2069" y="32837"/>
                    <a:pt x="1522" y="5146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97A30DF-9740-8F44-BBC9-C856E8916B81}"/>
                </a:ext>
              </a:extLst>
            </p:cNvPr>
            <p:cNvSpPr/>
            <p:nvPr/>
          </p:nvSpPr>
          <p:spPr>
            <a:xfrm>
              <a:off x="4805771" y="2011061"/>
              <a:ext cx="13578" cy="77344"/>
            </a:xfrm>
            <a:custGeom>
              <a:avLst/>
              <a:gdLst>
                <a:gd name="connsiteX0" fmla="*/ 121 w 13578"/>
                <a:gd name="connsiteY0" fmla="*/ 50938 h 77344"/>
                <a:gd name="connsiteX1" fmla="*/ 8199 w 13578"/>
                <a:gd name="connsiteY1" fmla="*/ 77343 h 77344"/>
                <a:gd name="connsiteX2" fmla="*/ 13285 w 13578"/>
                <a:gd name="connsiteY2" fmla="*/ 50490 h 77344"/>
                <a:gd name="connsiteX3" fmla="*/ 7002 w 13578"/>
                <a:gd name="connsiteY3" fmla="*/ 0 h 77344"/>
                <a:gd name="connsiteX4" fmla="*/ 121 w 13578"/>
                <a:gd name="connsiteY4" fmla="*/ 51013 h 7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8" h="77344">
                  <a:moveTo>
                    <a:pt x="121" y="50938"/>
                  </a:moveTo>
                  <a:cubicBezTo>
                    <a:pt x="1318" y="69788"/>
                    <a:pt x="4534" y="77492"/>
                    <a:pt x="8199" y="77343"/>
                  </a:cubicBezTo>
                  <a:cubicBezTo>
                    <a:pt x="11865" y="77193"/>
                    <a:pt x="14482" y="69339"/>
                    <a:pt x="13285" y="50490"/>
                  </a:cubicBezTo>
                  <a:cubicBezTo>
                    <a:pt x="12089" y="31640"/>
                    <a:pt x="7002" y="0"/>
                    <a:pt x="7002" y="0"/>
                  </a:cubicBezTo>
                  <a:cubicBezTo>
                    <a:pt x="7002" y="0"/>
                    <a:pt x="-1076" y="32164"/>
                    <a:pt x="121" y="5101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9733710-B1BC-F2FD-C6C0-C073D5495D19}"/>
                </a:ext>
              </a:extLst>
            </p:cNvPr>
            <p:cNvSpPr/>
            <p:nvPr/>
          </p:nvSpPr>
          <p:spPr>
            <a:xfrm>
              <a:off x="4776058" y="2053772"/>
              <a:ext cx="23102" cy="74992"/>
            </a:xfrm>
            <a:custGeom>
              <a:avLst/>
              <a:gdLst>
                <a:gd name="connsiteX0" fmla="*/ 2533 w 23102"/>
                <a:gd name="connsiteY0" fmla="*/ 47647 h 74992"/>
                <a:gd name="connsiteX1" fmla="*/ 3206 w 23102"/>
                <a:gd name="connsiteY1" fmla="*/ 74949 h 74992"/>
                <a:gd name="connsiteX2" fmla="*/ 15473 w 23102"/>
                <a:gd name="connsiteY2" fmla="*/ 50116 h 74992"/>
                <a:gd name="connsiteX3" fmla="*/ 23103 w 23102"/>
                <a:gd name="connsiteY3" fmla="*/ 0 h 74992"/>
                <a:gd name="connsiteX4" fmla="*/ 2533 w 23102"/>
                <a:gd name="connsiteY4" fmla="*/ 47647 h 74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02" h="74992">
                  <a:moveTo>
                    <a:pt x="2533" y="47647"/>
                  </a:moveTo>
                  <a:cubicBezTo>
                    <a:pt x="-1431" y="66123"/>
                    <a:pt x="-385" y="74276"/>
                    <a:pt x="3206" y="74949"/>
                  </a:cubicBezTo>
                  <a:cubicBezTo>
                    <a:pt x="6796" y="75622"/>
                    <a:pt x="11509" y="68591"/>
                    <a:pt x="15473" y="50116"/>
                  </a:cubicBezTo>
                  <a:cubicBezTo>
                    <a:pt x="19437" y="31640"/>
                    <a:pt x="23103" y="0"/>
                    <a:pt x="23103" y="0"/>
                  </a:cubicBezTo>
                  <a:cubicBezTo>
                    <a:pt x="23103" y="0"/>
                    <a:pt x="6497" y="29172"/>
                    <a:pt x="2533" y="4764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9CAFD82-5920-7941-837F-A21358865E76}"/>
                </a:ext>
              </a:extLst>
            </p:cNvPr>
            <p:cNvSpPr/>
            <p:nvPr/>
          </p:nvSpPr>
          <p:spPr>
            <a:xfrm>
              <a:off x="4803090" y="2022651"/>
              <a:ext cx="15552" cy="74732"/>
            </a:xfrm>
            <a:custGeom>
              <a:avLst/>
              <a:gdLst>
                <a:gd name="connsiteX0" fmla="*/ 484 w 15552"/>
                <a:gd name="connsiteY0" fmla="*/ 36805 h 74732"/>
                <a:gd name="connsiteX1" fmla="*/ 5121 w 15552"/>
                <a:gd name="connsiteY1" fmla="*/ 74729 h 74732"/>
                <a:gd name="connsiteX2" fmla="*/ 15069 w 15552"/>
                <a:gd name="connsiteY2" fmla="*/ 37927 h 74732"/>
                <a:gd name="connsiteX3" fmla="*/ 10432 w 15552"/>
                <a:gd name="connsiteY3" fmla="*/ 4 h 74732"/>
                <a:gd name="connsiteX4" fmla="*/ 484 w 15552"/>
                <a:gd name="connsiteY4" fmla="*/ 36805 h 74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2" h="74732">
                  <a:moveTo>
                    <a:pt x="484" y="36805"/>
                  </a:moveTo>
                  <a:cubicBezTo>
                    <a:pt x="-1012" y="57450"/>
                    <a:pt x="1082" y="74430"/>
                    <a:pt x="5121" y="74729"/>
                  </a:cubicBezTo>
                  <a:cubicBezTo>
                    <a:pt x="9160" y="75028"/>
                    <a:pt x="13648" y="58497"/>
                    <a:pt x="15069" y="37927"/>
                  </a:cubicBezTo>
                  <a:cubicBezTo>
                    <a:pt x="16565" y="17283"/>
                    <a:pt x="14471" y="303"/>
                    <a:pt x="10432" y="4"/>
                  </a:cubicBezTo>
                  <a:cubicBezTo>
                    <a:pt x="6393" y="-295"/>
                    <a:pt x="1979" y="16236"/>
                    <a:pt x="484" y="3680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CF2B824-1394-1131-4FD9-A4BAAD06D637}"/>
                </a:ext>
              </a:extLst>
            </p:cNvPr>
            <p:cNvSpPr/>
            <p:nvPr/>
          </p:nvSpPr>
          <p:spPr>
            <a:xfrm>
              <a:off x="4791128" y="2029612"/>
              <a:ext cx="14372" cy="76752"/>
            </a:xfrm>
            <a:custGeom>
              <a:avLst/>
              <a:gdLst>
                <a:gd name="connsiteX0" fmla="*/ 402 w 14372"/>
                <a:gd name="connsiteY0" fmla="*/ 49667 h 76752"/>
                <a:gd name="connsiteX1" fmla="*/ 4890 w 14372"/>
                <a:gd name="connsiteY1" fmla="*/ 76744 h 76752"/>
                <a:gd name="connsiteX2" fmla="*/ 13567 w 14372"/>
                <a:gd name="connsiteY2" fmla="*/ 50714 h 76752"/>
                <a:gd name="connsiteX3" fmla="*/ 14165 w 14372"/>
                <a:gd name="connsiteY3" fmla="*/ 0 h 76752"/>
                <a:gd name="connsiteX4" fmla="*/ 477 w 14372"/>
                <a:gd name="connsiteY4" fmla="*/ 49742 h 7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72" h="76752">
                  <a:moveTo>
                    <a:pt x="402" y="49667"/>
                  </a:moveTo>
                  <a:cubicBezTo>
                    <a:pt x="-944" y="68442"/>
                    <a:pt x="1225" y="76445"/>
                    <a:pt x="4890" y="76744"/>
                  </a:cubicBezTo>
                  <a:cubicBezTo>
                    <a:pt x="8556" y="77044"/>
                    <a:pt x="12221" y="69489"/>
                    <a:pt x="13567" y="50714"/>
                  </a:cubicBezTo>
                  <a:cubicBezTo>
                    <a:pt x="14913" y="31939"/>
                    <a:pt x="14165" y="0"/>
                    <a:pt x="14165" y="0"/>
                  </a:cubicBezTo>
                  <a:cubicBezTo>
                    <a:pt x="14165" y="0"/>
                    <a:pt x="1823" y="30967"/>
                    <a:pt x="477" y="4974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EAA825D-3454-7AC9-7101-C112EB13F621}"/>
                </a:ext>
              </a:extLst>
            </p:cNvPr>
            <p:cNvSpPr/>
            <p:nvPr/>
          </p:nvSpPr>
          <p:spPr>
            <a:xfrm>
              <a:off x="4781434" y="2008593"/>
              <a:ext cx="22364" cy="75142"/>
            </a:xfrm>
            <a:custGeom>
              <a:avLst/>
              <a:gdLst>
                <a:gd name="connsiteX0" fmla="*/ 2318 w 22364"/>
                <a:gd name="connsiteY0" fmla="*/ 47797 h 75142"/>
                <a:gd name="connsiteX1" fmla="*/ 3290 w 22364"/>
                <a:gd name="connsiteY1" fmla="*/ 75099 h 75142"/>
                <a:gd name="connsiteX2" fmla="*/ 15258 w 22364"/>
                <a:gd name="connsiteY2" fmla="*/ 50190 h 75142"/>
                <a:gd name="connsiteX3" fmla="*/ 22364 w 22364"/>
                <a:gd name="connsiteY3" fmla="*/ 0 h 75142"/>
                <a:gd name="connsiteX4" fmla="*/ 2318 w 22364"/>
                <a:gd name="connsiteY4" fmla="*/ 47872 h 7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64" h="75142">
                  <a:moveTo>
                    <a:pt x="2318" y="47797"/>
                  </a:moveTo>
                  <a:cubicBezTo>
                    <a:pt x="-1422" y="66272"/>
                    <a:pt x="-300" y="74426"/>
                    <a:pt x="3290" y="75099"/>
                  </a:cubicBezTo>
                  <a:cubicBezTo>
                    <a:pt x="6881" y="75772"/>
                    <a:pt x="11518" y="68666"/>
                    <a:pt x="15258" y="50190"/>
                  </a:cubicBezTo>
                  <a:cubicBezTo>
                    <a:pt x="18998" y="31715"/>
                    <a:pt x="22364" y="0"/>
                    <a:pt x="22364" y="0"/>
                  </a:cubicBezTo>
                  <a:cubicBezTo>
                    <a:pt x="22364" y="0"/>
                    <a:pt x="6058" y="29321"/>
                    <a:pt x="2318" y="4787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8FD7C91-1A01-85A6-A87A-262C07DD97B4}"/>
                </a:ext>
              </a:extLst>
            </p:cNvPr>
            <p:cNvSpPr/>
            <p:nvPr/>
          </p:nvSpPr>
          <p:spPr>
            <a:xfrm>
              <a:off x="4790494" y="1988921"/>
              <a:ext cx="23102" cy="74992"/>
            </a:xfrm>
            <a:custGeom>
              <a:avLst/>
              <a:gdLst>
                <a:gd name="connsiteX0" fmla="*/ 2533 w 23102"/>
                <a:gd name="connsiteY0" fmla="*/ 47647 h 74992"/>
                <a:gd name="connsiteX1" fmla="*/ 3206 w 23102"/>
                <a:gd name="connsiteY1" fmla="*/ 74949 h 74992"/>
                <a:gd name="connsiteX2" fmla="*/ 15473 w 23102"/>
                <a:gd name="connsiteY2" fmla="*/ 50116 h 74992"/>
                <a:gd name="connsiteX3" fmla="*/ 23103 w 23102"/>
                <a:gd name="connsiteY3" fmla="*/ 0 h 74992"/>
                <a:gd name="connsiteX4" fmla="*/ 2533 w 23102"/>
                <a:gd name="connsiteY4" fmla="*/ 47647 h 74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02" h="74992">
                  <a:moveTo>
                    <a:pt x="2533" y="47647"/>
                  </a:moveTo>
                  <a:cubicBezTo>
                    <a:pt x="-1431" y="66123"/>
                    <a:pt x="-385" y="74276"/>
                    <a:pt x="3206" y="74949"/>
                  </a:cubicBezTo>
                  <a:cubicBezTo>
                    <a:pt x="6796" y="75622"/>
                    <a:pt x="11509" y="68591"/>
                    <a:pt x="15473" y="50116"/>
                  </a:cubicBezTo>
                  <a:cubicBezTo>
                    <a:pt x="19437" y="31640"/>
                    <a:pt x="23103" y="0"/>
                    <a:pt x="23103" y="0"/>
                  </a:cubicBezTo>
                  <a:cubicBezTo>
                    <a:pt x="23103" y="0"/>
                    <a:pt x="6497" y="29172"/>
                    <a:pt x="2533" y="4764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1BBD5251-F429-0B1D-17C4-CA8C95139568}"/>
                </a:ext>
              </a:extLst>
            </p:cNvPr>
            <p:cNvSpPr/>
            <p:nvPr/>
          </p:nvSpPr>
          <p:spPr>
            <a:xfrm>
              <a:off x="4819633" y="1959821"/>
              <a:ext cx="15977" cy="74878"/>
            </a:xfrm>
            <a:custGeom>
              <a:avLst/>
              <a:gdLst>
                <a:gd name="connsiteX0" fmla="*/ 696 w 15977"/>
                <a:gd name="connsiteY0" fmla="*/ 37851 h 74878"/>
                <a:gd name="connsiteX1" fmla="*/ 11242 w 15977"/>
                <a:gd name="connsiteY1" fmla="*/ 74877 h 74878"/>
                <a:gd name="connsiteX2" fmla="*/ 15282 w 15977"/>
                <a:gd name="connsiteY2" fmla="*/ 37028 h 74878"/>
                <a:gd name="connsiteX3" fmla="*/ 4735 w 15977"/>
                <a:gd name="connsiteY3" fmla="*/ 2 h 74878"/>
                <a:gd name="connsiteX4" fmla="*/ 696 w 15977"/>
                <a:gd name="connsiteY4" fmla="*/ 37851 h 7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7" h="74878">
                  <a:moveTo>
                    <a:pt x="696" y="37851"/>
                  </a:moveTo>
                  <a:cubicBezTo>
                    <a:pt x="2491" y="58495"/>
                    <a:pt x="7203" y="75101"/>
                    <a:pt x="11242" y="74877"/>
                  </a:cubicBezTo>
                  <a:cubicBezTo>
                    <a:pt x="15282" y="74652"/>
                    <a:pt x="17077" y="57673"/>
                    <a:pt x="15282" y="37028"/>
                  </a:cubicBezTo>
                  <a:cubicBezTo>
                    <a:pt x="13486" y="16383"/>
                    <a:pt x="8774" y="-222"/>
                    <a:pt x="4735" y="2"/>
                  </a:cubicBezTo>
                  <a:cubicBezTo>
                    <a:pt x="696" y="227"/>
                    <a:pt x="-1099" y="17131"/>
                    <a:pt x="696" y="3785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0BD05F8-14BD-4698-BDBF-FBEC8DC2FC7D}"/>
                </a:ext>
              </a:extLst>
            </p:cNvPr>
            <p:cNvSpPr/>
            <p:nvPr/>
          </p:nvSpPr>
          <p:spPr>
            <a:xfrm>
              <a:off x="4805565" y="1964686"/>
              <a:ext cx="14372" cy="76827"/>
            </a:xfrm>
            <a:custGeom>
              <a:avLst/>
              <a:gdLst>
                <a:gd name="connsiteX0" fmla="*/ 402 w 14372"/>
                <a:gd name="connsiteY0" fmla="*/ 49742 h 76827"/>
                <a:gd name="connsiteX1" fmla="*/ 4890 w 14372"/>
                <a:gd name="connsiteY1" fmla="*/ 76819 h 76827"/>
                <a:gd name="connsiteX2" fmla="*/ 13567 w 14372"/>
                <a:gd name="connsiteY2" fmla="*/ 50714 h 76827"/>
                <a:gd name="connsiteX3" fmla="*/ 14165 w 14372"/>
                <a:gd name="connsiteY3" fmla="*/ 0 h 76827"/>
                <a:gd name="connsiteX4" fmla="*/ 477 w 14372"/>
                <a:gd name="connsiteY4" fmla="*/ 49742 h 7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72" h="76827">
                  <a:moveTo>
                    <a:pt x="402" y="49742"/>
                  </a:moveTo>
                  <a:cubicBezTo>
                    <a:pt x="-944" y="68516"/>
                    <a:pt x="1225" y="76520"/>
                    <a:pt x="4890" y="76819"/>
                  </a:cubicBezTo>
                  <a:cubicBezTo>
                    <a:pt x="8556" y="77118"/>
                    <a:pt x="12221" y="69564"/>
                    <a:pt x="13567" y="50714"/>
                  </a:cubicBezTo>
                  <a:cubicBezTo>
                    <a:pt x="14913" y="31939"/>
                    <a:pt x="14165" y="0"/>
                    <a:pt x="14165" y="0"/>
                  </a:cubicBezTo>
                  <a:cubicBezTo>
                    <a:pt x="14165" y="0"/>
                    <a:pt x="1749" y="30967"/>
                    <a:pt x="477" y="4974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E42415E-B581-5EF0-3988-C8049CEE193D}"/>
                </a:ext>
              </a:extLst>
            </p:cNvPr>
            <p:cNvSpPr/>
            <p:nvPr/>
          </p:nvSpPr>
          <p:spPr>
            <a:xfrm>
              <a:off x="4777846" y="1963489"/>
              <a:ext cx="35675" cy="70755"/>
            </a:xfrm>
            <a:custGeom>
              <a:avLst/>
              <a:gdLst>
                <a:gd name="connsiteX0" fmla="*/ 6430 w 35675"/>
                <a:gd name="connsiteY0" fmla="*/ 43683 h 70755"/>
                <a:gd name="connsiteX1" fmla="*/ 2016 w 35675"/>
                <a:gd name="connsiteY1" fmla="*/ 70611 h 70755"/>
                <a:gd name="connsiteX2" fmla="*/ 18771 w 35675"/>
                <a:gd name="connsiteY2" fmla="*/ 48096 h 70755"/>
                <a:gd name="connsiteX3" fmla="*/ 35676 w 35675"/>
                <a:gd name="connsiteY3" fmla="*/ 0 h 70755"/>
                <a:gd name="connsiteX4" fmla="*/ 6430 w 35675"/>
                <a:gd name="connsiteY4" fmla="*/ 43683 h 7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75" h="70755">
                  <a:moveTo>
                    <a:pt x="6430" y="43683"/>
                  </a:moveTo>
                  <a:cubicBezTo>
                    <a:pt x="-901" y="61186"/>
                    <a:pt x="-1349" y="69414"/>
                    <a:pt x="2016" y="70611"/>
                  </a:cubicBezTo>
                  <a:cubicBezTo>
                    <a:pt x="5457" y="71808"/>
                    <a:pt x="11366" y="65674"/>
                    <a:pt x="18771" y="48096"/>
                  </a:cubicBezTo>
                  <a:cubicBezTo>
                    <a:pt x="26102" y="30593"/>
                    <a:pt x="35676" y="0"/>
                    <a:pt x="35676" y="0"/>
                  </a:cubicBezTo>
                  <a:cubicBezTo>
                    <a:pt x="35676" y="0"/>
                    <a:pt x="13835" y="26105"/>
                    <a:pt x="6430" y="4368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F7B97E2-F5AC-1F2D-FACD-5104369BCC06}"/>
                </a:ext>
              </a:extLst>
            </p:cNvPr>
            <p:cNvSpPr/>
            <p:nvPr/>
          </p:nvSpPr>
          <p:spPr>
            <a:xfrm>
              <a:off x="4825182" y="2067610"/>
              <a:ext cx="5253" cy="27676"/>
            </a:xfrm>
            <a:custGeom>
              <a:avLst/>
              <a:gdLst>
                <a:gd name="connsiteX0" fmla="*/ 3973 w 5253"/>
                <a:gd name="connsiteY0" fmla="*/ 27676 h 27676"/>
                <a:gd name="connsiteX1" fmla="*/ 383 w 5253"/>
                <a:gd name="connsiteY1" fmla="*/ 13988 h 27676"/>
                <a:gd name="connsiteX2" fmla="*/ 1281 w 5253"/>
                <a:gd name="connsiteY2" fmla="*/ 0 h 27676"/>
                <a:gd name="connsiteX3" fmla="*/ 4871 w 5253"/>
                <a:gd name="connsiteY3" fmla="*/ 13688 h 27676"/>
                <a:gd name="connsiteX4" fmla="*/ 3973 w 5253"/>
                <a:gd name="connsiteY4" fmla="*/ 27676 h 2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" h="27676">
                  <a:moveTo>
                    <a:pt x="3973" y="27676"/>
                  </a:moveTo>
                  <a:cubicBezTo>
                    <a:pt x="2776" y="27751"/>
                    <a:pt x="1131" y="21617"/>
                    <a:pt x="383" y="13988"/>
                  </a:cubicBezTo>
                  <a:cubicBezTo>
                    <a:pt x="-365" y="6358"/>
                    <a:pt x="9" y="75"/>
                    <a:pt x="1281" y="0"/>
                  </a:cubicBezTo>
                  <a:cubicBezTo>
                    <a:pt x="2477" y="0"/>
                    <a:pt x="4123" y="6059"/>
                    <a:pt x="4871" y="13688"/>
                  </a:cubicBezTo>
                  <a:cubicBezTo>
                    <a:pt x="5619" y="21318"/>
                    <a:pt x="5245" y="27601"/>
                    <a:pt x="3973" y="2767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0327963-B2B2-ABA1-3965-024FB82BF686}"/>
                </a:ext>
              </a:extLst>
            </p:cNvPr>
            <p:cNvSpPr/>
            <p:nvPr/>
          </p:nvSpPr>
          <p:spPr>
            <a:xfrm>
              <a:off x="4811099" y="2196863"/>
              <a:ext cx="5816" cy="22813"/>
            </a:xfrm>
            <a:custGeom>
              <a:avLst/>
              <a:gdLst>
                <a:gd name="connsiteX0" fmla="*/ 3320 w 5816"/>
                <a:gd name="connsiteY0" fmla="*/ 22814 h 22813"/>
                <a:gd name="connsiteX1" fmla="*/ 29 w 5816"/>
                <a:gd name="connsiteY1" fmla="*/ 11444 h 22813"/>
                <a:gd name="connsiteX2" fmla="*/ 2497 w 5816"/>
                <a:gd name="connsiteY2" fmla="*/ 0 h 22813"/>
                <a:gd name="connsiteX3" fmla="*/ 5788 w 5816"/>
                <a:gd name="connsiteY3" fmla="*/ 11370 h 22813"/>
                <a:gd name="connsiteX4" fmla="*/ 3320 w 5816"/>
                <a:gd name="connsiteY4" fmla="*/ 22814 h 2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6" h="22813">
                  <a:moveTo>
                    <a:pt x="3320" y="22814"/>
                  </a:moveTo>
                  <a:cubicBezTo>
                    <a:pt x="1749" y="22814"/>
                    <a:pt x="253" y="17728"/>
                    <a:pt x="29" y="11444"/>
                  </a:cubicBezTo>
                  <a:cubicBezTo>
                    <a:pt x="-196" y="5161"/>
                    <a:pt x="927" y="75"/>
                    <a:pt x="2497" y="0"/>
                  </a:cubicBezTo>
                  <a:cubicBezTo>
                    <a:pt x="4068" y="0"/>
                    <a:pt x="5564" y="5086"/>
                    <a:pt x="5788" y="11370"/>
                  </a:cubicBezTo>
                  <a:cubicBezTo>
                    <a:pt x="6013" y="17653"/>
                    <a:pt x="4891" y="22739"/>
                    <a:pt x="3320" y="22814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BB0D54D-720D-2462-13DC-E461E397D164}"/>
                </a:ext>
              </a:extLst>
            </p:cNvPr>
            <p:cNvSpPr/>
            <p:nvPr/>
          </p:nvSpPr>
          <p:spPr>
            <a:xfrm>
              <a:off x="4835051" y="2195592"/>
              <a:ext cx="5784" cy="15034"/>
            </a:xfrm>
            <a:custGeom>
              <a:avLst/>
              <a:gdLst>
                <a:gd name="connsiteX0" fmla="*/ 3154 w 5784"/>
                <a:gd name="connsiteY0" fmla="*/ 15035 h 15034"/>
                <a:gd name="connsiteX1" fmla="*/ 13 w 5784"/>
                <a:gd name="connsiteY1" fmla="*/ 7555 h 15034"/>
                <a:gd name="connsiteX2" fmla="*/ 2631 w 5784"/>
                <a:gd name="connsiteY2" fmla="*/ 0 h 15034"/>
                <a:gd name="connsiteX3" fmla="*/ 5772 w 5784"/>
                <a:gd name="connsiteY3" fmla="*/ 7480 h 15034"/>
                <a:gd name="connsiteX4" fmla="*/ 3154 w 5784"/>
                <a:gd name="connsiteY4" fmla="*/ 15035 h 1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4" h="15034">
                  <a:moveTo>
                    <a:pt x="3154" y="15035"/>
                  </a:moveTo>
                  <a:cubicBezTo>
                    <a:pt x="1584" y="15035"/>
                    <a:pt x="162" y="11744"/>
                    <a:pt x="13" y="7555"/>
                  </a:cubicBezTo>
                  <a:cubicBezTo>
                    <a:pt x="-137" y="3441"/>
                    <a:pt x="1060" y="75"/>
                    <a:pt x="2631" y="0"/>
                  </a:cubicBezTo>
                  <a:cubicBezTo>
                    <a:pt x="4201" y="0"/>
                    <a:pt x="5623" y="3291"/>
                    <a:pt x="5772" y="7480"/>
                  </a:cubicBezTo>
                  <a:cubicBezTo>
                    <a:pt x="5922" y="11594"/>
                    <a:pt x="4725" y="14960"/>
                    <a:pt x="3154" y="1503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79D2CCE-6566-9441-CED9-6B31F15D9ACA}"/>
                </a:ext>
              </a:extLst>
            </p:cNvPr>
            <p:cNvSpPr/>
            <p:nvPr/>
          </p:nvSpPr>
          <p:spPr>
            <a:xfrm>
              <a:off x="4841400" y="2127970"/>
              <a:ext cx="6551" cy="27528"/>
            </a:xfrm>
            <a:custGeom>
              <a:avLst/>
              <a:gdLst>
                <a:gd name="connsiteX0" fmla="*/ 5707 w 6551"/>
                <a:gd name="connsiteY0" fmla="*/ 27454 h 27528"/>
                <a:gd name="connsiteX1" fmla="*/ 1069 w 6551"/>
                <a:gd name="connsiteY1" fmla="*/ 13990 h 27528"/>
                <a:gd name="connsiteX2" fmla="*/ 845 w 6551"/>
                <a:gd name="connsiteY2" fmla="*/ 3 h 27528"/>
                <a:gd name="connsiteX3" fmla="*/ 5483 w 6551"/>
                <a:gd name="connsiteY3" fmla="*/ 13467 h 27528"/>
                <a:gd name="connsiteX4" fmla="*/ 5707 w 6551"/>
                <a:gd name="connsiteY4" fmla="*/ 27529 h 2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1" h="27528">
                  <a:moveTo>
                    <a:pt x="5707" y="27454"/>
                  </a:moveTo>
                  <a:cubicBezTo>
                    <a:pt x="4510" y="27604"/>
                    <a:pt x="2416" y="21620"/>
                    <a:pt x="1069" y="13990"/>
                  </a:cubicBezTo>
                  <a:cubicBezTo>
                    <a:pt x="-277" y="6436"/>
                    <a:pt x="-352" y="152"/>
                    <a:pt x="845" y="3"/>
                  </a:cubicBezTo>
                  <a:cubicBezTo>
                    <a:pt x="2042" y="-147"/>
                    <a:pt x="4136" y="5837"/>
                    <a:pt x="5483" y="13467"/>
                  </a:cubicBezTo>
                  <a:cubicBezTo>
                    <a:pt x="6829" y="21021"/>
                    <a:pt x="6904" y="27305"/>
                    <a:pt x="5707" y="27529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E662F07-FA0E-D977-81BD-208BAEAAD006}"/>
                </a:ext>
              </a:extLst>
            </p:cNvPr>
            <p:cNvSpPr/>
            <p:nvPr/>
          </p:nvSpPr>
          <p:spPr>
            <a:xfrm>
              <a:off x="4825990" y="1976354"/>
              <a:ext cx="5057" cy="48918"/>
            </a:xfrm>
            <a:custGeom>
              <a:avLst/>
              <a:gdLst>
                <a:gd name="connsiteX0" fmla="*/ 4212 w 5057"/>
                <a:gd name="connsiteY0" fmla="*/ 48919 h 48918"/>
                <a:gd name="connsiteX1" fmla="*/ 621 w 5057"/>
                <a:gd name="connsiteY1" fmla="*/ 24534 h 48918"/>
                <a:gd name="connsiteX2" fmla="*/ 846 w 5057"/>
                <a:gd name="connsiteY2" fmla="*/ 0 h 48918"/>
                <a:gd name="connsiteX3" fmla="*/ 4436 w 5057"/>
                <a:gd name="connsiteY3" fmla="*/ 24385 h 48918"/>
                <a:gd name="connsiteX4" fmla="*/ 4212 w 5057"/>
                <a:gd name="connsiteY4" fmla="*/ 48919 h 4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" h="48918">
                  <a:moveTo>
                    <a:pt x="4212" y="48919"/>
                  </a:moveTo>
                  <a:cubicBezTo>
                    <a:pt x="3165" y="48919"/>
                    <a:pt x="1594" y="38073"/>
                    <a:pt x="621" y="24534"/>
                  </a:cubicBezTo>
                  <a:cubicBezTo>
                    <a:pt x="-276" y="10996"/>
                    <a:pt x="-201" y="0"/>
                    <a:pt x="846" y="0"/>
                  </a:cubicBezTo>
                  <a:cubicBezTo>
                    <a:pt x="1893" y="0"/>
                    <a:pt x="3464" y="10846"/>
                    <a:pt x="4436" y="24385"/>
                  </a:cubicBezTo>
                  <a:cubicBezTo>
                    <a:pt x="5334" y="37923"/>
                    <a:pt x="5259" y="48919"/>
                    <a:pt x="4212" y="48919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87E2566-A0BF-A659-A0DC-E6199F55B9B4}"/>
                </a:ext>
              </a:extLst>
            </p:cNvPr>
            <p:cNvSpPr/>
            <p:nvPr/>
          </p:nvSpPr>
          <p:spPr>
            <a:xfrm>
              <a:off x="4830781" y="2040757"/>
              <a:ext cx="3852" cy="14286"/>
            </a:xfrm>
            <a:custGeom>
              <a:avLst/>
              <a:gdLst>
                <a:gd name="connsiteX0" fmla="*/ 2188 w 3852"/>
                <a:gd name="connsiteY0" fmla="*/ 14212 h 14286"/>
                <a:gd name="connsiteX1" fmla="*/ 19 w 3852"/>
                <a:gd name="connsiteY1" fmla="*/ 7106 h 14286"/>
                <a:gd name="connsiteX2" fmla="*/ 1665 w 3852"/>
                <a:gd name="connsiteY2" fmla="*/ 0 h 14286"/>
                <a:gd name="connsiteX3" fmla="*/ 3834 w 3852"/>
                <a:gd name="connsiteY3" fmla="*/ 7106 h 14286"/>
                <a:gd name="connsiteX4" fmla="*/ 2188 w 3852"/>
                <a:gd name="connsiteY4" fmla="*/ 14287 h 1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2" h="14286">
                  <a:moveTo>
                    <a:pt x="2188" y="14212"/>
                  </a:moveTo>
                  <a:cubicBezTo>
                    <a:pt x="1141" y="14212"/>
                    <a:pt x="169" y="11070"/>
                    <a:pt x="19" y="7106"/>
                  </a:cubicBezTo>
                  <a:cubicBezTo>
                    <a:pt x="-130" y="3142"/>
                    <a:pt x="618" y="0"/>
                    <a:pt x="1665" y="0"/>
                  </a:cubicBezTo>
                  <a:cubicBezTo>
                    <a:pt x="2712" y="0"/>
                    <a:pt x="3685" y="3142"/>
                    <a:pt x="3834" y="7106"/>
                  </a:cubicBezTo>
                  <a:cubicBezTo>
                    <a:pt x="3984" y="11070"/>
                    <a:pt x="3235" y="14212"/>
                    <a:pt x="2188" y="1428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BCD6ED5-49DA-B84A-C743-5BB762EB2311}"/>
                </a:ext>
              </a:extLst>
            </p:cNvPr>
            <p:cNvSpPr/>
            <p:nvPr/>
          </p:nvSpPr>
          <p:spPr>
            <a:xfrm>
              <a:off x="4867325" y="1937489"/>
              <a:ext cx="297167" cy="206369"/>
            </a:xfrm>
            <a:custGeom>
              <a:avLst/>
              <a:gdLst>
                <a:gd name="connsiteX0" fmla="*/ 10075 w 297167"/>
                <a:gd name="connsiteY0" fmla="*/ 22110 h 206369"/>
                <a:gd name="connsiteX1" fmla="*/ 23015 w 297167"/>
                <a:gd name="connsiteY1" fmla="*/ 1465 h 206369"/>
                <a:gd name="connsiteX2" fmla="*/ 281672 w 297167"/>
                <a:gd name="connsiteY2" fmla="*/ 53675 h 206369"/>
                <a:gd name="connsiteX3" fmla="*/ 184283 w 297167"/>
                <a:gd name="connsiteY3" fmla="*/ 198786 h 206369"/>
                <a:gd name="connsiteX4" fmla="*/ 10075 w 297167"/>
                <a:gd name="connsiteY4" fmla="*/ 22035 h 20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67" h="206369">
                  <a:moveTo>
                    <a:pt x="10075" y="22110"/>
                  </a:moveTo>
                  <a:cubicBezTo>
                    <a:pt x="-7129" y="4532"/>
                    <a:pt x="-1968" y="-3546"/>
                    <a:pt x="23015" y="1465"/>
                  </a:cubicBezTo>
                  <a:cubicBezTo>
                    <a:pt x="95197" y="16126"/>
                    <a:pt x="240532" y="45522"/>
                    <a:pt x="281672" y="53675"/>
                  </a:cubicBezTo>
                  <a:cubicBezTo>
                    <a:pt x="336949" y="64671"/>
                    <a:pt x="230060" y="245087"/>
                    <a:pt x="184283" y="198786"/>
                  </a:cubicBezTo>
                  <a:cubicBezTo>
                    <a:pt x="148753" y="163705"/>
                    <a:pt x="56900" y="69907"/>
                    <a:pt x="10075" y="2203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79103F03-01FD-D840-DE68-C01A6B8A8671}"/>
                </a:ext>
              </a:extLst>
            </p:cNvPr>
            <p:cNvSpPr/>
            <p:nvPr/>
          </p:nvSpPr>
          <p:spPr>
            <a:xfrm>
              <a:off x="5017816" y="2085446"/>
              <a:ext cx="53448" cy="56406"/>
            </a:xfrm>
            <a:custGeom>
              <a:avLst/>
              <a:gdLst>
                <a:gd name="connsiteX0" fmla="*/ 31025 w 53448"/>
                <a:gd name="connsiteY0" fmla="*/ 24875 h 56406"/>
                <a:gd name="connsiteX1" fmla="*/ 53091 w 53448"/>
                <a:gd name="connsiteY1" fmla="*/ 56216 h 56406"/>
                <a:gd name="connsiteX2" fmla="*/ 22423 w 53448"/>
                <a:gd name="connsiteY2" fmla="*/ 31532 h 56406"/>
                <a:gd name="connsiteX3" fmla="*/ 358 w 53448"/>
                <a:gd name="connsiteY3" fmla="*/ 191 h 56406"/>
                <a:gd name="connsiteX4" fmla="*/ 31025 w 53448"/>
                <a:gd name="connsiteY4" fmla="*/ 24875 h 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8" h="56406">
                  <a:moveTo>
                    <a:pt x="31025" y="24875"/>
                  </a:moveTo>
                  <a:cubicBezTo>
                    <a:pt x="45611" y="40358"/>
                    <a:pt x="55485" y="54421"/>
                    <a:pt x="53091" y="56216"/>
                  </a:cubicBezTo>
                  <a:cubicBezTo>
                    <a:pt x="50698" y="58011"/>
                    <a:pt x="36934" y="46941"/>
                    <a:pt x="22423" y="31532"/>
                  </a:cubicBezTo>
                  <a:cubicBezTo>
                    <a:pt x="7838" y="16048"/>
                    <a:pt x="-2036" y="1986"/>
                    <a:pt x="358" y="191"/>
                  </a:cubicBezTo>
                  <a:cubicBezTo>
                    <a:pt x="2751" y="-1604"/>
                    <a:pt x="16514" y="9466"/>
                    <a:pt x="31025" y="2487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F0D284A-45FB-71D0-4356-99E7B778CA48}"/>
                </a:ext>
              </a:extLst>
            </p:cNvPr>
            <p:cNvSpPr/>
            <p:nvPr/>
          </p:nvSpPr>
          <p:spPr>
            <a:xfrm>
              <a:off x="5051501" y="2073752"/>
              <a:ext cx="44436" cy="47051"/>
            </a:xfrm>
            <a:custGeom>
              <a:avLst/>
              <a:gdLst>
                <a:gd name="connsiteX0" fmla="*/ 26662 w 44436"/>
                <a:gd name="connsiteY0" fmla="*/ 20561 h 47051"/>
                <a:gd name="connsiteX1" fmla="*/ 43865 w 44436"/>
                <a:gd name="connsiteY1" fmla="*/ 46741 h 47051"/>
                <a:gd name="connsiteX2" fmla="*/ 17985 w 44436"/>
                <a:gd name="connsiteY2" fmla="*/ 27143 h 47051"/>
                <a:gd name="connsiteX3" fmla="*/ 557 w 44436"/>
                <a:gd name="connsiteY3" fmla="*/ 290 h 47051"/>
                <a:gd name="connsiteX4" fmla="*/ 26662 w 44436"/>
                <a:gd name="connsiteY4" fmla="*/ 20561 h 4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36" h="47051">
                  <a:moveTo>
                    <a:pt x="26662" y="20561"/>
                  </a:moveTo>
                  <a:cubicBezTo>
                    <a:pt x="41248" y="36044"/>
                    <a:pt x="46259" y="44945"/>
                    <a:pt x="43865" y="46741"/>
                  </a:cubicBezTo>
                  <a:cubicBezTo>
                    <a:pt x="41472" y="48536"/>
                    <a:pt x="32571" y="42627"/>
                    <a:pt x="17985" y="27143"/>
                  </a:cubicBezTo>
                  <a:cubicBezTo>
                    <a:pt x="3399" y="11660"/>
                    <a:pt x="-1837" y="2160"/>
                    <a:pt x="557" y="290"/>
                  </a:cubicBezTo>
                  <a:cubicBezTo>
                    <a:pt x="2950" y="-1505"/>
                    <a:pt x="12076" y="5003"/>
                    <a:pt x="26662" y="2056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0264CF6B-45F3-DC69-3059-361E03627860}"/>
                </a:ext>
              </a:extLst>
            </p:cNvPr>
            <p:cNvSpPr/>
            <p:nvPr/>
          </p:nvSpPr>
          <p:spPr>
            <a:xfrm>
              <a:off x="5026027" y="2088554"/>
              <a:ext cx="54094" cy="45432"/>
            </a:xfrm>
            <a:custGeom>
              <a:avLst/>
              <a:gdLst>
                <a:gd name="connsiteX0" fmla="*/ 40092 w 54094"/>
                <a:gd name="connsiteY0" fmla="*/ 24908 h 45432"/>
                <a:gd name="connsiteX1" fmla="*/ 53332 w 54094"/>
                <a:gd name="connsiteY1" fmla="*/ 44805 h 45432"/>
                <a:gd name="connsiteX2" fmla="*/ 31266 w 54094"/>
                <a:gd name="connsiteY2" fmla="*/ 32538 h 45432"/>
                <a:gd name="connsiteX3" fmla="*/ 0 w 54094"/>
                <a:gd name="connsiteY3" fmla="*/ 0 h 45432"/>
                <a:gd name="connsiteX4" fmla="*/ 40092 w 54094"/>
                <a:gd name="connsiteY4" fmla="*/ 24908 h 4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94" h="45432">
                  <a:moveTo>
                    <a:pt x="40092" y="24908"/>
                  </a:moveTo>
                  <a:cubicBezTo>
                    <a:pt x="52509" y="36353"/>
                    <a:pt x="55800" y="42711"/>
                    <a:pt x="53332" y="44805"/>
                  </a:cubicBezTo>
                  <a:cubicBezTo>
                    <a:pt x="50938" y="46899"/>
                    <a:pt x="43683" y="43982"/>
                    <a:pt x="31266" y="32538"/>
                  </a:cubicBezTo>
                  <a:cubicBezTo>
                    <a:pt x="18849" y="21093"/>
                    <a:pt x="0" y="0"/>
                    <a:pt x="0" y="0"/>
                  </a:cubicBezTo>
                  <a:cubicBezTo>
                    <a:pt x="0" y="0"/>
                    <a:pt x="27676" y="13464"/>
                    <a:pt x="40092" y="2490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651C08BD-99E3-0C08-D1BB-B8235803D996}"/>
                </a:ext>
              </a:extLst>
            </p:cNvPr>
            <p:cNvSpPr/>
            <p:nvPr/>
          </p:nvSpPr>
          <p:spPr>
            <a:xfrm>
              <a:off x="5010020" y="2070901"/>
              <a:ext cx="67836" cy="45953"/>
            </a:xfrm>
            <a:custGeom>
              <a:avLst/>
              <a:gdLst>
                <a:gd name="connsiteX0" fmla="*/ 48844 w 67836"/>
                <a:gd name="connsiteY0" fmla="*/ 24310 h 45953"/>
                <a:gd name="connsiteX1" fmla="*/ 67320 w 67836"/>
                <a:gd name="connsiteY1" fmla="*/ 45104 h 45953"/>
                <a:gd name="connsiteX2" fmla="*/ 40691 w 67836"/>
                <a:gd name="connsiteY2" fmla="*/ 33361 h 45953"/>
                <a:gd name="connsiteX3" fmla="*/ 0 w 67836"/>
                <a:gd name="connsiteY3" fmla="*/ 0 h 45953"/>
                <a:gd name="connsiteX4" fmla="*/ 48919 w 67836"/>
                <a:gd name="connsiteY4" fmla="*/ 24310 h 4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36" h="45953">
                  <a:moveTo>
                    <a:pt x="48844" y="24310"/>
                  </a:moveTo>
                  <a:cubicBezTo>
                    <a:pt x="64702" y="35904"/>
                    <a:pt x="69563" y="42636"/>
                    <a:pt x="67320" y="45104"/>
                  </a:cubicBezTo>
                  <a:cubicBezTo>
                    <a:pt x="65076" y="47572"/>
                    <a:pt x="56548" y="44955"/>
                    <a:pt x="40691" y="33361"/>
                  </a:cubicBezTo>
                  <a:cubicBezTo>
                    <a:pt x="24833" y="21692"/>
                    <a:pt x="0" y="0"/>
                    <a:pt x="0" y="0"/>
                  </a:cubicBezTo>
                  <a:cubicBezTo>
                    <a:pt x="0" y="0"/>
                    <a:pt x="33061" y="12716"/>
                    <a:pt x="48919" y="2431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0CC253A-0D67-DDC5-DE7D-BD68CC395DAC}"/>
                </a:ext>
              </a:extLst>
            </p:cNvPr>
            <p:cNvSpPr/>
            <p:nvPr/>
          </p:nvSpPr>
          <p:spPr>
            <a:xfrm>
              <a:off x="5063165" y="2054737"/>
              <a:ext cx="61102" cy="51840"/>
            </a:xfrm>
            <a:custGeom>
              <a:avLst/>
              <a:gdLst>
                <a:gd name="connsiteX0" fmla="*/ 58680 w 61102"/>
                <a:gd name="connsiteY0" fmla="*/ 51618 h 51840"/>
                <a:gd name="connsiteX1" fmla="*/ 34370 w 61102"/>
                <a:gd name="connsiteY1" fmla="*/ 37257 h 51840"/>
                <a:gd name="connsiteX2" fmla="*/ 337 w 61102"/>
                <a:gd name="connsiteY2" fmla="*/ 2176 h 51840"/>
                <a:gd name="connsiteX3" fmla="*/ 337 w 61102"/>
                <a:gd name="connsiteY3" fmla="*/ 456 h 51840"/>
                <a:gd name="connsiteX4" fmla="*/ 935 w 61102"/>
                <a:gd name="connsiteY4" fmla="*/ 82 h 51840"/>
                <a:gd name="connsiteX5" fmla="*/ 2207 w 61102"/>
                <a:gd name="connsiteY5" fmla="*/ 156 h 51840"/>
                <a:gd name="connsiteX6" fmla="*/ 45291 w 61102"/>
                <a:gd name="connsiteY6" fmla="*/ 27832 h 51840"/>
                <a:gd name="connsiteX7" fmla="*/ 59952 w 61102"/>
                <a:gd name="connsiteY7" fmla="*/ 50945 h 51840"/>
                <a:gd name="connsiteX8" fmla="*/ 58605 w 61102"/>
                <a:gd name="connsiteY8" fmla="*/ 51693 h 51840"/>
                <a:gd name="connsiteX9" fmla="*/ 58605 w 61102"/>
                <a:gd name="connsiteY9" fmla="*/ 51693 h 5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2" h="51840">
                  <a:moveTo>
                    <a:pt x="58680" y="51618"/>
                  </a:moveTo>
                  <a:cubicBezTo>
                    <a:pt x="53294" y="53339"/>
                    <a:pt x="42523" y="44737"/>
                    <a:pt x="34370" y="37257"/>
                  </a:cubicBezTo>
                  <a:cubicBezTo>
                    <a:pt x="21056" y="24990"/>
                    <a:pt x="486" y="2400"/>
                    <a:pt x="337" y="2176"/>
                  </a:cubicBezTo>
                  <a:cubicBezTo>
                    <a:pt x="-112" y="1652"/>
                    <a:pt x="-112" y="979"/>
                    <a:pt x="337" y="456"/>
                  </a:cubicBezTo>
                  <a:cubicBezTo>
                    <a:pt x="486" y="306"/>
                    <a:pt x="710" y="156"/>
                    <a:pt x="935" y="82"/>
                  </a:cubicBezTo>
                  <a:cubicBezTo>
                    <a:pt x="1309" y="-68"/>
                    <a:pt x="1832" y="7"/>
                    <a:pt x="2207" y="156"/>
                  </a:cubicBezTo>
                  <a:cubicBezTo>
                    <a:pt x="3403" y="755"/>
                    <a:pt x="31902" y="15415"/>
                    <a:pt x="45291" y="27832"/>
                  </a:cubicBezTo>
                  <a:cubicBezTo>
                    <a:pt x="58755" y="40249"/>
                    <a:pt x="63542" y="47804"/>
                    <a:pt x="59952" y="50945"/>
                  </a:cubicBezTo>
                  <a:cubicBezTo>
                    <a:pt x="59578" y="51244"/>
                    <a:pt x="59129" y="51544"/>
                    <a:pt x="58605" y="51693"/>
                  </a:cubicBezTo>
                  <a:lnTo>
                    <a:pt x="58605" y="51693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4F65F0CE-6B53-326A-8541-6DF1924F6D0D}"/>
                </a:ext>
              </a:extLst>
            </p:cNvPr>
            <p:cNvSpPr/>
            <p:nvPr/>
          </p:nvSpPr>
          <p:spPr>
            <a:xfrm>
              <a:off x="5055274" y="2066338"/>
              <a:ext cx="54095" cy="45432"/>
            </a:xfrm>
            <a:custGeom>
              <a:avLst/>
              <a:gdLst>
                <a:gd name="connsiteX0" fmla="*/ 40092 w 54095"/>
                <a:gd name="connsiteY0" fmla="*/ 24908 h 45432"/>
                <a:gd name="connsiteX1" fmla="*/ 53332 w 54095"/>
                <a:gd name="connsiteY1" fmla="*/ 44805 h 45432"/>
                <a:gd name="connsiteX2" fmla="*/ 31266 w 54095"/>
                <a:gd name="connsiteY2" fmla="*/ 32538 h 45432"/>
                <a:gd name="connsiteX3" fmla="*/ 0 w 54095"/>
                <a:gd name="connsiteY3" fmla="*/ 0 h 45432"/>
                <a:gd name="connsiteX4" fmla="*/ 40092 w 54095"/>
                <a:gd name="connsiteY4" fmla="*/ 24908 h 4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95" h="45432">
                  <a:moveTo>
                    <a:pt x="40092" y="24908"/>
                  </a:moveTo>
                  <a:cubicBezTo>
                    <a:pt x="52509" y="36353"/>
                    <a:pt x="55801" y="42711"/>
                    <a:pt x="53332" y="44805"/>
                  </a:cubicBezTo>
                  <a:cubicBezTo>
                    <a:pt x="50938" y="46899"/>
                    <a:pt x="43683" y="43982"/>
                    <a:pt x="31266" y="32538"/>
                  </a:cubicBezTo>
                  <a:cubicBezTo>
                    <a:pt x="18850" y="21093"/>
                    <a:pt x="0" y="0"/>
                    <a:pt x="0" y="0"/>
                  </a:cubicBezTo>
                  <a:cubicBezTo>
                    <a:pt x="0" y="0"/>
                    <a:pt x="27676" y="13464"/>
                    <a:pt x="40092" y="2490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537F838-CB70-D576-2D20-538F29BAE877}"/>
                </a:ext>
              </a:extLst>
            </p:cNvPr>
            <p:cNvSpPr/>
            <p:nvPr/>
          </p:nvSpPr>
          <p:spPr>
            <a:xfrm>
              <a:off x="5064848" y="2056390"/>
              <a:ext cx="54058" cy="45432"/>
            </a:xfrm>
            <a:custGeom>
              <a:avLst/>
              <a:gdLst>
                <a:gd name="connsiteX0" fmla="*/ 40018 w 54058"/>
                <a:gd name="connsiteY0" fmla="*/ 24908 h 45432"/>
                <a:gd name="connsiteX1" fmla="*/ 53332 w 54058"/>
                <a:gd name="connsiteY1" fmla="*/ 44805 h 45432"/>
                <a:gd name="connsiteX2" fmla="*/ 31266 w 54058"/>
                <a:gd name="connsiteY2" fmla="*/ 32538 h 45432"/>
                <a:gd name="connsiteX3" fmla="*/ 0 w 54058"/>
                <a:gd name="connsiteY3" fmla="*/ 0 h 45432"/>
                <a:gd name="connsiteX4" fmla="*/ 40018 w 54058"/>
                <a:gd name="connsiteY4" fmla="*/ 24908 h 4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58" h="45432">
                  <a:moveTo>
                    <a:pt x="40018" y="24908"/>
                  </a:moveTo>
                  <a:cubicBezTo>
                    <a:pt x="52435" y="36353"/>
                    <a:pt x="55726" y="42711"/>
                    <a:pt x="53332" y="44805"/>
                  </a:cubicBezTo>
                  <a:cubicBezTo>
                    <a:pt x="50938" y="46899"/>
                    <a:pt x="43683" y="43982"/>
                    <a:pt x="31266" y="32538"/>
                  </a:cubicBezTo>
                  <a:cubicBezTo>
                    <a:pt x="18849" y="21093"/>
                    <a:pt x="0" y="0"/>
                    <a:pt x="0" y="0"/>
                  </a:cubicBezTo>
                  <a:cubicBezTo>
                    <a:pt x="0" y="0"/>
                    <a:pt x="27676" y="13464"/>
                    <a:pt x="40018" y="2490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9D1EEFA4-B9A6-B0BC-4A6E-540EAD8ABCDB}"/>
                </a:ext>
              </a:extLst>
            </p:cNvPr>
            <p:cNvSpPr/>
            <p:nvPr/>
          </p:nvSpPr>
          <p:spPr>
            <a:xfrm>
              <a:off x="5039266" y="2048760"/>
              <a:ext cx="67836" cy="45952"/>
            </a:xfrm>
            <a:custGeom>
              <a:avLst/>
              <a:gdLst>
                <a:gd name="connsiteX0" fmla="*/ 48844 w 67836"/>
                <a:gd name="connsiteY0" fmla="*/ 24310 h 45952"/>
                <a:gd name="connsiteX1" fmla="*/ 67320 w 67836"/>
                <a:gd name="connsiteY1" fmla="*/ 45104 h 45952"/>
                <a:gd name="connsiteX2" fmla="*/ 40691 w 67836"/>
                <a:gd name="connsiteY2" fmla="*/ 33286 h 45952"/>
                <a:gd name="connsiteX3" fmla="*/ 0 w 67836"/>
                <a:gd name="connsiteY3" fmla="*/ 0 h 45952"/>
                <a:gd name="connsiteX4" fmla="*/ 48844 w 67836"/>
                <a:gd name="connsiteY4" fmla="*/ 24310 h 4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36" h="45952">
                  <a:moveTo>
                    <a:pt x="48844" y="24310"/>
                  </a:moveTo>
                  <a:cubicBezTo>
                    <a:pt x="64702" y="35979"/>
                    <a:pt x="69564" y="42636"/>
                    <a:pt x="67320" y="45104"/>
                  </a:cubicBezTo>
                  <a:cubicBezTo>
                    <a:pt x="65076" y="47572"/>
                    <a:pt x="56548" y="44954"/>
                    <a:pt x="40691" y="33286"/>
                  </a:cubicBezTo>
                  <a:cubicBezTo>
                    <a:pt x="24833" y="21692"/>
                    <a:pt x="0" y="0"/>
                    <a:pt x="0" y="0"/>
                  </a:cubicBezTo>
                  <a:cubicBezTo>
                    <a:pt x="0" y="0"/>
                    <a:pt x="32987" y="12641"/>
                    <a:pt x="48844" y="2431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488B0F3-228E-9172-7043-EBA31A76E635}"/>
                </a:ext>
              </a:extLst>
            </p:cNvPr>
            <p:cNvSpPr/>
            <p:nvPr/>
          </p:nvSpPr>
          <p:spPr>
            <a:xfrm>
              <a:off x="5063576" y="2051528"/>
              <a:ext cx="62134" cy="36039"/>
            </a:xfrm>
            <a:custGeom>
              <a:avLst/>
              <a:gdLst>
                <a:gd name="connsiteX0" fmla="*/ 44506 w 62134"/>
                <a:gd name="connsiteY0" fmla="*/ 17728 h 36039"/>
                <a:gd name="connsiteX1" fmla="*/ 61710 w 62134"/>
                <a:gd name="connsiteY1" fmla="*/ 35006 h 36039"/>
                <a:gd name="connsiteX2" fmla="*/ 37475 w 62134"/>
                <a:gd name="connsiteY2" fmla="*/ 26703 h 36039"/>
                <a:gd name="connsiteX3" fmla="*/ 0 w 62134"/>
                <a:gd name="connsiteY3" fmla="*/ 0 h 36039"/>
                <a:gd name="connsiteX4" fmla="*/ 44506 w 62134"/>
                <a:gd name="connsiteY4" fmla="*/ 17728 h 3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34" h="36039">
                  <a:moveTo>
                    <a:pt x="44506" y="17728"/>
                  </a:moveTo>
                  <a:cubicBezTo>
                    <a:pt x="59092" y="26928"/>
                    <a:pt x="63654" y="32538"/>
                    <a:pt x="61710" y="35006"/>
                  </a:cubicBezTo>
                  <a:cubicBezTo>
                    <a:pt x="59765" y="37475"/>
                    <a:pt x="52061" y="35829"/>
                    <a:pt x="37475" y="26703"/>
                  </a:cubicBezTo>
                  <a:cubicBezTo>
                    <a:pt x="22889" y="17503"/>
                    <a:pt x="0" y="0"/>
                    <a:pt x="0" y="0"/>
                  </a:cubicBezTo>
                  <a:cubicBezTo>
                    <a:pt x="0" y="0"/>
                    <a:pt x="29920" y="8527"/>
                    <a:pt x="44506" y="1772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EE38E4E-9B61-17AA-DF58-A5437F75A339}"/>
                </a:ext>
              </a:extLst>
            </p:cNvPr>
            <p:cNvSpPr/>
            <p:nvPr/>
          </p:nvSpPr>
          <p:spPr>
            <a:xfrm>
              <a:off x="5076427" y="1986866"/>
              <a:ext cx="80140" cy="17273"/>
            </a:xfrm>
            <a:custGeom>
              <a:avLst/>
              <a:gdLst>
                <a:gd name="connsiteX0" fmla="*/ 38986 w 80140"/>
                <a:gd name="connsiteY0" fmla="*/ 13648 h 17273"/>
                <a:gd name="connsiteX1" fmla="*/ 80125 w 80140"/>
                <a:gd name="connsiteY1" fmla="*/ 15668 h 17273"/>
                <a:gd name="connsiteX2" fmla="*/ 41155 w 80140"/>
                <a:gd name="connsiteY2" fmla="*/ 3625 h 17273"/>
                <a:gd name="connsiteX3" fmla="*/ 15 w 80140"/>
                <a:gd name="connsiteY3" fmla="*/ 1606 h 17273"/>
                <a:gd name="connsiteX4" fmla="*/ 38986 w 80140"/>
                <a:gd name="connsiteY4" fmla="*/ 13648 h 1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40" h="17273">
                  <a:moveTo>
                    <a:pt x="38986" y="13648"/>
                  </a:moveTo>
                  <a:cubicBezTo>
                    <a:pt x="61126" y="17538"/>
                    <a:pt x="79527" y="18435"/>
                    <a:pt x="80125" y="15668"/>
                  </a:cubicBezTo>
                  <a:cubicBezTo>
                    <a:pt x="80723" y="12900"/>
                    <a:pt x="63296" y="7515"/>
                    <a:pt x="41155" y="3625"/>
                  </a:cubicBezTo>
                  <a:cubicBezTo>
                    <a:pt x="19014" y="-264"/>
                    <a:pt x="613" y="-1162"/>
                    <a:pt x="15" y="1606"/>
                  </a:cubicBezTo>
                  <a:cubicBezTo>
                    <a:pt x="-584" y="4373"/>
                    <a:pt x="16845" y="9759"/>
                    <a:pt x="38986" y="1364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C920662-58D3-9CA4-A3BA-2B280598AD85}"/>
                </a:ext>
              </a:extLst>
            </p:cNvPr>
            <p:cNvSpPr/>
            <p:nvPr/>
          </p:nvSpPr>
          <p:spPr>
            <a:xfrm>
              <a:off x="5081879" y="2018448"/>
              <a:ext cx="66171" cy="15717"/>
            </a:xfrm>
            <a:custGeom>
              <a:avLst/>
              <a:gdLst>
                <a:gd name="connsiteX0" fmla="*/ 32337 w 66171"/>
                <a:gd name="connsiteY0" fmla="*/ 12884 h 15717"/>
                <a:gd name="connsiteX1" fmla="*/ 66146 w 66171"/>
                <a:gd name="connsiteY1" fmla="*/ 13557 h 15717"/>
                <a:gd name="connsiteX2" fmla="*/ 34506 w 66171"/>
                <a:gd name="connsiteY2" fmla="*/ 2786 h 15717"/>
                <a:gd name="connsiteX3" fmla="*/ 23 w 66171"/>
                <a:gd name="connsiteY3" fmla="*/ 2263 h 15717"/>
                <a:gd name="connsiteX4" fmla="*/ 32337 w 66171"/>
                <a:gd name="connsiteY4" fmla="*/ 12884 h 1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1" h="15717">
                  <a:moveTo>
                    <a:pt x="32337" y="12884"/>
                  </a:moveTo>
                  <a:cubicBezTo>
                    <a:pt x="54478" y="16774"/>
                    <a:pt x="65548" y="16325"/>
                    <a:pt x="66146" y="13557"/>
                  </a:cubicBezTo>
                  <a:cubicBezTo>
                    <a:pt x="66745" y="10790"/>
                    <a:pt x="56647" y="6676"/>
                    <a:pt x="34506" y="2786"/>
                  </a:cubicBezTo>
                  <a:cubicBezTo>
                    <a:pt x="12366" y="-1103"/>
                    <a:pt x="622" y="-580"/>
                    <a:pt x="23" y="2263"/>
                  </a:cubicBezTo>
                  <a:cubicBezTo>
                    <a:pt x="-575" y="5030"/>
                    <a:pt x="10271" y="8995"/>
                    <a:pt x="32337" y="1288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86CD601-5153-51EB-B843-3AD68C7257DA}"/>
                </a:ext>
              </a:extLst>
            </p:cNvPr>
            <p:cNvSpPr/>
            <p:nvPr/>
          </p:nvSpPr>
          <p:spPr>
            <a:xfrm>
              <a:off x="5083174" y="1993259"/>
              <a:ext cx="69558" cy="22310"/>
            </a:xfrm>
            <a:custGeom>
              <a:avLst/>
              <a:gdLst>
                <a:gd name="connsiteX0" fmla="*/ 43758 w 69558"/>
                <a:gd name="connsiteY0" fmla="*/ 19298 h 22310"/>
                <a:gd name="connsiteX1" fmla="*/ 69489 w 69558"/>
                <a:gd name="connsiteY1" fmla="*/ 20046 h 22310"/>
                <a:gd name="connsiteX2" fmla="*/ 46824 w 69558"/>
                <a:gd name="connsiteY2" fmla="*/ 8677 h 22310"/>
                <a:gd name="connsiteX3" fmla="*/ 0 w 69558"/>
                <a:gd name="connsiteY3" fmla="*/ 0 h 22310"/>
                <a:gd name="connsiteX4" fmla="*/ 43758 w 69558"/>
                <a:gd name="connsiteY4" fmla="*/ 19298 h 2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58" h="22310">
                  <a:moveTo>
                    <a:pt x="43758" y="19298"/>
                  </a:moveTo>
                  <a:cubicBezTo>
                    <a:pt x="60886" y="23412"/>
                    <a:pt x="68666" y="22963"/>
                    <a:pt x="69489" y="20046"/>
                  </a:cubicBezTo>
                  <a:cubicBezTo>
                    <a:pt x="70311" y="17129"/>
                    <a:pt x="63953" y="12865"/>
                    <a:pt x="46824" y="8677"/>
                  </a:cubicBezTo>
                  <a:cubicBezTo>
                    <a:pt x="29695" y="4563"/>
                    <a:pt x="0" y="0"/>
                    <a:pt x="0" y="0"/>
                  </a:cubicBezTo>
                  <a:cubicBezTo>
                    <a:pt x="0" y="0"/>
                    <a:pt x="26554" y="15184"/>
                    <a:pt x="43758" y="1929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A734ED9-787D-DF52-4E2A-8E2AA1D50ED3}"/>
                </a:ext>
              </a:extLst>
            </p:cNvPr>
            <p:cNvSpPr/>
            <p:nvPr/>
          </p:nvSpPr>
          <p:spPr>
            <a:xfrm>
              <a:off x="5058266" y="1989220"/>
              <a:ext cx="76745" cy="32629"/>
            </a:xfrm>
            <a:custGeom>
              <a:avLst/>
              <a:gdLst>
                <a:gd name="connsiteX0" fmla="*/ 47423 w 76745"/>
                <a:gd name="connsiteY0" fmla="*/ 26554 h 32629"/>
                <a:gd name="connsiteX1" fmla="*/ 76595 w 76745"/>
                <a:gd name="connsiteY1" fmla="*/ 30892 h 32629"/>
                <a:gd name="connsiteX2" fmla="*/ 52135 w 76745"/>
                <a:gd name="connsiteY2" fmla="*/ 15708 h 32629"/>
                <a:gd name="connsiteX3" fmla="*/ 0 w 76745"/>
                <a:gd name="connsiteY3" fmla="*/ 0 h 32629"/>
                <a:gd name="connsiteX4" fmla="*/ 47423 w 76745"/>
                <a:gd name="connsiteY4" fmla="*/ 26554 h 3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5" h="32629">
                  <a:moveTo>
                    <a:pt x="47423" y="26554"/>
                  </a:moveTo>
                  <a:cubicBezTo>
                    <a:pt x="66422" y="33361"/>
                    <a:pt x="75248" y="33884"/>
                    <a:pt x="76595" y="30892"/>
                  </a:cubicBezTo>
                  <a:cubicBezTo>
                    <a:pt x="77866" y="27900"/>
                    <a:pt x="71209" y="22515"/>
                    <a:pt x="52135" y="15708"/>
                  </a:cubicBezTo>
                  <a:cubicBezTo>
                    <a:pt x="33136" y="8901"/>
                    <a:pt x="0" y="0"/>
                    <a:pt x="0" y="0"/>
                  </a:cubicBezTo>
                  <a:cubicBezTo>
                    <a:pt x="0" y="0"/>
                    <a:pt x="28424" y="19747"/>
                    <a:pt x="47423" y="2655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4DBFB62-D4D4-166F-BD7D-8E4F29EC4D61}"/>
                </a:ext>
              </a:extLst>
            </p:cNvPr>
            <p:cNvSpPr/>
            <p:nvPr/>
          </p:nvSpPr>
          <p:spPr>
            <a:xfrm>
              <a:off x="5069175" y="2038106"/>
              <a:ext cx="78364" cy="26344"/>
            </a:xfrm>
            <a:custGeom>
              <a:avLst/>
              <a:gdLst>
                <a:gd name="connsiteX0" fmla="*/ 78102 w 78364"/>
                <a:gd name="connsiteY0" fmla="*/ 21725 h 26344"/>
                <a:gd name="connsiteX1" fmla="*/ 52371 w 78364"/>
                <a:gd name="connsiteY1" fmla="*/ 9607 h 26344"/>
                <a:gd name="connsiteX2" fmla="*/ 1732 w 78364"/>
                <a:gd name="connsiteY2" fmla="*/ 33 h 26344"/>
                <a:gd name="connsiteX3" fmla="*/ 86 w 78364"/>
                <a:gd name="connsiteY3" fmla="*/ 930 h 26344"/>
                <a:gd name="connsiteX4" fmla="*/ 86 w 78364"/>
                <a:gd name="connsiteY4" fmla="*/ 1604 h 26344"/>
                <a:gd name="connsiteX5" fmla="*/ 835 w 78364"/>
                <a:gd name="connsiteY5" fmla="*/ 2576 h 26344"/>
                <a:gd name="connsiteX6" fmla="*/ 48706 w 78364"/>
                <a:gd name="connsiteY6" fmla="*/ 22921 h 26344"/>
                <a:gd name="connsiteX7" fmla="*/ 78252 w 78364"/>
                <a:gd name="connsiteY7" fmla="*/ 23146 h 26344"/>
                <a:gd name="connsiteX8" fmla="*/ 78252 w 78364"/>
                <a:gd name="connsiteY8" fmla="*/ 21725 h 26344"/>
                <a:gd name="connsiteX9" fmla="*/ 78252 w 78364"/>
                <a:gd name="connsiteY9" fmla="*/ 21725 h 2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64" h="26344">
                  <a:moveTo>
                    <a:pt x="78102" y="21725"/>
                  </a:moveTo>
                  <a:cubicBezTo>
                    <a:pt x="77205" y="16638"/>
                    <a:pt x="63591" y="12375"/>
                    <a:pt x="52371" y="9607"/>
                  </a:cubicBezTo>
                  <a:cubicBezTo>
                    <a:pt x="33971" y="5194"/>
                    <a:pt x="2031" y="33"/>
                    <a:pt x="1732" y="33"/>
                  </a:cubicBezTo>
                  <a:cubicBezTo>
                    <a:pt x="1059" y="-117"/>
                    <a:pt x="311" y="257"/>
                    <a:pt x="86" y="930"/>
                  </a:cubicBezTo>
                  <a:cubicBezTo>
                    <a:pt x="11" y="1155"/>
                    <a:pt x="-63" y="1379"/>
                    <a:pt x="86" y="1604"/>
                  </a:cubicBezTo>
                  <a:cubicBezTo>
                    <a:pt x="86" y="1978"/>
                    <a:pt x="386" y="2352"/>
                    <a:pt x="835" y="2576"/>
                  </a:cubicBezTo>
                  <a:cubicBezTo>
                    <a:pt x="2031" y="3249"/>
                    <a:pt x="30156" y="18433"/>
                    <a:pt x="48706" y="22921"/>
                  </a:cubicBezTo>
                  <a:cubicBezTo>
                    <a:pt x="67331" y="27409"/>
                    <a:pt x="76980" y="27484"/>
                    <a:pt x="78252" y="23146"/>
                  </a:cubicBezTo>
                  <a:cubicBezTo>
                    <a:pt x="78402" y="22697"/>
                    <a:pt x="78402" y="22248"/>
                    <a:pt x="78252" y="21725"/>
                  </a:cubicBezTo>
                  <a:lnTo>
                    <a:pt x="78252" y="21725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B0ED9F2-907D-2B41-E6A2-F50E64C29C61}"/>
                </a:ext>
              </a:extLst>
            </p:cNvPr>
            <p:cNvSpPr/>
            <p:nvPr/>
          </p:nvSpPr>
          <p:spPr>
            <a:xfrm>
              <a:off x="5075993" y="2026994"/>
              <a:ext cx="69558" cy="22310"/>
            </a:xfrm>
            <a:custGeom>
              <a:avLst/>
              <a:gdLst>
                <a:gd name="connsiteX0" fmla="*/ 43758 w 69558"/>
                <a:gd name="connsiteY0" fmla="*/ 19298 h 22310"/>
                <a:gd name="connsiteX1" fmla="*/ 69489 w 69558"/>
                <a:gd name="connsiteY1" fmla="*/ 20046 h 22310"/>
                <a:gd name="connsiteX2" fmla="*/ 46825 w 69558"/>
                <a:gd name="connsiteY2" fmla="*/ 8677 h 22310"/>
                <a:gd name="connsiteX3" fmla="*/ 0 w 69558"/>
                <a:gd name="connsiteY3" fmla="*/ 0 h 22310"/>
                <a:gd name="connsiteX4" fmla="*/ 43758 w 69558"/>
                <a:gd name="connsiteY4" fmla="*/ 19298 h 2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58" h="22310">
                  <a:moveTo>
                    <a:pt x="43758" y="19298"/>
                  </a:moveTo>
                  <a:cubicBezTo>
                    <a:pt x="60961" y="23412"/>
                    <a:pt x="68666" y="22963"/>
                    <a:pt x="69489" y="20046"/>
                  </a:cubicBezTo>
                  <a:cubicBezTo>
                    <a:pt x="70311" y="17129"/>
                    <a:pt x="63953" y="12866"/>
                    <a:pt x="46825" y="8677"/>
                  </a:cubicBezTo>
                  <a:cubicBezTo>
                    <a:pt x="29695" y="4563"/>
                    <a:pt x="0" y="0"/>
                    <a:pt x="0" y="0"/>
                  </a:cubicBezTo>
                  <a:cubicBezTo>
                    <a:pt x="0" y="0"/>
                    <a:pt x="26554" y="15184"/>
                    <a:pt x="43758" y="1929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D8F51CA-418E-102E-A7AC-3818635008FF}"/>
                </a:ext>
              </a:extLst>
            </p:cNvPr>
            <p:cNvSpPr/>
            <p:nvPr/>
          </p:nvSpPr>
          <p:spPr>
            <a:xfrm>
              <a:off x="5070907" y="2039410"/>
              <a:ext cx="69558" cy="22337"/>
            </a:xfrm>
            <a:custGeom>
              <a:avLst/>
              <a:gdLst>
                <a:gd name="connsiteX0" fmla="*/ 43758 w 69558"/>
                <a:gd name="connsiteY0" fmla="*/ 19298 h 22337"/>
                <a:gd name="connsiteX1" fmla="*/ 69489 w 69558"/>
                <a:gd name="connsiteY1" fmla="*/ 20046 h 22337"/>
                <a:gd name="connsiteX2" fmla="*/ 46825 w 69558"/>
                <a:gd name="connsiteY2" fmla="*/ 8677 h 22337"/>
                <a:gd name="connsiteX3" fmla="*/ 0 w 69558"/>
                <a:gd name="connsiteY3" fmla="*/ 0 h 22337"/>
                <a:gd name="connsiteX4" fmla="*/ 43683 w 69558"/>
                <a:gd name="connsiteY4" fmla="*/ 19298 h 2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58" h="22337">
                  <a:moveTo>
                    <a:pt x="43758" y="19298"/>
                  </a:moveTo>
                  <a:cubicBezTo>
                    <a:pt x="60961" y="23487"/>
                    <a:pt x="68666" y="22963"/>
                    <a:pt x="69489" y="20046"/>
                  </a:cubicBezTo>
                  <a:cubicBezTo>
                    <a:pt x="70311" y="17129"/>
                    <a:pt x="63953" y="12866"/>
                    <a:pt x="46825" y="8677"/>
                  </a:cubicBezTo>
                  <a:cubicBezTo>
                    <a:pt x="29695" y="4488"/>
                    <a:pt x="0" y="0"/>
                    <a:pt x="0" y="0"/>
                  </a:cubicBezTo>
                  <a:cubicBezTo>
                    <a:pt x="0" y="0"/>
                    <a:pt x="26554" y="15184"/>
                    <a:pt x="43683" y="1929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63DBB74-04D6-3D9C-82F7-184AF62C7CF9}"/>
                </a:ext>
              </a:extLst>
            </p:cNvPr>
            <p:cNvSpPr/>
            <p:nvPr/>
          </p:nvSpPr>
          <p:spPr>
            <a:xfrm>
              <a:off x="5051085" y="2023029"/>
              <a:ext cx="76745" cy="32629"/>
            </a:xfrm>
            <a:custGeom>
              <a:avLst/>
              <a:gdLst>
                <a:gd name="connsiteX0" fmla="*/ 47423 w 76745"/>
                <a:gd name="connsiteY0" fmla="*/ 26554 h 32629"/>
                <a:gd name="connsiteX1" fmla="*/ 76595 w 76745"/>
                <a:gd name="connsiteY1" fmla="*/ 30892 h 32629"/>
                <a:gd name="connsiteX2" fmla="*/ 52135 w 76745"/>
                <a:gd name="connsiteY2" fmla="*/ 15708 h 32629"/>
                <a:gd name="connsiteX3" fmla="*/ 0 w 76745"/>
                <a:gd name="connsiteY3" fmla="*/ 0 h 32629"/>
                <a:gd name="connsiteX4" fmla="*/ 47423 w 76745"/>
                <a:gd name="connsiteY4" fmla="*/ 26554 h 3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5" h="32629">
                  <a:moveTo>
                    <a:pt x="47423" y="26554"/>
                  </a:moveTo>
                  <a:cubicBezTo>
                    <a:pt x="66422" y="33361"/>
                    <a:pt x="75248" y="33884"/>
                    <a:pt x="76595" y="30892"/>
                  </a:cubicBezTo>
                  <a:cubicBezTo>
                    <a:pt x="77867" y="27900"/>
                    <a:pt x="71209" y="22515"/>
                    <a:pt x="52135" y="15708"/>
                  </a:cubicBezTo>
                  <a:cubicBezTo>
                    <a:pt x="33136" y="8901"/>
                    <a:pt x="0" y="0"/>
                    <a:pt x="0" y="0"/>
                  </a:cubicBezTo>
                  <a:cubicBezTo>
                    <a:pt x="0" y="0"/>
                    <a:pt x="28424" y="19747"/>
                    <a:pt x="47423" y="2655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44B1D10-AEF0-125E-4F22-BCEF1CCCD7F5}"/>
                </a:ext>
              </a:extLst>
            </p:cNvPr>
            <p:cNvSpPr/>
            <p:nvPr/>
          </p:nvSpPr>
          <p:spPr>
            <a:xfrm>
              <a:off x="5065671" y="2040682"/>
              <a:ext cx="64342" cy="32893"/>
            </a:xfrm>
            <a:custGeom>
              <a:avLst/>
              <a:gdLst>
                <a:gd name="connsiteX0" fmla="*/ 38971 w 64342"/>
                <a:gd name="connsiteY0" fmla="*/ 26404 h 32893"/>
                <a:gd name="connsiteX1" fmla="*/ 64103 w 64342"/>
                <a:gd name="connsiteY1" fmla="*/ 31416 h 32893"/>
                <a:gd name="connsiteX2" fmla="*/ 44206 w 64342"/>
                <a:gd name="connsiteY2" fmla="*/ 16456 h 32893"/>
                <a:gd name="connsiteX3" fmla="*/ 0 w 64342"/>
                <a:gd name="connsiteY3" fmla="*/ 0 h 32893"/>
                <a:gd name="connsiteX4" fmla="*/ 38971 w 64342"/>
                <a:gd name="connsiteY4" fmla="*/ 26329 h 3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42" h="32893">
                  <a:moveTo>
                    <a:pt x="38971" y="26404"/>
                  </a:moveTo>
                  <a:cubicBezTo>
                    <a:pt x="54977" y="33361"/>
                    <a:pt x="62682" y="34183"/>
                    <a:pt x="64103" y="31416"/>
                  </a:cubicBezTo>
                  <a:cubicBezTo>
                    <a:pt x="65599" y="28648"/>
                    <a:pt x="60214" y="23412"/>
                    <a:pt x="44206" y="16456"/>
                  </a:cubicBezTo>
                  <a:cubicBezTo>
                    <a:pt x="28200" y="9500"/>
                    <a:pt x="0" y="0"/>
                    <a:pt x="0" y="0"/>
                  </a:cubicBezTo>
                  <a:cubicBezTo>
                    <a:pt x="0" y="0"/>
                    <a:pt x="22964" y="19373"/>
                    <a:pt x="38971" y="2632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3808AAA-122B-79A5-3A5E-C1BBC3041295}"/>
                </a:ext>
              </a:extLst>
            </p:cNvPr>
            <p:cNvSpPr/>
            <p:nvPr/>
          </p:nvSpPr>
          <p:spPr>
            <a:xfrm>
              <a:off x="5064997" y="2041953"/>
              <a:ext cx="75750" cy="34360"/>
            </a:xfrm>
            <a:custGeom>
              <a:avLst/>
              <a:gdLst>
                <a:gd name="connsiteX0" fmla="*/ 53033 w 75750"/>
                <a:gd name="connsiteY0" fmla="*/ 15633 h 34360"/>
                <a:gd name="connsiteX1" fmla="*/ 75473 w 75750"/>
                <a:gd name="connsiteY1" fmla="*/ 32987 h 34360"/>
                <a:gd name="connsiteX2" fmla="*/ 46899 w 75750"/>
                <a:gd name="connsiteY2" fmla="*/ 25881 h 34360"/>
                <a:gd name="connsiteX3" fmla="*/ 0 w 75750"/>
                <a:gd name="connsiteY3" fmla="*/ 0 h 34360"/>
                <a:gd name="connsiteX4" fmla="*/ 53033 w 75750"/>
                <a:gd name="connsiteY4" fmla="*/ 15633 h 3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50" h="34360">
                  <a:moveTo>
                    <a:pt x="53033" y="15633"/>
                  </a:moveTo>
                  <a:cubicBezTo>
                    <a:pt x="71060" y="24385"/>
                    <a:pt x="77193" y="30144"/>
                    <a:pt x="75473" y="32987"/>
                  </a:cubicBezTo>
                  <a:cubicBezTo>
                    <a:pt x="73753" y="35829"/>
                    <a:pt x="64851" y="34632"/>
                    <a:pt x="46899" y="25881"/>
                  </a:cubicBezTo>
                  <a:cubicBezTo>
                    <a:pt x="28873" y="17129"/>
                    <a:pt x="0" y="0"/>
                    <a:pt x="0" y="0"/>
                  </a:cubicBezTo>
                  <a:cubicBezTo>
                    <a:pt x="0" y="0"/>
                    <a:pt x="35081" y="6882"/>
                    <a:pt x="53033" y="1563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CF160132-978A-FDB9-EA14-566243FD5E4E}"/>
                </a:ext>
              </a:extLst>
            </p:cNvPr>
            <p:cNvSpPr/>
            <p:nvPr/>
          </p:nvSpPr>
          <p:spPr>
            <a:xfrm>
              <a:off x="5017776" y="1994885"/>
              <a:ext cx="66240" cy="15288"/>
            </a:xfrm>
            <a:custGeom>
              <a:avLst/>
              <a:gdLst>
                <a:gd name="connsiteX0" fmla="*/ 32412 w 66240"/>
                <a:gd name="connsiteY0" fmla="*/ 12661 h 15288"/>
                <a:gd name="connsiteX1" fmla="*/ 66221 w 66240"/>
                <a:gd name="connsiteY1" fmla="*/ 13035 h 15288"/>
                <a:gd name="connsiteX2" fmla="*/ 34506 w 66240"/>
                <a:gd name="connsiteY2" fmla="*/ 2563 h 15288"/>
                <a:gd name="connsiteX3" fmla="*/ 23 w 66240"/>
                <a:gd name="connsiteY3" fmla="*/ 2264 h 15288"/>
                <a:gd name="connsiteX4" fmla="*/ 32486 w 66240"/>
                <a:gd name="connsiteY4" fmla="*/ 12586 h 1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40" h="15288">
                  <a:moveTo>
                    <a:pt x="32412" y="12661"/>
                  </a:moveTo>
                  <a:cubicBezTo>
                    <a:pt x="54552" y="16326"/>
                    <a:pt x="65623" y="15877"/>
                    <a:pt x="66221" y="13035"/>
                  </a:cubicBezTo>
                  <a:cubicBezTo>
                    <a:pt x="66745" y="10268"/>
                    <a:pt x="56647" y="6228"/>
                    <a:pt x="34506" y="2563"/>
                  </a:cubicBezTo>
                  <a:cubicBezTo>
                    <a:pt x="12365" y="-1102"/>
                    <a:pt x="547" y="-504"/>
                    <a:pt x="23" y="2264"/>
                  </a:cubicBezTo>
                  <a:cubicBezTo>
                    <a:pt x="-575" y="5032"/>
                    <a:pt x="10346" y="8921"/>
                    <a:pt x="32486" y="1258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29D62EA-D021-B614-6A71-A296B4EF609B}"/>
                </a:ext>
              </a:extLst>
            </p:cNvPr>
            <p:cNvSpPr/>
            <p:nvPr/>
          </p:nvSpPr>
          <p:spPr>
            <a:xfrm>
              <a:off x="5018697" y="1969622"/>
              <a:ext cx="69782" cy="21832"/>
            </a:xfrm>
            <a:custGeom>
              <a:avLst/>
              <a:gdLst>
                <a:gd name="connsiteX0" fmla="*/ 43982 w 69782"/>
                <a:gd name="connsiteY0" fmla="*/ 18999 h 21832"/>
                <a:gd name="connsiteX1" fmla="*/ 69713 w 69782"/>
                <a:gd name="connsiteY1" fmla="*/ 19448 h 21832"/>
                <a:gd name="connsiteX2" fmla="*/ 46899 w 69782"/>
                <a:gd name="connsiteY2" fmla="*/ 8303 h 21832"/>
                <a:gd name="connsiteX3" fmla="*/ 0 w 69782"/>
                <a:gd name="connsiteY3" fmla="*/ 0 h 21832"/>
                <a:gd name="connsiteX4" fmla="*/ 43908 w 69782"/>
                <a:gd name="connsiteY4" fmla="*/ 18924 h 2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82" h="21832">
                  <a:moveTo>
                    <a:pt x="43982" y="18999"/>
                  </a:moveTo>
                  <a:cubicBezTo>
                    <a:pt x="61186" y="22963"/>
                    <a:pt x="68891" y="22440"/>
                    <a:pt x="69713" y="19448"/>
                  </a:cubicBezTo>
                  <a:cubicBezTo>
                    <a:pt x="70536" y="16531"/>
                    <a:pt x="64103" y="12342"/>
                    <a:pt x="46899" y="8303"/>
                  </a:cubicBezTo>
                  <a:cubicBezTo>
                    <a:pt x="29696" y="4338"/>
                    <a:pt x="0" y="0"/>
                    <a:pt x="0" y="0"/>
                  </a:cubicBezTo>
                  <a:cubicBezTo>
                    <a:pt x="0" y="0"/>
                    <a:pt x="26703" y="14885"/>
                    <a:pt x="43908" y="1892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0B977E60-00A9-5DEF-A8E1-187BDBA03D1B}"/>
                </a:ext>
              </a:extLst>
            </p:cNvPr>
            <p:cNvSpPr/>
            <p:nvPr/>
          </p:nvSpPr>
          <p:spPr>
            <a:xfrm>
              <a:off x="4993714" y="1965808"/>
              <a:ext cx="77116" cy="32024"/>
            </a:xfrm>
            <a:custGeom>
              <a:avLst/>
              <a:gdLst>
                <a:gd name="connsiteX0" fmla="*/ 47797 w 77116"/>
                <a:gd name="connsiteY0" fmla="*/ 26180 h 32024"/>
                <a:gd name="connsiteX1" fmla="*/ 76969 w 77116"/>
                <a:gd name="connsiteY1" fmla="*/ 30219 h 32024"/>
                <a:gd name="connsiteX2" fmla="*/ 52360 w 77116"/>
                <a:gd name="connsiteY2" fmla="*/ 15259 h 32024"/>
                <a:gd name="connsiteX3" fmla="*/ 0 w 77116"/>
                <a:gd name="connsiteY3" fmla="*/ 0 h 32024"/>
                <a:gd name="connsiteX4" fmla="*/ 47722 w 77116"/>
                <a:gd name="connsiteY4" fmla="*/ 26105 h 3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16" h="32024">
                  <a:moveTo>
                    <a:pt x="47797" y="26180"/>
                  </a:moveTo>
                  <a:cubicBezTo>
                    <a:pt x="66871" y="32762"/>
                    <a:pt x="75697" y="33286"/>
                    <a:pt x="76969" y="30219"/>
                  </a:cubicBezTo>
                  <a:cubicBezTo>
                    <a:pt x="78240" y="27227"/>
                    <a:pt x="71433" y="21916"/>
                    <a:pt x="52360" y="15259"/>
                  </a:cubicBezTo>
                  <a:cubicBezTo>
                    <a:pt x="33286" y="8677"/>
                    <a:pt x="0" y="0"/>
                    <a:pt x="0" y="0"/>
                  </a:cubicBezTo>
                  <a:cubicBezTo>
                    <a:pt x="0" y="0"/>
                    <a:pt x="28648" y="19523"/>
                    <a:pt x="47722" y="2610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79AFB03-D8BE-975E-C441-5A6752B47B1A}"/>
                </a:ext>
              </a:extLst>
            </p:cNvPr>
            <p:cNvSpPr/>
            <p:nvPr/>
          </p:nvSpPr>
          <p:spPr>
            <a:xfrm>
              <a:off x="5005127" y="2014642"/>
              <a:ext cx="78458" cy="25628"/>
            </a:xfrm>
            <a:custGeom>
              <a:avLst/>
              <a:gdLst>
                <a:gd name="connsiteX0" fmla="*/ 78421 w 78458"/>
                <a:gd name="connsiteY0" fmla="*/ 21028 h 25628"/>
                <a:gd name="connsiteX1" fmla="*/ 52540 w 78458"/>
                <a:gd name="connsiteY1" fmla="*/ 9210 h 25628"/>
                <a:gd name="connsiteX2" fmla="*/ 1752 w 78458"/>
                <a:gd name="connsiteY2" fmla="*/ 9 h 25628"/>
                <a:gd name="connsiteX3" fmla="*/ 106 w 78458"/>
                <a:gd name="connsiteY3" fmla="*/ 907 h 25628"/>
                <a:gd name="connsiteX4" fmla="*/ 31 w 78458"/>
                <a:gd name="connsiteY4" fmla="*/ 1580 h 25628"/>
                <a:gd name="connsiteX5" fmla="*/ 779 w 78458"/>
                <a:gd name="connsiteY5" fmla="*/ 2478 h 25628"/>
                <a:gd name="connsiteX6" fmla="*/ 48800 w 78458"/>
                <a:gd name="connsiteY6" fmla="*/ 22375 h 25628"/>
                <a:gd name="connsiteX7" fmla="*/ 78346 w 78458"/>
                <a:gd name="connsiteY7" fmla="*/ 22375 h 25628"/>
                <a:gd name="connsiteX8" fmla="*/ 78346 w 78458"/>
                <a:gd name="connsiteY8" fmla="*/ 20953 h 25628"/>
                <a:gd name="connsiteX9" fmla="*/ 78346 w 78458"/>
                <a:gd name="connsiteY9" fmla="*/ 20953 h 2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458" h="25628">
                  <a:moveTo>
                    <a:pt x="78421" y="21028"/>
                  </a:moveTo>
                  <a:cubicBezTo>
                    <a:pt x="77449" y="16017"/>
                    <a:pt x="63760" y="11828"/>
                    <a:pt x="52540" y="9210"/>
                  </a:cubicBezTo>
                  <a:cubicBezTo>
                    <a:pt x="34065" y="4946"/>
                    <a:pt x="2125" y="84"/>
                    <a:pt x="1752" y="9"/>
                  </a:cubicBezTo>
                  <a:cubicBezTo>
                    <a:pt x="1003" y="-65"/>
                    <a:pt x="330" y="309"/>
                    <a:pt x="106" y="907"/>
                  </a:cubicBezTo>
                  <a:cubicBezTo>
                    <a:pt x="31" y="1131"/>
                    <a:pt x="-44" y="1356"/>
                    <a:pt x="31" y="1580"/>
                  </a:cubicBezTo>
                  <a:cubicBezTo>
                    <a:pt x="106" y="1954"/>
                    <a:pt x="330" y="2328"/>
                    <a:pt x="779" y="2478"/>
                  </a:cubicBezTo>
                  <a:cubicBezTo>
                    <a:pt x="1976" y="3151"/>
                    <a:pt x="30250" y="18111"/>
                    <a:pt x="48800" y="22375"/>
                  </a:cubicBezTo>
                  <a:cubicBezTo>
                    <a:pt x="67425" y="26713"/>
                    <a:pt x="77149" y="26713"/>
                    <a:pt x="78346" y="22375"/>
                  </a:cubicBezTo>
                  <a:cubicBezTo>
                    <a:pt x="78496" y="21926"/>
                    <a:pt x="78496" y="21477"/>
                    <a:pt x="78346" y="20953"/>
                  </a:cubicBezTo>
                  <a:lnTo>
                    <a:pt x="78346" y="20953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6E00AB79-F7E2-DF42-4373-28A59B0382B1}"/>
                </a:ext>
              </a:extLst>
            </p:cNvPr>
            <p:cNvSpPr/>
            <p:nvPr/>
          </p:nvSpPr>
          <p:spPr>
            <a:xfrm>
              <a:off x="5011890" y="2003432"/>
              <a:ext cx="69782" cy="21832"/>
            </a:xfrm>
            <a:custGeom>
              <a:avLst/>
              <a:gdLst>
                <a:gd name="connsiteX0" fmla="*/ 43982 w 69782"/>
                <a:gd name="connsiteY0" fmla="*/ 18999 h 21832"/>
                <a:gd name="connsiteX1" fmla="*/ 69713 w 69782"/>
                <a:gd name="connsiteY1" fmla="*/ 19448 h 21832"/>
                <a:gd name="connsiteX2" fmla="*/ 46899 w 69782"/>
                <a:gd name="connsiteY2" fmla="*/ 8303 h 21832"/>
                <a:gd name="connsiteX3" fmla="*/ 0 w 69782"/>
                <a:gd name="connsiteY3" fmla="*/ 0 h 21832"/>
                <a:gd name="connsiteX4" fmla="*/ 43907 w 69782"/>
                <a:gd name="connsiteY4" fmla="*/ 18924 h 2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82" h="21832">
                  <a:moveTo>
                    <a:pt x="43982" y="18999"/>
                  </a:moveTo>
                  <a:cubicBezTo>
                    <a:pt x="61186" y="22963"/>
                    <a:pt x="68891" y="22440"/>
                    <a:pt x="69713" y="19448"/>
                  </a:cubicBezTo>
                  <a:cubicBezTo>
                    <a:pt x="70536" y="16531"/>
                    <a:pt x="64103" y="12342"/>
                    <a:pt x="46899" y="8303"/>
                  </a:cubicBezTo>
                  <a:cubicBezTo>
                    <a:pt x="29695" y="4264"/>
                    <a:pt x="0" y="0"/>
                    <a:pt x="0" y="0"/>
                  </a:cubicBezTo>
                  <a:cubicBezTo>
                    <a:pt x="0" y="0"/>
                    <a:pt x="26703" y="14885"/>
                    <a:pt x="43907" y="1892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1A912DF-D27D-51A3-9E3E-C737A71DA136}"/>
                </a:ext>
              </a:extLst>
            </p:cNvPr>
            <p:cNvSpPr/>
            <p:nvPr/>
          </p:nvSpPr>
          <p:spPr>
            <a:xfrm>
              <a:off x="5007028" y="2015848"/>
              <a:ext cx="69782" cy="21860"/>
            </a:xfrm>
            <a:custGeom>
              <a:avLst/>
              <a:gdLst>
                <a:gd name="connsiteX0" fmla="*/ 43982 w 69782"/>
                <a:gd name="connsiteY0" fmla="*/ 18999 h 21860"/>
                <a:gd name="connsiteX1" fmla="*/ 69713 w 69782"/>
                <a:gd name="connsiteY1" fmla="*/ 19448 h 21860"/>
                <a:gd name="connsiteX2" fmla="*/ 46899 w 69782"/>
                <a:gd name="connsiteY2" fmla="*/ 8303 h 21860"/>
                <a:gd name="connsiteX3" fmla="*/ 0 w 69782"/>
                <a:gd name="connsiteY3" fmla="*/ 0 h 21860"/>
                <a:gd name="connsiteX4" fmla="*/ 43907 w 69782"/>
                <a:gd name="connsiteY4" fmla="*/ 18924 h 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82" h="21860">
                  <a:moveTo>
                    <a:pt x="43982" y="18999"/>
                  </a:moveTo>
                  <a:cubicBezTo>
                    <a:pt x="61186" y="23038"/>
                    <a:pt x="68891" y="22440"/>
                    <a:pt x="69713" y="19448"/>
                  </a:cubicBezTo>
                  <a:cubicBezTo>
                    <a:pt x="70536" y="16531"/>
                    <a:pt x="64103" y="12342"/>
                    <a:pt x="46899" y="8303"/>
                  </a:cubicBezTo>
                  <a:cubicBezTo>
                    <a:pt x="29696" y="4264"/>
                    <a:pt x="0" y="0"/>
                    <a:pt x="0" y="0"/>
                  </a:cubicBezTo>
                  <a:cubicBezTo>
                    <a:pt x="0" y="0"/>
                    <a:pt x="26703" y="14885"/>
                    <a:pt x="43907" y="1892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7F3BBC8-E688-4584-E08C-A6E6BFFD552C}"/>
                </a:ext>
              </a:extLst>
            </p:cNvPr>
            <p:cNvSpPr/>
            <p:nvPr/>
          </p:nvSpPr>
          <p:spPr>
            <a:xfrm>
              <a:off x="4986907" y="1999692"/>
              <a:ext cx="77117" cy="32024"/>
            </a:xfrm>
            <a:custGeom>
              <a:avLst/>
              <a:gdLst>
                <a:gd name="connsiteX0" fmla="*/ 47797 w 77117"/>
                <a:gd name="connsiteY0" fmla="*/ 26180 h 32024"/>
                <a:gd name="connsiteX1" fmla="*/ 76969 w 77117"/>
                <a:gd name="connsiteY1" fmla="*/ 30219 h 32024"/>
                <a:gd name="connsiteX2" fmla="*/ 52360 w 77117"/>
                <a:gd name="connsiteY2" fmla="*/ 15259 h 32024"/>
                <a:gd name="connsiteX3" fmla="*/ 0 w 77117"/>
                <a:gd name="connsiteY3" fmla="*/ 0 h 32024"/>
                <a:gd name="connsiteX4" fmla="*/ 47722 w 77117"/>
                <a:gd name="connsiteY4" fmla="*/ 26105 h 3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17" h="32024">
                  <a:moveTo>
                    <a:pt x="47797" y="26180"/>
                  </a:moveTo>
                  <a:cubicBezTo>
                    <a:pt x="66871" y="32762"/>
                    <a:pt x="75698" y="33286"/>
                    <a:pt x="76969" y="30219"/>
                  </a:cubicBezTo>
                  <a:cubicBezTo>
                    <a:pt x="78240" y="27227"/>
                    <a:pt x="71434" y="21916"/>
                    <a:pt x="52360" y="15259"/>
                  </a:cubicBezTo>
                  <a:cubicBezTo>
                    <a:pt x="33286" y="8677"/>
                    <a:pt x="0" y="0"/>
                    <a:pt x="0" y="0"/>
                  </a:cubicBezTo>
                  <a:cubicBezTo>
                    <a:pt x="0" y="0"/>
                    <a:pt x="28648" y="19523"/>
                    <a:pt x="47722" y="2610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6D5B7DB5-3E51-72E1-362E-C43E54379631}"/>
                </a:ext>
              </a:extLst>
            </p:cNvPr>
            <p:cNvSpPr/>
            <p:nvPr/>
          </p:nvSpPr>
          <p:spPr>
            <a:xfrm>
              <a:off x="5021764" y="2016297"/>
              <a:ext cx="68330" cy="45331"/>
            </a:xfrm>
            <a:custGeom>
              <a:avLst/>
              <a:gdLst>
                <a:gd name="connsiteX0" fmla="*/ 49143 w 68330"/>
                <a:gd name="connsiteY0" fmla="*/ 23786 h 45331"/>
                <a:gd name="connsiteX1" fmla="*/ 67843 w 68330"/>
                <a:gd name="connsiteY1" fmla="*/ 44431 h 45331"/>
                <a:gd name="connsiteX2" fmla="*/ 41065 w 68330"/>
                <a:gd name="connsiteY2" fmla="*/ 32912 h 45331"/>
                <a:gd name="connsiteX3" fmla="*/ 0 w 68330"/>
                <a:gd name="connsiteY3" fmla="*/ 0 h 45331"/>
                <a:gd name="connsiteX4" fmla="*/ 49143 w 68330"/>
                <a:gd name="connsiteY4" fmla="*/ 23861 h 4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30" h="45331">
                  <a:moveTo>
                    <a:pt x="49143" y="23786"/>
                  </a:moveTo>
                  <a:cubicBezTo>
                    <a:pt x="65151" y="35305"/>
                    <a:pt x="70012" y="41888"/>
                    <a:pt x="67843" y="44431"/>
                  </a:cubicBezTo>
                  <a:cubicBezTo>
                    <a:pt x="65599" y="46974"/>
                    <a:pt x="57072" y="44431"/>
                    <a:pt x="41065" y="32912"/>
                  </a:cubicBezTo>
                  <a:cubicBezTo>
                    <a:pt x="25058" y="21393"/>
                    <a:pt x="0" y="0"/>
                    <a:pt x="0" y="0"/>
                  </a:cubicBezTo>
                  <a:cubicBezTo>
                    <a:pt x="0" y="0"/>
                    <a:pt x="33136" y="12342"/>
                    <a:pt x="49143" y="2386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1A8C578-6229-87C3-5C5F-A2D28F904EEB}"/>
                </a:ext>
              </a:extLst>
            </p:cNvPr>
            <p:cNvSpPr/>
            <p:nvPr/>
          </p:nvSpPr>
          <p:spPr>
            <a:xfrm>
              <a:off x="5001792" y="2017419"/>
              <a:ext cx="64620" cy="32268"/>
            </a:xfrm>
            <a:custGeom>
              <a:avLst/>
              <a:gdLst>
                <a:gd name="connsiteX0" fmla="*/ 39195 w 64620"/>
                <a:gd name="connsiteY0" fmla="*/ 25955 h 32268"/>
                <a:gd name="connsiteX1" fmla="*/ 64402 w 64620"/>
                <a:gd name="connsiteY1" fmla="*/ 30817 h 32268"/>
                <a:gd name="connsiteX2" fmla="*/ 44356 w 64620"/>
                <a:gd name="connsiteY2" fmla="*/ 16082 h 32268"/>
                <a:gd name="connsiteX3" fmla="*/ 0 w 64620"/>
                <a:gd name="connsiteY3" fmla="*/ 0 h 32268"/>
                <a:gd name="connsiteX4" fmla="*/ 39270 w 64620"/>
                <a:gd name="connsiteY4" fmla="*/ 25955 h 3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20" h="32268">
                  <a:moveTo>
                    <a:pt x="39195" y="25955"/>
                  </a:moveTo>
                  <a:cubicBezTo>
                    <a:pt x="55276" y="32762"/>
                    <a:pt x="62981" y="33510"/>
                    <a:pt x="64402" y="30817"/>
                  </a:cubicBezTo>
                  <a:cubicBezTo>
                    <a:pt x="65823" y="28050"/>
                    <a:pt x="60438" y="22889"/>
                    <a:pt x="44356" y="16082"/>
                  </a:cubicBezTo>
                  <a:cubicBezTo>
                    <a:pt x="28274" y="9275"/>
                    <a:pt x="0" y="0"/>
                    <a:pt x="0" y="0"/>
                  </a:cubicBezTo>
                  <a:cubicBezTo>
                    <a:pt x="0" y="0"/>
                    <a:pt x="23188" y="19149"/>
                    <a:pt x="39270" y="2595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E4A6F0F-E34F-CDEE-351C-C11DBA4A7145}"/>
                </a:ext>
              </a:extLst>
            </p:cNvPr>
            <p:cNvSpPr/>
            <p:nvPr/>
          </p:nvSpPr>
          <p:spPr>
            <a:xfrm>
              <a:off x="5007348" y="2043616"/>
              <a:ext cx="54038" cy="55991"/>
            </a:xfrm>
            <a:custGeom>
              <a:avLst/>
              <a:gdLst>
                <a:gd name="connsiteX0" fmla="*/ 31320 w 54038"/>
                <a:gd name="connsiteY0" fmla="*/ 24667 h 55991"/>
                <a:gd name="connsiteX1" fmla="*/ 53685 w 54038"/>
                <a:gd name="connsiteY1" fmla="*/ 55783 h 55991"/>
                <a:gd name="connsiteX2" fmla="*/ 22718 w 54038"/>
                <a:gd name="connsiteY2" fmla="*/ 31324 h 55991"/>
                <a:gd name="connsiteX3" fmla="*/ 353 w 54038"/>
                <a:gd name="connsiteY3" fmla="*/ 207 h 55991"/>
                <a:gd name="connsiteX4" fmla="*/ 31320 w 54038"/>
                <a:gd name="connsiteY4" fmla="*/ 24667 h 5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38" h="55991">
                  <a:moveTo>
                    <a:pt x="31320" y="24667"/>
                  </a:moveTo>
                  <a:cubicBezTo>
                    <a:pt x="46056" y="40001"/>
                    <a:pt x="56079" y="53913"/>
                    <a:pt x="53685" y="55783"/>
                  </a:cubicBezTo>
                  <a:cubicBezTo>
                    <a:pt x="51292" y="57653"/>
                    <a:pt x="37454" y="46733"/>
                    <a:pt x="22718" y="31324"/>
                  </a:cubicBezTo>
                  <a:cubicBezTo>
                    <a:pt x="7983" y="15990"/>
                    <a:pt x="-2040" y="2077"/>
                    <a:pt x="353" y="207"/>
                  </a:cubicBezTo>
                  <a:cubicBezTo>
                    <a:pt x="2747" y="-1663"/>
                    <a:pt x="16585" y="9333"/>
                    <a:pt x="31320" y="2466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5718EB1A-78E2-79FA-1FD4-D88FBFFD668D}"/>
                </a:ext>
              </a:extLst>
            </p:cNvPr>
            <p:cNvSpPr/>
            <p:nvPr/>
          </p:nvSpPr>
          <p:spPr>
            <a:xfrm>
              <a:off x="4980676" y="2046653"/>
              <a:ext cx="44915" cy="46723"/>
            </a:xfrm>
            <a:custGeom>
              <a:avLst/>
              <a:gdLst>
                <a:gd name="connsiteX0" fmla="*/ 26876 w 44915"/>
                <a:gd name="connsiteY0" fmla="*/ 20359 h 46723"/>
                <a:gd name="connsiteX1" fmla="*/ 44379 w 44915"/>
                <a:gd name="connsiteY1" fmla="*/ 46389 h 46723"/>
                <a:gd name="connsiteX2" fmla="*/ 18274 w 44915"/>
                <a:gd name="connsiteY2" fmla="*/ 27016 h 46723"/>
                <a:gd name="connsiteX3" fmla="*/ 547 w 44915"/>
                <a:gd name="connsiteY3" fmla="*/ 312 h 46723"/>
                <a:gd name="connsiteX4" fmla="*/ 26876 w 44915"/>
                <a:gd name="connsiteY4" fmla="*/ 20284 h 4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15" h="46723">
                  <a:moveTo>
                    <a:pt x="26876" y="20359"/>
                  </a:moveTo>
                  <a:cubicBezTo>
                    <a:pt x="41612" y="35693"/>
                    <a:pt x="46698" y="44519"/>
                    <a:pt x="44379" y="46389"/>
                  </a:cubicBezTo>
                  <a:cubicBezTo>
                    <a:pt x="41986" y="48259"/>
                    <a:pt x="33010" y="42350"/>
                    <a:pt x="18274" y="27016"/>
                  </a:cubicBezTo>
                  <a:cubicBezTo>
                    <a:pt x="3539" y="11682"/>
                    <a:pt x="-1847" y="2182"/>
                    <a:pt x="547" y="312"/>
                  </a:cubicBezTo>
                  <a:cubicBezTo>
                    <a:pt x="2940" y="-1558"/>
                    <a:pt x="12141" y="4950"/>
                    <a:pt x="26876" y="2028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A51DFC32-83B8-6A94-05E5-8C7B5D7A0103}"/>
                </a:ext>
              </a:extLst>
            </p:cNvPr>
            <p:cNvSpPr/>
            <p:nvPr/>
          </p:nvSpPr>
          <p:spPr>
            <a:xfrm>
              <a:off x="5015555" y="2046666"/>
              <a:ext cx="54581" cy="44991"/>
            </a:xfrm>
            <a:custGeom>
              <a:avLst/>
              <a:gdLst>
                <a:gd name="connsiteX0" fmla="*/ 40392 w 54581"/>
                <a:gd name="connsiteY0" fmla="*/ 24609 h 44991"/>
                <a:gd name="connsiteX1" fmla="*/ 53856 w 54581"/>
                <a:gd name="connsiteY1" fmla="*/ 44356 h 44991"/>
                <a:gd name="connsiteX2" fmla="*/ 31640 w 54581"/>
                <a:gd name="connsiteY2" fmla="*/ 32239 h 44991"/>
                <a:gd name="connsiteX3" fmla="*/ 0 w 54581"/>
                <a:gd name="connsiteY3" fmla="*/ 0 h 44991"/>
                <a:gd name="connsiteX4" fmla="*/ 40317 w 54581"/>
                <a:gd name="connsiteY4" fmla="*/ 24534 h 4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81" h="44991">
                  <a:moveTo>
                    <a:pt x="40392" y="24609"/>
                  </a:moveTo>
                  <a:cubicBezTo>
                    <a:pt x="52958" y="35979"/>
                    <a:pt x="56249" y="42262"/>
                    <a:pt x="53856" y="44356"/>
                  </a:cubicBezTo>
                  <a:cubicBezTo>
                    <a:pt x="51462" y="46450"/>
                    <a:pt x="44207" y="43608"/>
                    <a:pt x="31640" y="32239"/>
                  </a:cubicBezTo>
                  <a:cubicBezTo>
                    <a:pt x="19074" y="20869"/>
                    <a:pt x="0" y="0"/>
                    <a:pt x="0" y="0"/>
                  </a:cubicBezTo>
                  <a:cubicBezTo>
                    <a:pt x="0" y="0"/>
                    <a:pt x="27826" y="13239"/>
                    <a:pt x="40317" y="2453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9ED9E9DB-797F-1943-F005-99420C6BA305}"/>
                </a:ext>
              </a:extLst>
            </p:cNvPr>
            <p:cNvSpPr/>
            <p:nvPr/>
          </p:nvSpPr>
          <p:spPr>
            <a:xfrm>
              <a:off x="4992106" y="2027563"/>
              <a:ext cx="61616" cy="51359"/>
            </a:xfrm>
            <a:custGeom>
              <a:avLst/>
              <a:gdLst>
                <a:gd name="connsiteX0" fmla="*/ 59279 w 61616"/>
                <a:gd name="connsiteY0" fmla="*/ 51118 h 51359"/>
                <a:gd name="connsiteX1" fmla="*/ 34819 w 61616"/>
                <a:gd name="connsiteY1" fmla="*/ 36980 h 51359"/>
                <a:gd name="connsiteX2" fmla="*/ 337 w 61616"/>
                <a:gd name="connsiteY2" fmla="*/ 2199 h 51359"/>
                <a:gd name="connsiteX3" fmla="*/ 337 w 61616"/>
                <a:gd name="connsiteY3" fmla="*/ 478 h 51359"/>
                <a:gd name="connsiteX4" fmla="*/ 935 w 61616"/>
                <a:gd name="connsiteY4" fmla="*/ 104 h 51359"/>
                <a:gd name="connsiteX5" fmla="*/ 2207 w 61616"/>
                <a:gd name="connsiteY5" fmla="*/ 179 h 51359"/>
                <a:gd name="connsiteX6" fmla="*/ 45590 w 61616"/>
                <a:gd name="connsiteY6" fmla="*/ 27406 h 51359"/>
                <a:gd name="connsiteX7" fmla="*/ 60475 w 61616"/>
                <a:gd name="connsiteY7" fmla="*/ 50370 h 51359"/>
                <a:gd name="connsiteX8" fmla="*/ 59204 w 61616"/>
                <a:gd name="connsiteY8" fmla="*/ 51118 h 51359"/>
                <a:gd name="connsiteX9" fmla="*/ 59204 w 61616"/>
                <a:gd name="connsiteY9" fmla="*/ 51118 h 5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616" h="51359">
                  <a:moveTo>
                    <a:pt x="59279" y="51118"/>
                  </a:moveTo>
                  <a:cubicBezTo>
                    <a:pt x="53968" y="52913"/>
                    <a:pt x="43047" y="44386"/>
                    <a:pt x="34819" y="36980"/>
                  </a:cubicBezTo>
                  <a:cubicBezTo>
                    <a:pt x="21355" y="24788"/>
                    <a:pt x="561" y="2423"/>
                    <a:pt x="337" y="2199"/>
                  </a:cubicBezTo>
                  <a:cubicBezTo>
                    <a:pt x="-112" y="1675"/>
                    <a:pt x="-112" y="1002"/>
                    <a:pt x="337" y="478"/>
                  </a:cubicBezTo>
                  <a:cubicBezTo>
                    <a:pt x="486" y="329"/>
                    <a:pt x="710" y="179"/>
                    <a:pt x="935" y="104"/>
                  </a:cubicBezTo>
                  <a:cubicBezTo>
                    <a:pt x="1309" y="-45"/>
                    <a:pt x="1832" y="-45"/>
                    <a:pt x="2207" y="179"/>
                  </a:cubicBezTo>
                  <a:cubicBezTo>
                    <a:pt x="3403" y="777"/>
                    <a:pt x="32052" y="15214"/>
                    <a:pt x="45590" y="27406"/>
                  </a:cubicBezTo>
                  <a:cubicBezTo>
                    <a:pt x="59204" y="39748"/>
                    <a:pt x="64065" y="47228"/>
                    <a:pt x="60475" y="50370"/>
                  </a:cubicBezTo>
                  <a:cubicBezTo>
                    <a:pt x="60101" y="50669"/>
                    <a:pt x="59653" y="50968"/>
                    <a:pt x="59204" y="51118"/>
                  </a:cubicBezTo>
                  <a:lnTo>
                    <a:pt x="59204" y="51118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5674A8FD-9B3B-294F-6953-73E2E5FD220B}"/>
                </a:ext>
              </a:extLst>
            </p:cNvPr>
            <p:cNvSpPr/>
            <p:nvPr/>
          </p:nvSpPr>
          <p:spPr>
            <a:xfrm>
              <a:off x="4984289" y="2039336"/>
              <a:ext cx="54574" cy="44917"/>
            </a:xfrm>
            <a:custGeom>
              <a:avLst/>
              <a:gdLst>
                <a:gd name="connsiteX0" fmla="*/ 40392 w 54574"/>
                <a:gd name="connsiteY0" fmla="*/ 24534 h 44917"/>
                <a:gd name="connsiteX1" fmla="*/ 53856 w 54574"/>
                <a:gd name="connsiteY1" fmla="*/ 44281 h 44917"/>
                <a:gd name="connsiteX2" fmla="*/ 31640 w 54574"/>
                <a:gd name="connsiteY2" fmla="*/ 32239 h 44917"/>
                <a:gd name="connsiteX3" fmla="*/ 0 w 54574"/>
                <a:gd name="connsiteY3" fmla="*/ 0 h 44917"/>
                <a:gd name="connsiteX4" fmla="*/ 40317 w 54574"/>
                <a:gd name="connsiteY4" fmla="*/ 24609 h 4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74" h="44917">
                  <a:moveTo>
                    <a:pt x="40392" y="24534"/>
                  </a:moveTo>
                  <a:cubicBezTo>
                    <a:pt x="52883" y="35904"/>
                    <a:pt x="56249" y="42187"/>
                    <a:pt x="53856" y="44281"/>
                  </a:cubicBezTo>
                  <a:cubicBezTo>
                    <a:pt x="51462" y="46376"/>
                    <a:pt x="44206" y="43533"/>
                    <a:pt x="31640" y="32239"/>
                  </a:cubicBezTo>
                  <a:cubicBezTo>
                    <a:pt x="19074" y="20869"/>
                    <a:pt x="0" y="0"/>
                    <a:pt x="0" y="0"/>
                  </a:cubicBezTo>
                  <a:cubicBezTo>
                    <a:pt x="0" y="0"/>
                    <a:pt x="27826" y="13239"/>
                    <a:pt x="40317" y="2460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A6F6409-1429-1784-220B-1706946F3B06}"/>
                </a:ext>
              </a:extLst>
            </p:cNvPr>
            <p:cNvSpPr/>
            <p:nvPr/>
          </p:nvSpPr>
          <p:spPr>
            <a:xfrm>
              <a:off x="4993789" y="2029163"/>
              <a:ext cx="54499" cy="45020"/>
            </a:xfrm>
            <a:custGeom>
              <a:avLst/>
              <a:gdLst>
                <a:gd name="connsiteX0" fmla="*/ 40317 w 54499"/>
                <a:gd name="connsiteY0" fmla="*/ 24609 h 45020"/>
                <a:gd name="connsiteX1" fmla="*/ 53781 w 54499"/>
                <a:gd name="connsiteY1" fmla="*/ 44356 h 45020"/>
                <a:gd name="connsiteX2" fmla="*/ 31640 w 54499"/>
                <a:gd name="connsiteY2" fmla="*/ 32239 h 45020"/>
                <a:gd name="connsiteX3" fmla="*/ 0 w 54499"/>
                <a:gd name="connsiteY3" fmla="*/ 0 h 45020"/>
                <a:gd name="connsiteX4" fmla="*/ 40317 w 54499"/>
                <a:gd name="connsiteY4" fmla="*/ 24534 h 4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99" h="45020">
                  <a:moveTo>
                    <a:pt x="40317" y="24609"/>
                  </a:moveTo>
                  <a:cubicBezTo>
                    <a:pt x="52808" y="35979"/>
                    <a:pt x="56175" y="42262"/>
                    <a:pt x="53781" y="44356"/>
                  </a:cubicBezTo>
                  <a:cubicBezTo>
                    <a:pt x="51387" y="46525"/>
                    <a:pt x="44131" y="43608"/>
                    <a:pt x="31640" y="32239"/>
                  </a:cubicBezTo>
                  <a:cubicBezTo>
                    <a:pt x="19074" y="20869"/>
                    <a:pt x="0" y="0"/>
                    <a:pt x="0" y="0"/>
                  </a:cubicBezTo>
                  <a:cubicBezTo>
                    <a:pt x="0" y="0"/>
                    <a:pt x="27825" y="13240"/>
                    <a:pt x="40317" y="2453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8AB8139-6277-8B74-3A8B-63F06896C564}"/>
                </a:ext>
              </a:extLst>
            </p:cNvPr>
            <p:cNvSpPr/>
            <p:nvPr/>
          </p:nvSpPr>
          <p:spPr>
            <a:xfrm>
              <a:off x="4968132" y="2021907"/>
              <a:ext cx="68330" cy="45331"/>
            </a:xfrm>
            <a:custGeom>
              <a:avLst/>
              <a:gdLst>
                <a:gd name="connsiteX0" fmla="*/ 49143 w 68330"/>
                <a:gd name="connsiteY0" fmla="*/ 23786 h 45331"/>
                <a:gd name="connsiteX1" fmla="*/ 67843 w 68330"/>
                <a:gd name="connsiteY1" fmla="*/ 44431 h 45331"/>
                <a:gd name="connsiteX2" fmla="*/ 41065 w 68330"/>
                <a:gd name="connsiteY2" fmla="*/ 32912 h 45331"/>
                <a:gd name="connsiteX3" fmla="*/ 0 w 68330"/>
                <a:gd name="connsiteY3" fmla="*/ 0 h 45331"/>
                <a:gd name="connsiteX4" fmla="*/ 49143 w 68330"/>
                <a:gd name="connsiteY4" fmla="*/ 23861 h 4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30" h="45331">
                  <a:moveTo>
                    <a:pt x="49143" y="23786"/>
                  </a:moveTo>
                  <a:cubicBezTo>
                    <a:pt x="65150" y="35305"/>
                    <a:pt x="70012" y="41888"/>
                    <a:pt x="67843" y="44431"/>
                  </a:cubicBezTo>
                  <a:cubicBezTo>
                    <a:pt x="65599" y="46974"/>
                    <a:pt x="57072" y="44431"/>
                    <a:pt x="41065" y="32912"/>
                  </a:cubicBezTo>
                  <a:cubicBezTo>
                    <a:pt x="25058" y="21393"/>
                    <a:pt x="0" y="0"/>
                    <a:pt x="0" y="0"/>
                  </a:cubicBezTo>
                  <a:cubicBezTo>
                    <a:pt x="0" y="0"/>
                    <a:pt x="33136" y="12342"/>
                    <a:pt x="49143" y="2386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6D2A0F7-0613-B3E4-5408-A56E402509A7}"/>
                </a:ext>
              </a:extLst>
            </p:cNvPr>
            <p:cNvSpPr/>
            <p:nvPr/>
          </p:nvSpPr>
          <p:spPr>
            <a:xfrm>
              <a:off x="4992442" y="2024301"/>
              <a:ext cx="62503" cy="35605"/>
            </a:xfrm>
            <a:custGeom>
              <a:avLst/>
              <a:gdLst>
                <a:gd name="connsiteX0" fmla="*/ 44730 w 62503"/>
                <a:gd name="connsiteY0" fmla="*/ 17428 h 35605"/>
                <a:gd name="connsiteX1" fmla="*/ 62083 w 62503"/>
                <a:gd name="connsiteY1" fmla="*/ 34557 h 35605"/>
                <a:gd name="connsiteX2" fmla="*/ 37774 w 62503"/>
                <a:gd name="connsiteY2" fmla="*/ 26404 h 35605"/>
                <a:gd name="connsiteX3" fmla="*/ 0 w 62503"/>
                <a:gd name="connsiteY3" fmla="*/ 0 h 35605"/>
                <a:gd name="connsiteX4" fmla="*/ 44730 w 62503"/>
                <a:gd name="connsiteY4" fmla="*/ 17353 h 3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03" h="35605">
                  <a:moveTo>
                    <a:pt x="44730" y="17428"/>
                  </a:moveTo>
                  <a:cubicBezTo>
                    <a:pt x="59391" y="26479"/>
                    <a:pt x="64028" y="32089"/>
                    <a:pt x="62083" y="34557"/>
                  </a:cubicBezTo>
                  <a:cubicBezTo>
                    <a:pt x="60139" y="37026"/>
                    <a:pt x="52434" y="35455"/>
                    <a:pt x="37774" y="26404"/>
                  </a:cubicBezTo>
                  <a:cubicBezTo>
                    <a:pt x="23113" y="17353"/>
                    <a:pt x="0" y="0"/>
                    <a:pt x="0" y="0"/>
                  </a:cubicBezTo>
                  <a:cubicBezTo>
                    <a:pt x="0" y="0"/>
                    <a:pt x="30069" y="8303"/>
                    <a:pt x="44730" y="1735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31F265FD-8B8E-3071-18E3-5CEC74323800}"/>
                </a:ext>
              </a:extLst>
            </p:cNvPr>
            <p:cNvSpPr/>
            <p:nvPr/>
          </p:nvSpPr>
          <p:spPr>
            <a:xfrm>
              <a:off x="4993265" y="2023254"/>
              <a:ext cx="69610" cy="43741"/>
            </a:xfrm>
            <a:custGeom>
              <a:avLst/>
              <a:gdLst>
                <a:gd name="connsiteX0" fmla="*/ 41439 w 69610"/>
                <a:gd name="connsiteY0" fmla="*/ 33660 h 43741"/>
                <a:gd name="connsiteX1" fmla="*/ 69264 w 69610"/>
                <a:gd name="connsiteY1" fmla="*/ 42636 h 43741"/>
                <a:gd name="connsiteX2" fmla="*/ 48246 w 69610"/>
                <a:gd name="connsiteY2" fmla="*/ 23786 h 43741"/>
                <a:gd name="connsiteX3" fmla="*/ 0 w 69610"/>
                <a:gd name="connsiteY3" fmla="*/ 0 h 43741"/>
                <a:gd name="connsiteX4" fmla="*/ 41439 w 69610"/>
                <a:gd name="connsiteY4" fmla="*/ 33660 h 4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10" h="43741">
                  <a:moveTo>
                    <a:pt x="41439" y="33660"/>
                  </a:moveTo>
                  <a:cubicBezTo>
                    <a:pt x="58792" y="43384"/>
                    <a:pt x="67394" y="45329"/>
                    <a:pt x="69264" y="42636"/>
                  </a:cubicBezTo>
                  <a:cubicBezTo>
                    <a:pt x="71134" y="39868"/>
                    <a:pt x="65599" y="33510"/>
                    <a:pt x="48246" y="23786"/>
                  </a:cubicBezTo>
                  <a:cubicBezTo>
                    <a:pt x="30892" y="14062"/>
                    <a:pt x="0" y="0"/>
                    <a:pt x="0" y="0"/>
                  </a:cubicBezTo>
                  <a:cubicBezTo>
                    <a:pt x="0" y="0"/>
                    <a:pt x="24085" y="24011"/>
                    <a:pt x="41439" y="3366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5A8D32D-E1CE-0E61-9220-8383EDCC2D99}"/>
                </a:ext>
              </a:extLst>
            </p:cNvPr>
            <p:cNvSpPr/>
            <p:nvPr/>
          </p:nvSpPr>
          <p:spPr>
            <a:xfrm>
              <a:off x="4969030" y="2047264"/>
              <a:ext cx="63218" cy="51003"/>
            </a:xfrm>
            <a:custGeom>
              <a:avLst/>
              <a:gdLst>
                <a:gd name="connsiteX0" fmla="*/ 37175 w 63218"/>
                <a:gd name="connsiteY0" fmla="*/ 37475 h 51003"/>
                <a:gd name="connsiteX1" fmla="*/ 62682 w 63218"/>
                <a:gd name="connsiteY1" fmla="*/ 50265 h 51003"/>
                <a:gd name="connsiteX2" fmla="*/ 44505 w 63218"/>
                <a:gd name="connsiteY2" fmla="*/ 29172 h 51003"/>
                <a:gd name="connsiteX3" fmla="*/ 0 w 63218"/>
                <a:gd name="connsiteY3" fmla="*/ 0 h 51003"/>
                <a:gd name="connsiteX4" fmla="*/ 37175 w 63218"/>
                <a:gd name="connsiteY4" fmla="*/ 37475 h 5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18" h="51003">
                  <a:moveTo>
                    <a:pt x="37175" y="37475"/>
                  </a:moveTo>
                  <a:cubicBezTo>
                    <a:pt x="53033" y="49143"/>
                    <a:pt x="60363" y="52734"/>
                    <a:pt x="62682" y="50265"/>
                  </a:cubicBezTo>
                  <a:cubicBezTo>
                    <a:pt x="64926" y="47797"/>
                    <a:pt x="60363" y="40841"/>
                    <a:pt x="44505" y="29172"/>
                  </a:cubicBezTo>
                  <a:cubicBezTo>
                    <a:pt x="28648" y="17503"/>
                    <a:pt x="0" y="0"/>
                    <a:pt x="0" y="0"/>
                  </a:cubicBezTo>
                  <a:cubicBezTo>
                    <a:pt x="0" y="0"/>
                    <a:pt x="21318" y="25806"/>
                    <a:pt x="37175" y="3747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9C1388AB-49A0-F5FC-02B9-11746F6C60AE}"/>
                </a:ext>
              </a:extLst>
            </p:cNvPr>
            <p:cNvSpPr/>
            <p:nvPr/>
          </p:nvSpPr>
          <p:spPr>
            <a:xfrm>
              <a:off x="4911102" y="1984311"/>
              <a:ext cx="81148" cy="75192"/>
            </a:xfrm>
            <a:custGeom>
              <a:avLst/>
              <a:gdLst>
                <a:gd name="connsiteX0" fmla="*/ 45736 w 81148"/>
                <a:gd name="connsiteY0" fmla="*/ 33108 h 75192"/>
                <a:gd name="connsiteX1" fmla="*/ 80817 w 81148"/>
                <a:gd name="connsiteY1" fmla="*/ 74921 h 75192"/>
                <a:gd name="connsiteX2" fmla="*/ 35413 w 81148"/>
                <a:gd name="connsiteY2" fmla="*/ 42084 h 75192"/>
                <a:gd name="connsiteX3" fmla="*/ 332 w 81148"/>
                <a:gd name="connsiteY3" fmla="*/ 271 h 75192"/>
                <a:gd name="connsiteX4" fmla="*/ 45736 w 81148"/>
                <a:gd name="connsiteY4" fmla="*/ 33108 h 7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48" h="75192">
                  <a:moveTo>
                    <a:pt x="45736" y="33108"/>
                  </a:moveTo>
                  <a:cubicBezTo>
                    <a:pt x="67951" y="53753"/>
                    <a:pt x="83659" y="72453"/>
                    <a:pt x="80817" y="74921"/>
                  </a:cubicBezTo>
                  <a:cubicBezTo>
                    <a:pt x="77974" y="77389"/>
                    <a:pt x="57629" y="62729"/>
                    <a:pt x="35413" y="42084"/>
                  </a:cubicBezTo>
                  <a:cubicBezTo>
                    <a:pt x="13198" y="21514"/>
                    <a:pt x="-2510" y="2740"/>
                    <a:pt x="332" y="271"/>
                  </a:cubicBezTo>
                  <a:cubicBezTo>
                    <a:pt x="3175" y="-2197"/>
                    <a:pt x="23520" y="12463"/>
                    <a:pt x="45736" y="3310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5B3189F-CBB4-330F-A422-7F5B7E9029D7}"/>
                </a:ext>
              </a:extLst>
            </p:cNvPr>
            <p:cNvSpPr/>
            <p:nvPr/>
          </p:nvSpPr>
          <p:spPr>
            <a:xfrm>
              <a:off x="4933874" y="1995503"/>
              <a:ext cx="74213" cy="64105"/>
            </a:xfrm>
            <a:custGeom>
              <a:avLst/>
              <a:gdLst>
                <a:gd name="connsiteX0" fmla="*/ 53631 w 74213"/>
                <a:gd name="connsiteY0" fmla="*/ 36951 h 64105"/>
                <a:gd name="connsiteX1" fmla="*/ 73602 w 74213"/>
                <a:gd name="connsiteY1" fmla="*/ 63580 h 64105"/>
                <a:gd name="connsiteX2" fmla="*/ 44356 w 74213"/>
                <a:gd name="connsiteY2" fmla="*/ 45029 h 64105"/>
                <a:gd name="connsiteX3" fmla="*/ 0 w 74213"/>
                <a:gd name="connsiteY3" fmla="*/ 0 h 64105"/>
                <a:gd name="connsiteX4" fmla="*/ 53706 w 74213"/>
                <a:gd name="connsiteY4" fmla="*/ 36951 h 6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13" h="64105">
                  <a:moveTo>
                    <a:pt x="53631" y="36951"/>
                  </a:moveTo>
                  <a:cubicBezTo>
                    <a:pt x="70985" y="53033"/>
                    <a:pt x="76146" y="61336"/>
                    <a:pt x="73602" y="63580"/>
                  </a:cubicBezTo>
                  <a:cubicBezTo>
                    <a:pt x="71060" y="65824"/>
                    <a:pt x="61635" y="61111"/>
                    <a:pt x="44356" y="45029"/>
                  </a:cubicBezTo>
                  <a:cubicBezTo>
                    <a:pt x="27003" y="28947"/>
                    <a:pt x="0" y="0"/>
                    <a:pt x="0" y="0"/>
                  </a:cubicBezTo>
                  <a:cubicBezTo>
                    <a:pt x="0" y="0"/>
                    <a:pt x="36352" y="20869"/>
                    <a:pt x="53706" y="3695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6F6742-8FF5-112D-6611-A21C91C39AA4}"/>
                </a:ext>
              </a:extLst>
            </p:cNvPr>
            <p:cNvSpPr/>
            <p:nvPr/>
          </p:nvSpPr>
          <p:spPr>
            <a:xfrm>
              <a:off x="4932827" y="1990865"/>
              <a:ext cx="67836" cy="45952"/>
            </a:xfrm>
            <a:custGeom>
              <a:avLst/>
              <a:gdLst>
                <a:gd name="connsiteX0" fmla="*/ 48844 w 67836"/>
                <a:gd name="connsiteY0" fmla="*/ 24310 h 45952"/>
                <a:gd name="connsiteX1" fmla="*/ 67320 w 67836"/>
                <a:gd name="connsiteY1" fmla="*/ 45104 h 45952"/>
                <a:gd name="connsiteX2" fmla="*/ 40691 w 67836"/>
                <a:gd name="connsiteY2" fmla="*/ 33286 h 45952"/>
                <a:gd name="connsiteX3" fmla="*/ 0 w 67836"/>
                <a:gd name="connsiteY3" fmla="*/ 0 h 45952"/>
                <a:gd name="connsiteX4" fmla="*/ 48919 w 67836"/>
                <a:gd name="connsiteY4" fmla="*/ 24310 h 4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36" h="45952">
                  <a:moveTo>
                    <a:pt x="48844" y="24310"/>
                  </a:moveTo>
                  <a:cubicBezTo>
                    <a:pt x="64702" y="35904"/>
                    <a:pt x="69563" y="42636"/>
                    <a:pt x="67320" y="45104"/>
                  </a:cubicBezTo>
                  <a:cubicBezTo>
                    <a:pt x="65076" y="47572"/>
                    <a:pt x="56548" y="44955"/>
                    <a:pt x="40691" y="33286"/>
                  </a:cubicBezTo>
                  <a:cubicBezTo>
                    <a:pt x="24833" y="21692"/>
                    <a:pt x="0" y="0"/>
                    <a:pt x="0" y="0"/>
                  </a:cubicBezTo>
                  <a:cubicBezTo>
                    <a:pt x="0" y="0"/>
                    <a:pt x="32987" y="12716"/>
                    <a:pt x="48919" y="2431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C493BCF5-F41B-774B-E700-EC41A1BD9410}"/>
                </a:ext>
              </a:extLst>
            </p:cNvPr>
            <p:cNvSpPr/>
            <p:nvPr/>
          </p:nvSpPr>
          <p:spPr>
            <a:xfrm>
              <a:off x="4975089" y="1977252"/>
              <a:ext cx="79809" cy="25796"/>
            </a:xfrm>
            <a:custGeom>
              <a:avLst/>
              <a:gdLst>
                <a:gd name="connsiteX0" fmla="*/ 50265 w 79809"/>
                <a:gd name="connsiteY0" fmla="*/ 21991 h 25796"/>
                <a:gd name="connsiteX1" fmla="*/ 79736 w 79809"/>
                <a:gd name="connsiteY1" fmla="*/ 23562 h 25796"/>
                <a:gd name="connsiteX2" fmla="*/ 53706 w 79809"/>
                <a:gd name="connsiteY2" fmla="*/ 10771 h 25796"/>
                <a:gd name="connsiteX3" fmla="*/ 0 w 79809"/>
                <a:gd name="connsiteY3" fmla="*/ 0 h 25796"/>
                <a:gd name="connsiteX4" fmla="*/ 50190 w 79809"/>
                <a:gd name="connsiteY4" fmla="*/ 21991 h 2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09" h="25796">
                  <a:moveTo>
                    <a:pt x="50265" y="21991"/>
                  </a:moveTo>
                  <a:cubicBezTo>
                    <a:pt x="69937" y="26928"/>
                    <a:pt x="78839" y="26629"/>
                    <a:pt x="79736" y="23562"/>
                  </a:cubicBezTo>
                  <a:cubicBezTo>
                    <a:pt x="80634" y="20495"/>
                    <a:pt x="73378" y="15708"/>
                    <a:pt x="53706" y="10771"/>
                  </a:cubicBezTo>
                  <a:cubicBezTo>
                    <a:pt x="34034" y="5834"/>
                    <a:pt x="0" y="0"/>
                    <a:pt x="0" y="0"/>
                  </a:cubicBezTo>
                  <a:cubicBezTo>
                    <a:pt x="0" y="0"/>
                    <a:pt x="30518" y="16980"/>
                    <a:pt x="50190" y="2199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DA8419D-9D8D-EAD4-42AA-333AE91561B3}"/>
                </a:ext>
              </a:extLst>
            </p:cNvPr>
            <p:cNvSpPr/>
            <p:nvPr/>
          </p:nvSpPr>
          <p:spPr>
            <a:xfrm>
              <a:off x="4942390" y="1959099"/>
              <a:ext cx="80286" cy="16633"/>
            </a:xfrm>
            <a:custGeom>
              <a:avLst/>
              <a:gdLst>
                <a:gd name="connsiteX0" fmla="*/ 39131 w 80286"/>
                <a:gd name="connsiteY0" fmla="*/ 14712 h 16633"/>
                <a:gd name="connsiteX1" fmla="*/ 80271 w 80286"/>
                <a:gd name="connsiteY1" fmla="*/ 13665 h 16633"/>
                <a:gd name="connsiteX2" fmla="*/ 41151 w 80286"/>
                <a:gd name="connsiteY2" fmla="*/ 1921 h 16633"/>
                <a:gd name="connsiteX3" fmla="*/ 11 w 80286"/>
                <a:gd name="connsiteY3" fmla="*/ 2968 h 16633"/>
                <a:gd name="connsiteX4" fmla="*/ 39131 w 80286"/>
                <a:gd name="connsiteY4" fmla="*/ 14712 h 1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86" h="16633">
                  <a:moveTo>
                    <a:pt x="39131" y="14712"/>
                  </a:moveTo>
                  <a:cubicBezTo>
                    <a:pt x="61347" y="17629"/>
                    <a:pt x="79748" y="17180"/>
                    <a:pt x="80271" y="13665"/>
                  </a:cubicBezTo>
                  <a:cubicBezTo>
                    <a:pt x="80870" y="10149"/>
                    <a:pt x="63292" y="4913"/>
                    <a:pt x="41151" y="1921"/>
                  </a:cubicBezTo>
                  <a:cubicBezTo>
                    <a:pt x="19010" y="-996"/>
                    <a:pt x="535" y="-547"/>
                    <a:pt x="11" y="2968"/>
                  </a:cubicBezTo>
                  <a:cubicBezTo>
                    <a:pt x="-512" y="6484"/>
                    <a:pt x="16991" y="11795"/>
                    <a:pt x="39131" y="1471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69B7089-B60C-1632-68D6-94CE0059CB87}"/>
                </a:ext>
              </a:extLst>
            </p:cNvPr>
            <p:cNvSpPr/>
            <p:nvPr/>
          </p:nvSpPr>
          <p:spPr>
            <a:xfrm>
              <a:off x="4949433" y="1969922"/>
              <a:ext cx="82297" cy="17545"/>
            </a:xfrm>
            <a:custGeom>
              <a:avLst/>
              <a:gdLst>
                <a:gd name="connsiteX0" fmla="*/ 52808 w 82297"/>
                <a:gd name="connsiteY0" fmla="*/ 16082 h 17545"/>
                <a:gd name="connsiteX1" fmla="*/ 82279 w 82297"/>
                <a:gd name="connsiteY1" fmla="*/ 14287 h 17545"/>
                <a:gd name="connsiteX2" fmla="*/ 54678 w 82297"/>
                <a:gd name="connsiteY2" fmla="*/ 4563 h 17545"/>
                <a:gd name="connsiteX3" fmla="*/ 0 w 82297"/>
                <a:gd name="connsiteY3" fmla="*/ 0 h 17545"/>
                <a:gd name="connsiteX4" fmla="*/ 52883 w 82297"/>
                <a:gd name="connsiteY4" fmla="*/ 16082 h 1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97" h="17545">
                  <a:moveTo>
                    <a:pt x="52808" y="16082"/>
                  </a:moveTo>
                  <a:cubicBezTo>
                    <a:pt x="73004" y="18775"/>
                    <a:pt x="81756" y="17503"/>
                    <a:pt x="82279" y="14287"/>
                  </a:cubicBezTo>
                  <a:cubicBezTo>
                    <a:pt x="82728" y="11145"/>
                    <a:pt x="74874" y="7256"/>
                    <a:pt x="54678" y="4563"/>
                  </a:cubicBezTo>
                  <a:cubicBezTo>
                    <a:pt x="34482" y="1870"/>
                    <a:pt x="0" y="0"/>
                    <a:pt x="0" y="0"/>
                  </a:cubicBezTo>
                  <a:cubicBezTo>
                    <a:pt x="0" y="0"/>
                    <a:pt x="32687" y="13389"/>
                    <a:pt x="52883" y="1608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B3B7B0-A0CD-56F4-EB28-3FA23CBC8A95}"/>
                </a:ext>
              </a:extLst>
            </p:cNvPr>
            <p:cNvSpPr/>
            <p:nvPr/>
          </p:nvSpPr>
          <p:spPr>
            <a:xfrm>
              <a:off x="4926544" y="1969622"/>
              <a:ext cx="80033" cy="25097"/>
            </a:xfrm>
            <a:custGeom>
              <a:avLst/>
              <a:gdLst>
                <a:gd name="connsiteX0" fmla="*/ 50490 w 80033"/>
                <a:gd name="connsiteY0" fmla="*/ 21467 h 25097"/>
                <a:gd name="connsiteX1" fmla="*/ 79961 w 80033"/>
                <a:gd name="connsiteY1" fmla="*/ 22814 h 25097"/>
                <a:gd name="connsiteX2" fmla="*/ 53781 w 80033"/>
                <a:gd name="connsiteY2" fmla="*/ 10248 h 25097"/>
                <a:gd name="connsiteX3" fmla="*/ 0 w 80033"/>
                <a:gd name="connsiteY3" fmla="*/ 0 h 25097"/>
                <a:gd name="connsiteX4" fmla="*/ 50490 w 80033"/>
                <a:gd name="connsiteY4" fmla="*/ 21542 h 2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3" h="25097">
                  <a:moveTo>
                    <a:pt x="50490" y="21467"/>
                  </a:moveTo>
                  <a:cubicBezTo>
                    <a:pt x="70236" y="26255"/>
                    <a:pt x="79063" y="25881"/>
                    <a:pt x="79961" y="22814"/>
                  </a:cubicBezTo>
                  <a:cubicBezTo>
                    <a:pt x="80858" y="19672"/>
                    <a:pt x="73528" y="15035"/>
                    <a:pt x="53781" y="10248"/>
                  </a:cubicBezTo>
                  <a:cubicBezTo>
                    <a:pt x="34034" y="5460"/>
                    <a:pt x="0" y="0"/>
                    <a:pt x="0" y="0"/>
                  </a:cubicBezTo>
                  <a:cubicBezTo>
                    <a:pt x="0" y="0"/>
                    <a:pt x="30742" y="16755"/>
                    <a:pt x="50490" y="2154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1657F26-8B75-001B-BB43-95ECC2062DF7}"/>
                </a:ext>
              </a:extLst>
            </p:cNvPr>
            <p:cNvSpPr/>
            <p:nvPr/>
          </p:nvSpPr>
          <p:spPr>
            <a:xfrm>
              <a:off x="4966636" y="1994157"/>
              <a:ext cx="71571" cy="41152"/>
            </a:xfrm>
            <a:custGeom>
              <a:avLst/>
              <a:gdLst>
                <a:gd name="connsiteX0" fmla="*/ 43010 w 71571"/>
                <a:gd name="connsiteY0" fmla="*/ 32089 h 41152"/>
                <a:gd name="connsiteX1" fmla="*/ 71284 w 71571"/>
                <a:gd name="connsiteY1" fmla="*/ 39868 h 41152"/>
                <a:gd name="connsiteX2" fmla="*/ 49367 w 71571"/>
                <a:gd name="connsiteY2" fmla="*/ 21916 h 41152"/>
                <a:gd name="connsiteX3" fmla="*/ 0 w 71571"/>
                <a:gd name="connsiteY3" fmla="*/ 0 h 41152"/>
                <a:gd name="connsiteX4" fmla="*/ 43010 w 71571"/>
                <a:gd name="connsiteY4" fmla="*/ 32014 h 4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71" h="41152">
                  <a:moveTo>
                    <a:pt x="43010" y="32089"/>
                  </a:moveTo>
                  <a:cubicBezTo>
                    <a:pt x="60887" y="41140"/>
                    <a:pt x="69563" y="42711"/>
                    <a:pt x="71284" y="39868"/>
                  </a:cubicBezTo>
                  <a:cubicBezTo>
                    <a:pt x="73004" y="37101"/>
                    <a:pt x="67170" y="30892"/>
                    <a:pt x="49367" y="21916"/>
                  </a:cubicBezTo>
                  <a:cubicBezTo>
                    <a:pt x="31565" y="12866"/>
                    <a:pt x="0" y="0"/>
                    <a:pt x="0" y="0"/>
                  </a:cubicBezTo>
                  <a:cubicBezTo>
                    <a:pt x="0" y="0"/>
                    <a:pt x="25207" y="23038"/>
                    <a:pt x="43010" y="3201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CE9C55C-DC19-69BB-45AF-0877DD9964B4}"/>
                </a:ext>
              </a:extLst>
            </p:cNvPr>
            <p:cNvSpPr/>
            <p:nvPr/>
          </p:nvSpPr>
          <p:spPr>
            <a:xfrm>
              <a:off x="4938637" y="1971218"/>
              <a:ext cx="75520" cy="30019"/>
            </a:xfrm>
            <a:custGeom>
              <a:avLst/>
              <a:gdLst>
                <a:gd name="connsiteX0" fmla="*/ 35106 w 75520"/>
                <a:gd name="connsiteY0" fmla="*/ 20994 h 30019"/>
                <a:gd name="connsiteX1" fmla="*/ 75422 w 75520"/>
                <a:gd name="connsiteY1" fmla="*/ 28773 h 30019"/>
                <a:gd name="connsiteX2" fmla="*/ 40416 w 75520"/>
                <a:gd name="connsiteY2" fmla="*/ 9026 h 30019"/>
                <a:gd name="connsiteX3" fmla="*/ 99 w 75520"/>
                <a:gd name="connsiteY3" fmla="*/ 1247 h 30019"/>
                <a:gd name="connsiteX4" fmla="*/ 35106 w 75520"/>
                <a:gd name="connsiteY4" fmla="*/ 20994 h 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30019">
                  <a:moveTo>
                    <a:pt x="35106" y="20994"/>
                  </a:moveTo>
                  <a:cubicBezTo>
                    <a:pt x="55900" y="28623"/>
                    <a:pt x="73926" y="32064"/>
                    <a:pt x="75422" y="28773"/>
                  </a:cubicBezTo>
                  <a:cubicBezTo>
                    <a:pt x="76918" y="25482"/>
                    <a:pt x="61210" y="16655"/>
                    <a:pt x="40416" y="9026"/>
                  </a:cubicBezTo>
                  <a:cubicBezTo>
                    <a:pt x="19622" y="1396"/>
                    <a:pt x="1595" y="-2044"/>
                    <a:pt x="99" y="1247"/>
                  </a:cubicBezTo>
                  <a:cubicBezTo>
                    <a:pt x="-1397" y="4538"/>
                    <a:pt x="14236" y="13364"/>
                    <a:pt x="35106" y="2099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F3212EB-9E39-FE3F-0EDD-CC4C1E0AE00C}"/>
                </a:ext>
              </a:extLst>
            </p:cNvPr>
            <p:cNvSpPr/>
            <p:nvPr/>
          </p:nvSpPr>
          <p:spPr>
            <a:xfrm>
              <a:off x="4943448" y="1981665"/>
              <a:ext cx="76462" cy="33122"/>
            </a:xfrm>
            <a:custGeom>
              <a:avLst/>
              <a:gdLst>
                <a:gd name="connsiteX0" fmla="*/ 47198 w 76462"/>
                <a:gd name="connsiteY0" fmla="*/ 26853 h 33122"/>
                <a:gd name="connsiteX1" fmla="*/ 76296 w 76462"/>
                <a:gd name="connsiteY1" fmla="*/ 31416 h 33122"/>
                <a:gd name="connsiteX2" fmla="*/ 51986 w 76462"/>
                <a:gd name="connsiteY2" fmla="*/ 16082 h 33122"/>
                <a:gd name="connsiteX3" fmla="*/ 0 w 76462"/>
                <a:gd name="connsiteY3" fmla="*/ 0 h 33122"/>
                <a:gd name="connsiteX4" fmla="*/ 47198 w 76462"/>
                <a:gd name="connsiteY4" fmla="*/ 26853 h 3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62" h="33122">
                  <a:moveTo>
                    <a:pt x="47198" y="26853"/>
                  </a:moveTo>
                  <a:cubicBezTo>
                    <a:pt x="66123" y="33809"/>
                    <a:pt x="75024" y="34408"/>
                    <a:pt x="76296" y="31416"/>
                  </a:cubicBezTo>
                  <a:cubicBezTo>
                    <a:pt x="77642" y="28424"/>
                    <a:pt x="70985" y="23038"/>
                    <a:pt x="51986" y="16082"/>
                  </a:cubicBezTo>
                  <a:cubicBezTo>
                    <a:pt x="33062" y="9200"/>
                    <a:pt x="0" y="0"/>
                    <a:pt x="0" y="0"/>
                  </a:cubicBezTo>
                  <a:cubicBezTo>
                    <a:pt x="0" y="0"/>
                    <a:pt x="28200" y="19971"/>
                    <a:pt x="47198" y="2685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00182410-3A77-042B-E257-ADC2F54E6451}"/>
                </a:ext>
              </a:extLst>
            </p:cNvPr>
            <p:cNvSpPr/>
            <p:nvPr/>
          </p:nvSpPr>
          <p:spPr>
            <a:xfrm>
              <a:off x="4921383" y="1976354"/>
              <a:ext cx="72017" cy="40499"/>
            </a:xfrm>
            <a:custGeom>
              <a:avLst/>
              <a:gdLst>
                <a:gd name="connsiteX0" fmla="*/ 43384 w 72017"/>
                <a:gd name="connsiteY0" fmla="*/ 31640 h 40499"/>
                <a:gd name="connsiteX1" fmla="*/ 71732 w 72017"/>
                <a:gd name="connsiteY1" fmla="*/ 39195 h 40499"/>
                <a:gd name="connsiteX2" fmla="*/ 49592 w 72017"/>
                <a:gd name="connsiteY2" fmla="*/ 21467 h 40499"/>
                <a:gd name="connsiteX3" fmla="*/ 0 w 72017"/>
                <a:gd name="connsiteY3" fmla="*/ 0 h 40499"/>
                <a:gd name="connsiteX4" fmla="*/ 43384 w 72017"/>
                <a:gd name="connsiteY4" fmla="*/ 31640 h 4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17" h="40499">
                  <a:moveTo>
                    <a:pt x="43384" y="31640"/>
                  </a:moveTo>
                  <a:cubicBezTo>
                    <a:pt x="61335" y="40541"/>
                    <a:pt x="70012" y="42037"/>
                    <a:pt x="71732" y="39195"/>
                  </a:cubicBezTo>
                  <a:cubicBezTo>
                    <a:pt x="73453" y="36427"/>
                    <a:pt x="67544" y="30294"/>
                    <a:pt x="49592" y="21467"/>
                  </a:cubicBezTo>
                  <a:cubicBezTo>
                    <a:pt x="31640" y="12566"/>
                    <a:pt x="0" y="0"/>
                    <a:pt x="0" y="0"/>
                  </a:cubicBezTo>
                  <a:cubicBezTo>
                    <a:pt x="0" y="0"/>
                    <a:pt x="25432" y="22739"/>
                    <a:pt x="43384" y="3164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4F715E98-CA2F-B230-8382-604BFC056457}"/>
                </a:ext>
              </a:extLst>
            </p:cNvPr>
            <p:cNvSpPr/>
            <p:nvPr/>
          </p:nvSpPr>
          <p:spPr>
            <a:xfrm>
              <a:off x="4904104" y="1962068"/>
              <a:ext cx="71571" cy="41152"/>
            </a:xfrm>
            <a:custGeom>
              <a:avLst/>
              <a:gdLst>
                <a:gd name="connsiteX0" fmla="*/ 43010 w 71571"/>
                <a:gd name="connsiteY0" fmla="*/ 32089 h 41152"/>
                <a:gd name="connsiteX1" fmla="*/ 71284 w 71571"/>
                <a:gd name="connsiteY1" fmla="*/ 39868 h 41152"/>
                <a:gd name="connsiteX2" fmla="*/ 49367 w 71571"/>
                <a:gd name="connsiteY2" fmla="*/ 21916 h 41152"/>
                <a:gd name="connsiteX3" fmla="*/ 0 w 71571"/>
                <a:gd name="connsiteY3" fmla="*/ 0 h 41152"/>
                <a:gd name="connsiteX4" fmla="*/ 43010 w 71571"/>
                <a:gd name="connsiteY4" fmla="*/ 32014 h 4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71" h="41152">
                  <a:moveTo>
                    <a:pt x="43010" y="32089"/>
                  </a:moveTo>
                  <a:cubicBezTo>
                    <a:pt x="60886" y="41140"/>
                    <a:pt x="69563" y="42711"/>
                    <a:pt x="71284" y="39868"/>
                  </a:cubicBezTo>
                  <a:cubicBezTo>
                    <a:pt x="73004" y="37101"/>
                    <a:pt x="67170" y="30892"/>
                    <a:pt x="49367" y="21916"/>
                  </a:cubicBezTo>
                  <a:cubicBezTo>
                    <a:pt x="31565" y="12866"/>
                    <a:pt x="0" y="0"/>
                    <a:pt x="0" y="0"/>
                  </a:cubicBezTo>
                  <a:cubicBezTo>
                    <a:pt x="0" y="0"/>
                    <a:pt x="25207" y="22963"/>
                    <a:pt x="43010" y="3201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0A4C1288-BDDB-F892-E125-2606B459A847}"/>
                </a:ext>
              </a:extLst>
            </p:cNvPr>
            <p:cNvSpPr/>
            <p:nvPr/>
          </p:nvSpPr>
          <p:spPr>
            <a:xfrm>
              <a:off x="4877291" y="1942048"/>
              <a:ext cx="78907" cy="21562"/>
            </a:xfrm>
            <a:custGeom>
              <a:avLst/>
              <a:gdLst>
                <a:gd name="connsiteX0" fmla="*/ 37733 w 78907"/>
                <a:gd name="connsiteY0" fmla="*/ 17027 h 21562"/>
                <a:gd name="connsiteX1" fmla="*/ 78873 w 78907"/>
                <a:gd name="connsiteY1" fmla="*/ 19570 h 21562"/>
                <a:gd name="connsiteX2" fmla="*/ 41174 w 78907"/>
                <a:gd name="connsiteY2" fmla="*/ 4536 h 21562"/>
                <a:gd name="connsiteX3" fmla="*/ 34 w 78907"/>
                <a:gd name="connsiteY3" fmla="*/ 1993 h 21562"/>
                <a:gd name="connsiteX4" fmla="*/ 37733 w 78907"/>
                <a:gd name="connsiteY4" fmla="*/ 17102 h 2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07" h="21562">
                  <a:moveTo>
                    <a:pt x="37733" y="17027"/>
                  </a:moveTo>
                  <a:cubicBezTo>
                    <a:pt x="59500" y="21889"/>
                    <a:pt x="77900" y="23011"/>
                    <a:pt x="78873" y="19570"/>
                  </a:cubicBezTo>
                  <a:cubicBezTo>
                    <a:pt x="79770" y="16130"/>
                    <a:pt x="62940" y="9323"/>
                    <a:pt x="41174" y="4536"/>
                  </a:cubicBezTo>
                  <a:cubicBezTo>
                    <a:pt x="19407" y="-326"/>
                    <a:pt x="1007" y="-1448"/>
                    <a:pt x="34" y="1993"/>
                  </a:cubicBezTo>
                  <a:cubicBezTo>
                    <a:pt x="-863" y="5433"/>
                    <a:pt x="15967" y="12240"/>
                    <a:pt x="37733" y="1710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F1A99E41-0480-CAC9-2C8F-325F75C64C33}"/>
                </a:ext>
              </a:extLst>
            </p:cNvPr>
            <p:cNvSpPr/>
            <p:nvPr/>
          </p:nvSpPr>
          <p:spPr>
            <a:xfrm>
              <a:off x="4880916" y="1949576"/>
              <a:ext cx="76462" cy="33070"/>
            </a:xfrm>
            <a:custGeom>
              <a:avLst/>
              <a:gdLst>
                <a:gd name="connsiteX0" fmla="*/ 47198 w 76462"/>
                <a:gd name="connsiteY0" fmla="*/ 26853 h 33070"/>
                <a:gd name="connsiteX1" fmla="*/ 76296 w 76462"/>
                <a:gd name="connsiteY1" fmla="*/ 31416 h 33070"/>
                <a:gd name="connsiteX2" fmla="*/ 51986 w 76462"/>
                <a:gd name="connsiteY2" fmla="*/ 16082 h 33070"/>
                <a:gd name="connsiteX3" fmla="*/ 0 w 76462"/>
                <a:gd name="connsiteY3" fmla="*/ 0 h 33070"/>
                <a:gd name="connsiteX4" fmla="*/ 47198 w 76462"/>
                <a:gd name="connsiteY4" fmla="*/ 26928 h 3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62" h="33070">
                  <a:moveTo>
                    <a:pt x="47198" y="26853"/>
                  </a:moveTo>
                  <a:cubicBezTo>
                    <a:pt x="66198" y="33735"/>
                    <a:pt x="75024" y="34333"/>
                    <a:pt x="76296" y="31416"/>
                  </a:cubicBezTo>
                  <a:cubicBezTo>
                    <a:pt x="77642" y="28424"/>
                    <a:pt x="70985" y="22963"/>
                    <a:pt x="51986" y="16082"/>
                  </a:cubicBezTo>
                  <a:cubicBezTo>
                    <a:pt x="33061" y="9126"/>
                    <a:pt x="0" y="0"/>
                    <a:pt x="0" y="0"/>
                  </a:cubicBezTo>
                  <a:cubicBezTo>
                    <a:pt x="0" y="0"/>
                    <a:pt x="28200" y="19971"/>
                    <a:pt x="47198" y="2692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B37D3C69-1A9D-7614-EFE8-B4FEAAF89DF2}"/>
                </a:ext>
              </a:extLst>
            </p:cNvPr>
            <p:cNvSpPr/>
            <p:nvPr/>
          </p:nvSpPr>
          <p:spPr>
            <a:xfrm>
              <a:off x="4877849" y="1954363"/>
              <a:ext cx="63362" cy="50892"/>
            </a:xfrm>
            <a:custGeom>
              <a:avLst/>
              <a:gdLst>
                <a:gd name="connsiteX0" fmla="*/ 36427 w 63362"/>
                <a:gd name="connsiteY0" fmla="*/ 38073 h 50892"/>
                <a:gd name="connsiteX1" fmla="*/ 62831 w 63362"/>
                <a:gd name="connsiteY1" fmla="*/ 50041 h 50892"/>
                <a:gd name="connsiteX2" fmla="*/ 44580 w 63362"/>
                <a:gd name="connsiteY2" fmla="*/ 29022 h 50892"/>
                <a:gd name="connsiteX3" fmla="*/ 0 w 63362"/>
                <a:gd name="connsiteY3" fmla="*/ 0 h 50892"/>
                <a:gd name="connsiteX4" fmla="*/ 36427 w 63362"/>
                <a:gd name="connsiteY4" fmla="*/ 38073 h 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62" h="50892">
                  <a:moveTo>
                    <a:pt x="36427" y="38073"/>
                  </a:moveTo>
                  <a:cubicBezTo>
                    <a:pt x="52285" y="49667"/>
                    <a:pt x="60587" y="52584"/>
                    <a:pt x="62831" y="50041"/>
                  </a:cubicBezTo>
                  <a:cubicBezTo>
                    <a:pt x="65076" y="47572"/>
                    <a:pt x="60438" y="40616"/>
                    <a:pt x="44580" y="29022"/>
                  </a:cubicBezTo>
                  <a:cubicBezTo>
                    <a:pt x="28723" y="17428"/>
                    <a:pt x="0" y="0"/>
                    <a:pt x="0" y="0"/>
                  </a:cubicBezTo>
                  <a:cubicBezTo>
                    <a:pt x="0" y="0"/>
                    <a:pt x="20495" y="26479"/>
                    <a:pt x="36427" y="3807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179EC444-E373-1727-DE12-FB2FA2B3D294}"/>
                </a:ext>
              </a:extLst>
            </p:cNvPr>
            <p:cNvSpPr/>
            <p:nvPr/>
          </p:nvSpPr>
          <p:spPr>
            <a:xfrm>
              <a:off x="4988771" y="1974918"/>
              <a:ext cx="29262" cy="7359"/>
            </a:xfrm>
            <a:custGeom>
              <a:avLst/>
              <a:gdLst>
                <a:gd name="connsiteX0" fmla="*/ 29253 w 29262"/>
                <a:gd name="connsiteY0" fmla="*/ 6822 h 7359"/>
                <a:gd name="connsiteX1" fmla="*/ 14143 w 29262"/>
                <a:gd name="connsiteY1" fmla="*/ 5625 h 7359"/>
                <a:gd name="connsiteX2" fmla="*/ 6 w 29262"/>
                <a:gd name="connsiteY2" fmla="*/ 538 h 7359"/>
                <a:gd name="connsiteX3" fmla="*/ 15115 w 29262"/>
                <a:gd name="connsiteY3" fmla="*/ 1735 h 7359"/>
                <a:gd name="connsiteX4" fmla="*/ 29253 w 29262"/>
                <a:gd name="connsiteY4" fmla="*/ 6747 h 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62" h="7359">
                  <a:moveTo>
                    <a:pt x="29253" y="6822"/>
                  </a:moveTo>
                  <a:cubicBezTo>
                    <a:pt x="28954" y="7869"/>
                    <a:pt x="22222" y="7345"/>
                    <a:pt x="14143" y="5625"/>
                  </a:cubicBezTo>
                  <a:cubicBezTo>
                    <a:pt x="6065" y="3904"/>
                    <a:pt x="-218" y="1660"/>
                    <a:pt x="6" y="538"/>
                  </a:cubicBezTo>
                  <a:cubicBezTo>
                    <a:pt x="305" y="-509"/>
                    <a:pt x="7037" y="15"/>
                    <a:pt x="15115" y="1735"/>
                  </a:cubicBezTo>
                  <a:cubicBezTo>
                    <a:pt x="23194" y="3456"/>
                    <a:pt x="29552" y="5700"/>
                    <a:pt x="29253" y="674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C254C6CD-0514-6AD3-8EC9-336C18E4228C}"/>
                </a:ext>
              </a:extLst>
            </p:cNvPr>
            <p:cNvSpPr/>
            <p:nvPr/>
          </p:nvSpPr>
          <p:spPr>
            <a:xfrm>
              <a:off x="5118077" y="2025329"/>
              <a:ext cx="23693" cy="7967"/>
            </a:xfrm>
            <a:custGeom>
              <a:avLst/>
              <a:gdLst>
                <a:gd name="connsiteX0" fmla="*/ 23665 w 23693"/>
                <a:gd name="connsiteY0" fmla="*/ 7125 h 7967"/>
                <a:gd name="connsiteX1" fmla="*/ 11024 w 23693"/>
                <a:gd name="connsiteY1" fmla="*/ 6452 h 7967"/>
                <a:gd name="connsiteX2" fmla="*/ 28 w 23693"/>
                <a:gd name="connsiteY2" fmla="*/ 842 h 7967"/>
                <a:gd name="connsiteX3" fmla="*/ 12669 w 23693"/>
                <a:gd name="connsiteY3" fmla="*/ 1515 h 7967"/>
                <a:gd name="connsiteX4" fmla="*/ 23665 w 23693"/>
                <a:gd name="connsiteY4" fmla="*/ 7125 h 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3" h="7967">
                  <a:moveTo>
                    <a:pt x="23665" y="7125"/>
                  </a:moveTo>
                  <a:cubicBezTo>
                    <a:pt x="23216" y="8472"/>
                    <a:pt x="17531" y="8173"/>
                    <a:pt x="11024" y="6452"/>
                  </a:cubicBezTo>
                  <a:cubicBezTo>
                    <a:pt x="4516" y="4732"/>
                    <a:pt x="-420" y="2189"/>
                    <a:pt x="28" y="842"/>
                  </a:cubicBezTo>
                  <a:cubicBezTo>
                    <a:pt x="477" y="-504"/>
                    <a:pt x="6087" y="-205"/>
                    <a:pt x="12669" y="1515"/>
                  </a:cubicBezTo>
                  <a:cubicBezTo>
                    <a:pt x="19177" y="3236"/>
                    <a:pt x="24114" y="5779"/>
                    <a:pt x="23665" y="712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1FC3D545-2B10-A3C6-BE02-61DA2367A97C}"/>
                </a:ext>
              </a:extLst>
            </p:cNvPr>
            <p:cNvSpPr/>
            <p:nvPr/>
          </p:nvSpPr>
          <p:spPr>
            <a:xfrm>
              <a:off x="5123673" y="2004223"/>
              <a:ext cx="15644" cy="6465"/>
            </a:xfrm>
            <a:custGeom>
              <a:avLst/>
              <a:gdLst>
                <a:gd name="connsiteX0" fmla="*/ 15601 w 15644"/>
                <a:gd name="connsiteY0" fmla="*/ 5343 h 6465"/>
                <a:gd name="connsiteX1" fmla="*/ 6999 w 15644"/>
                <a:gd name="connsiteY1" fmla="*/ 5717 h 6465"/>
                <a:gd name="connsiteX2" fmla="*/ 43 w 15644"/>
                <a:gd name="connsiteY2" fmla="*/ 1154 h 6465"/>
                <a:gd name="connsiteX3" fmla="*/ 8644 w 15644"/>
                <a:gd name="connsiteY3" fmla="*/ 780 h 6465"/>
                <a:gd name="connsiteX4" fmla="*/ 15601 w 15644"/>
                <a:gd name="connsiteY4" fmla="*/ 5343 h 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44" h="6465">
                  <a:moveTo>
                    <a:pt x="15601" y="5343"/>
                  </a:moveTo>
                  <a:cubicBezTo>
                    <a:pt x="15152" y="6689"/>
                    <a:pt x="11337" y="6839"/>
                    <a:pt x="6999" y="5717"/>
                  </a:cubicBezTo>
                  <a:cubicBezTo>
                    <a:pt x="2735" y="4520"/>
                    <a:pt x="-406" y="2500"/>
                    <a:pt x="43" y="1154"/>
                  </a:cubicBezTo>
                  <a:cubicBezTo>
                    <a:pt x="491" y="-193"/>
                    <a:pt x="4306" y="-417"/>
                    <a:pt x="8644" y="780"/>
                  </a:cubicBezTo>
                  <a:cubicBezTo>
                    <a:pt x="12983" y="1902"/>
                    <a:pt x="16050" y="3996"/>
                    <a:pt x="15601" y="534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75A7B29-59E7-9CC3-B93D-FEA43545D309}"/>
                </a:ext>
              </a:extLst>
            </p:cNvPr>
            <p:cNvSpPr/>
            <p:nvPr/>
          </p:nvSpPr>
          <p:spPr>
            <a:xfrm>
              <a:off x="5055493" y="1980034"/>
              <a:ext cx="29703" cy="5804"/>
            </a:xfrm>
            <a:custGeom>
              <a:avLst/>
              <a:gdLst>
                <a:gd name="connsiteX0" fmla="*/ 29626 w 29703"/>
                <a:gd name="connsiteY0" fmla="*/ 5071 h 5804"/>
                <a:gd name="connsiteX1" fmla="*/ 14442 w 29703"/>
                <a:gd name="connsiteY1" fmla="*/ 4847 h 5804"/>
                <a:gd name="connsiteX2" fmla="*/ 6 w 29703"/>
                <a:gd name="connsiteY2" fmla="*/ 733 h 5804"/>
                <a:gd name="connsiteX3" fmla="*/ 15190 w 29703"/>
                <a:gd name="connsiteY3" fmla="*/ 957 h 5804"/>
                <a:gd name="connsiteX4" fmla="*/ 29701 w 29703"/>
                <a:gd name="connsiteY4" fmla="*/ 5071 h 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3" h="5804">
                  <a:moveTo>
                    <a:pt x="29626" y="5071"/>
                  </a:moveTo>
                  <a:cubicBezTo>
                    <a:pt x="29402" y="6119"/>
                    <a:pt x="22670" y="6044"/>
                    <a:pt x="14442" y="4847"/>
                  </a:cubicBezTo>
                  <a:cubicBezTo>
                    <a:pt x="6289" y="3650"/>
                    <a:pt x="-219" y="1780"/>
                    <a:pt x="6" y="733"/>
                  </a:cubicBezTo>
                  <a:cubicBezTo>
                    <a:pt x="230" y="-314"/>
                    <a:pt x="6962" y="-239"/>
                    <a:pt x="15190" y="957"/>
                  </a:cubicBezTo>
                  <a:cubicBezTo>
                    <a:pt x="23418" y="2154"/>
                    <a:pt x="29851" y="4024"/>
                    <a:pt x="29701" y="507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A3491FB4-FE73-4C33-333F-9A6D3BF96A10}"/>
                </a:ext>
              </a:extLst>
            </p:cNvPr>
            <p:cNvSpPr/>
            <p:nvPr/>
          </p:nvSpPr>
          <p:spPr>
            <a:xfrm>
              <a:off x="4894975" y="1946820"/>
              <a:ext cx="51393" cy="12693"/>
            </a:xfrm>
            <a:custGeom>
              <a:avLst/>
              <a:gdLst>
                <a:gd name="connsiteX0" fmla="*/ 51316 w 51393"/>
                <a:gd name="connsiteY0" fmla="*/ 12480 h 12693"/>
                <a:gd name="connsiteX1" fmla="*/ 25211 w 51393"/>
                <a:gd name="connsiteY1" fmla="*/ 7992 h 12693"/>
                <a:gd name="connsiteX2" fmla="*/ 3 w 51393"/>
                <a:gd name="connsiteY2" fmla="*/ 213 h 12693"/>
                <a:gd name="connsiteX3" fmla="*/ 26183 w 51393"/>
                <a:gd name="connsiteY3" fmla="*/ 4701 h 12693"/>
                <a:gd name="connsiteX4" fmla="*/ 51391 w 51393"/>
                <a:gd name="connsiteY4" fmla="*/ 12480 h 1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93" h="12693">
                  <a:moveTo>
                    <a:pt x="51316" y="12480"/>
                  </a:moveTo>
                  <a:cubicBezTo>
                    <a:pt x="51091" y="13378"/>
                    <a:pt x="39348" y="11358"/>
                    <a:pt x="25211" y="7992"/>
                  </a:cubicBezTo>
                  <a:cubicBezTo>
                    <a:pt x="10999" y="4626"/>
                    <a:pt x="-221" y="1111"/>
                    <a:pt x="3" y="213"/>
                  </a:cubicBezTo>
                  <a:cubicBezTo>
                    <a:pt x="228" y="-684"/>
                    <a:pt x="11971" y="1335"/>
                    <a:pt x="26183" y="4701"/>
                  </a:cubicBezTo>
                  <a:cubicBezTo>
                    <a:pt x="40320" y="8067"/>
                    <a:pt x="51615" y="11583"/>
                    <a:pt x="51391" y="1248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1DBAD5F-000C-9657-3DF3-9D88B0E246F5}"/>
                </a:ext>
              </a:extLst>
            </p:cNvPr>
            <p:cNvSpPr/>
            <p:nvPr/>
          </p:nvSpPr>
          <p:spPr>
            <a:xfrm>
              <a:off x="4962801" y="1961559"/>
              <a:ext cx="14850" cy="5106"/>
            </a:xfrm>
            <a:custGeom>
              <a:avLst/>
              <a:gdLst>
                <a:gd name="connsiteX0" fmla="*/ 14830 w 14850"/>
                <a:gd name="connsiteY0" fmla="*/ 4547 h 5106"/>
                <a:gd name="connsiteX1" fmla="*/ 6902 w 14850"/>
                <a:gd name="connsiteY1" fmla="*/ 4173 h 5106"/>
                <a:gd name="connsiteX2" fmla="*/ 20 w 14850"/>
                <a:gd name="connsiteY2" fmla="*/ 583 h 5106"/>
                <a:gd name="connsiteX3" fmla="*/ 7949 w 14850"/>
                <a:gd name="connsiteY3" fmla="*/ 957 h 5106"/>
                <a:gd name="connsiteX4" fmla="*/ 14830 w 14850"/>
                <a:gd name="connsiteY4" fmla="*/ 4547 h 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50" h="5106">
                  <a:moveTo>
                    <a:pt x="14830" y="4547"/>
                  </a:moveTo>
                  <a:cubicBezTo>
                    <a:pt x="14531" y="5445"/>
                    <a:pt x="11015" y="5221"/>
                    <a:pt x="6902" y="4173"/>
                  </a:cubicBezTo>
                  <a:cubicBezTo>
                    <a:pt x="2788" y="3051"/>
                    <a:pt x="-279" y="1481"/>
                    <a:pt x="20" y="583"/>
                  </a:cubicBezTo>
                  <a:cubicBezTo>
                    <a:pt x="319" y="-315"/>
                    <a:pt x="3835" y="-165"/>
                    <a:pt x="7949" y="957"/>
                  </a:cubicBezTo>
                  <a:cubicBezTo>
                    <a:pt x="12063" y="2079"/>
                    <a:pt x="15130" y="3650"/>
                    <a:pt x="14830" y="454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E544397D-6E9D-EF0F-F3DF-77803D5FF30D}"/>
                </a:ext>
              </a:extLst>
            </p:cNvPr>
            <p:cNvSpPr/>
            <p:nvPr/>
          </p:nvSpPr>
          <p:spPr>
            <a:xfrm>
              <a:off x="4525054" y="1935901"/>
              <a:ext cx="274000" cy="251494"/>
            </a:xfrm>
            <a:custGeom>
              <a:avLst/>
              <a:gdLst>
                <a:gd name="connsiteX0" fmla="*/ 267748 w 274000"/>
                <a:gd name="connsiteY0" fmla="*/ 23025 h 251494"/>
                <a:gd name="connsiteX1" fmla="*/ 250320 w 274000"/>
                <a:gd name="connsiteY1" fmla="*/ 4699 h 251494"/>
                <a:gd name="connsiteX2" fmla="*/ 10812 w 274000"/>
                <a:gd name="connsiteY2" fmla="*/ 111662 h 251494"/>
                <a:gd name="connsiteX3" fmla="*/ 139392 w 274000"/>
                <a:gd name="connsiteY3" fmla="*/ 239495 h 251494"/>
                <a:gd name="connsiteX4" fmla="*/ 267748 w 274000"/>
                <a:gd name="connsiteY4" fmla="*/ 22950 h 25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00" h="251494">
                  <a:moveTo>
                    <a:pt x="267748" y="23025"/>
                  </a:moveTo>
                  <a:cubicBezTo>
                    <a:pt x="280389" y="1483"/>
                    <a:pt x="273508" y="-5698"/>
                    <a:pt x="250320" y="4699"/>
                  </a:cubicBezTo>
                  <a:cubicBezTo>
                    <a:pt x="183524" y="34619"/>
                    <a:pt x="48885" y="94832"/>
                    <a:pt x="10812" y="111662"/>
                  </a:cubicBezTo>
                  <a:cubicBezTo>
                    <a:pt x="-40501" y="134401"/>
                    <a:pt x="105657" y="296268"/>
                    <a:pt x="139392" y="239495"/>
                  </a:cubicBezTo>
                  <a:cubicBezTo>
                    <a:pt x="165797" y="196335"/>
                    <a:pt x="233340" y="81518"/>
                    <a:pt x="267748" y="2295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37C6FBDE-82BD-F1B4-3E33-248AB59BADD1}"/>
                </a:ext>
              </a:extLst>
            </p:cNvPr>
            <p:cNvSpPr/>
            <p:nvPr/>
          </p:nvSpPr>
          <p:spPr>
            <a:xfrm>
              <a:off x="4646295" y="2116664"/>
              <a:ext cx="39518" cy="68254"/>
            </a:xfrm>
            <a:custGeom>
              <a:avLst/>
              <a:gdLst>
                <a:gd name="connsiteX0" fmla="*/ 14785 w 39518"/>
                <a:gd name="connsiteY0" fmla="*/ 31654 h 68254"/>
                <a:gd name="connsiteX1" fmla="*/ 648 w 39518"/>
                <a:gd name="connsiteY1" fmla="*/ 68156 h 68254"/>
                <a:gd name="connsiteX2" fmla="*/ 24733 w 39518"/>
                <a:gd name="connsiteY2" fmla="*/ 36591 h 68254"/>
                <a:gd name="connsiteX3" fmla="*/ 38870 w 39518"/>
                <a:gd name="connsiteY3" fmla="*/ 89 h 68254"/>
                <a:gd name="connsiteX4" fmla="*/ 14785 w 39518"/>
                <a:gd name="connsiteY4" fmla="*/ 31654 h 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18" h="68254">
                  <a:moveTo>
                    <a:pt x="14785" y="31654"/>
                  </a:moveTo>
                  <a:cubicBezTo>
                    <a:pt x="4238" y="50504"/>
                    <a:pt x="-2120" y="66810"/>
                    <a:pt x="648" y="68156"/>
                  </a:cubicBezTo>
                  <a:cubicBezTo>
                    <a:pt x="3415" y="69577"/>
                    <a:pt x="14187" y="55366"/>
                    <a:pt x="24733" y="36591"/>
                  </a:cubicBezTo>
                  <a:cubicBezTo>
                    <a:pt x="35280" y="17741"/>
                    <a:pt x="41638" y="1435"/>
                    <a:pt x="38870" y="89"/>
                  </a:cubicBezTo>
                  <a:cubicBezTo>
                    <a:pt x="36103" y="-1258"/>
                    <a:pt x="25332" y="12879"/>
                    <a:pt x="14785" y="3165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9F1BCB01-922E-6C77-9ABC-89AA2B1E3DFD}"/>
                </a:ext>
              </a:extLst>
            </p:cNvPr>
            <p:cNvSpPr/>
            <p:nvPr/>
          </p:nvSpPr>
          <p:spPr>
            <a:xfrm>
              <a:off x="4617226" y="2111891"/>
              <a:ext cx="33244" cy="56621"/>
            </a:xfrm>
            <a:custGeom>
              <a:avLst/>
              <a:gdLst>
                <a:gd name="connsiteX0" fmla="*/ 11616 w 33244"/>
                <a:gd name="connsiteY0" fmla="*/ 26180 h 56621"/>
                <a:gd name="connsiteX1" fmla="*/ 995 w 33244"/>
                <a:gd name="connsiteY1" fmla="*/ 56474 h 56621"/>
                <a:gd name="connsiteX2" fmla="*/ 21564 w 33244"/>
                <a:gd name="connsiteY2" fmla="*/ 31117 h 56621"/>
                <a:gd name="connsiteX3" fmla="*/ 32261 w 33244"/>
                <a:gd name="connsiteY3" fmla="*/ 150 h 56621"/>
                <a:gd name="connsiteX4" fmla="*/ 11616 w 33244"/>
                <a:gd name="connsiteY4" fmla="*/ 26180 h 5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44" h="56621">
                  <a:moveTo>
                    <a:pt x="11616" y="26180"/>
                  </a:moveTo>
                  <a:cubicBezTo>
                    <a:pt x="1069" y="45030"/>
                    <a:pt x="-1773" y="55128"/>
                    <a:pt x="995" y="56474"/>
                  </a:cubicBezTo>
                  <a:cubicBezTo>
                    <a:pt x="3762" y="57820"/>
                    <a:pt x="11018" y="49966"/>
                    <a:pt x="21564" y="31117"/>
                  </a:cubicBezTo>
                  <a:cubicBezTo>
                    <a:pt x="32111" y="12268"/>
                    <a:pt x="35028" y="1496"/>
                    <a:pt x="32261" y="150"/>
                  </a:cubicBezTo>
                  <a:cubicBezTo>
                    <a:pt x="29493" y="-1271"/>
                    <a:pt x="22163" y="7406"/>
                    <a:pt x="11616" y="2618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00C16AB0-4387-CE90-FE2E-9C2C278374F9}"/>
                </a:ext>
              </a:extLst>
            </p:cNvPr>
            <p:cNvSpPr/>
            <p:nvPr/>
          </p:nvSpPr>
          <p:spPr>
            <a:xfrm>
              <a:off x="4635450" y="2121316"/>
              <a:ext cx="42759" cy="57170"/>
            </a:xfrm>
            <a:custGeom>
              <a:avLst/>
              <a:gdLst>
                <a:gd name="connsiteX0" fmla="*/ 9548 w 42759"/>
                <a:gd name="connsiteY0" fmla="*/ 33809 h 57170"/>
                <a:gd name="connsiteX1" fmla="*/ 1246 w 42759"/>
                <a:gd name="connsiteY1" fmla="*/ 56848 h 57170"/>
                <a:gd name="connsiteX2" fmla="*/ 19871 w 42759"/>
                <a:gd name="connsiteY2" fmla="*/ 39719 h 57170"/>
                <a:gd name="connsiteX3" fmla="*/ 42759 w 42759"/>
                <a:gd name="connsiteY3" fmla="*/ 0 h 57170"/>
                <a:gd name="connsiteX4" fmla="*/ 9623 w 42759"/>
                <a:gd name="connsiteY4" fmla="*/ 33809 h 5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59" h="57170">
                  <a:moveTo>
                    <a:pt x="9548" y="33809"/>
                  </a:moveTo>
                  <a:cubicBezTo>
                    <a:pt x="124" y="48096"/>
                    <a:pt x="-1597" y="55202"/>
                    <a:pt x="1246" y="56848"/>
                  </a:cubicBezTo>
                  <a:cubicBezTo>
                    <a:pt x="4088" y="58493"/>
                    <a:pt x="10446" y="54005"/>
                    <a:pt x="19871" y="39719"/>
                  </a:cubicBezTo>
                  <a:cubicBezTo>
                    <a:pt x="29296" y="25432"/>
                    <a:pt x="42759" y="0"/>
                    <a:pt x="42759" y="0"/>
                  </a:cubicBezTo>
                  <a:cubicBezTo>
                    <a:pt x="42759" y="0"/>
                    <a:pt x="18973" y="19523"/>
                    <a:pt x="9623" y="3380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14691CEC-9886-8959-ED05-95573E5D91EA}"/>
                </a:ext>
              </a:extLst>
            </p:cNvPr>
            <p:cNvSpPr/>
            <p:nvPr/>
          </p:nvSpPr>
          <p:spPr>
            <a:xfrm>
              <a:off x="4633747" y="2100073"/>
              <a:ext cx="55981" cy="60473"/>
            </a:xfrm>
            <a:custGeom>
              <a:avLst/>
              <a:gdLst>
                <a:gd name="connsiteX0" fmla="*/ 14019 w 55981"/>
                <a:gd name="connsiteY0" fmla="*/ 34931 h 60473"/>
                <a:gd name="connsiteX1" fmla="*/ 930 w 55981"/>
                <a:gd name="connsiteY1" fmla="*/ 59989 h 60473"/>
                <a:gd name="connsiteX2" fmla="*/ 24117 w 55981"/>
                <a:gd name="connsiteY2" fmla="*/ 42411 h 60473"/>
                <a:gd name="connsiteX3" fmla="*/ 55982 w 55981"/>
                <a:gd name="connsiteY3" fmla="*/ 0 h 60473"/>
                <a:gd name="connsiteX4" fmla="*/ 14094 w 55981"/>
                <a:gd name="connsiteY4" fmla="*/ 34931 h 6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1" h="60473">
                  <a:moveTo>
                    <a:pt x="14019" y="34931"/>
                  </a:moveTo>
                  <a:cubicBezTo>
                    <a:pt x="1303" y="50116"/>
                    <a:pt x="-1838" y="57895"/>
                    <a:pt x="930" y="59989"/>
                  </a:cubicBezTo>
                  <a:cubicBezTo>
                    <a:pt x="3697" y="62084"/>
                    <a:pt x="11327" y="57596"/>
                    <a:pt x="24117" y="42411"/>
                  </a:cubicBezTo>
                  <a:cubicBezTo>
                    <a:pt x="36833" y="27227"/>
                    <a:pt x="55982" y="0"/>
                    <a:pt x="55982" y="0"/>
                  </a:cubicBezTo>
                  <a:cubicBezTo>
                    <a:pt x="55982" y="0"/>
                    <a:pt x="26810" y="19747"/>
                    <a:pt x="14094" y="349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4B436337-C97B-C825-E88B-C4BFB4960771}"/>
                </a:ext>
              </a:extLst>
            </p:cNvPr>
            <p:cNvSpPr/>
            <p:nvPr/>
          </p:nvSpPr>
          <p:spPr>
            <a:xfrm>
              <a:off x="4585779" y="2094837"/>
              <a:ext cx="48747" cy="64656"/>
            </a:xfrm>
            <a:custGeom>
              <a:avLst/>
              <a:gdLst>
                <a:gd name="connsiteX0" fmla="*/ 3344 w 48747"/>
                <a:gd name="connsiteY0" fmla="*/ 64627 h 64656"/>
                <a:gd name="connsiteX1" fmla="*/ 23615 w 48747"/>
                <a:gd name="connsiteY1" fmla="*/ 44955 h 64656"/>
                <a:gd name="connsiteX2" fmla="*/ 48598 w 48747"/>
                <a:gd name="connsiteY2" fmla="*/ 2020 h 64656"/>
                <a:gd name="connsiteX3" fmla="*/ 48149 w 48747"/>
                <a:gd name="connsiteY3" fmla="*/ 299 h 64656"/>
                <a:gd name="connsiteX4" fmla="*/ 47476 w 48747"/>
                <a:gd name="connsiteY4" fmla="*/ 0 h 64656"/>
                <a:gd name="connsiteX5" fmla="*/ 46279 w 48747"/>
                <a:gd name="connsiteY5" fmla="*/ 374 h 64656"/>
                <a:gd name="connsiteX6" fmla="*/ 10749 w 48747"/>
                <a:gd name="connsiteY6" fmla="*/ 37549 h 64656"/>
                <a:gd name="connsiteX7" fmla="*/ 1848 w 48747"/>
                <a:gd name="connsiteY7" fmla="*/ 64178 h 64656"/>
                <a:gd name="connsiteX8" fmla="*/ 3344 w 48747"/>
                <a:gd name="connsiteY8" fmla="*/ 64627 h 64656"/>
                <a:gd name="connsiteX9" fmla="*/ 3344 w 48747"/>
                <a:gd name="connsiteY9" fmla="*/ 64627 h 6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47" h="64656">
                  <a:moveTo>
                    <a:pt x="3344" y="64627"/>
                  </a:moveTo>
                  <a:cubicBezTo>
                    <a:pt x="8954" y="65300"/>
                    <a:pt x="17481" y="54304"/>
                    <a:pt x="23615" y="44955"/>
                  </a:cubicBezTo>
                  <a:cubicBezTo>
                    <a:pt x="33713" y="29621"/>
                    <a:pt x="48448" y="2319"/>
                    <a:pt x="48598" y="2020"/>
                  </a:cubicBezTo>
                  <a:cubicBezTo>
                    <a:pt x="48897" y="1421"/>
                    <a:pt x="48747" y="673"/>
                    <a:pt x="48149" y="299"/>
                  </a:cubicBezTo>
                  <a:cubicBezTo>
                    <a:pt x="47925" y="150"/>
                    <a:pt x="47700" y="75"/>
                    <a:pt x="47476" y="0"/>
                  </a:cubicBezTo>
                  <a:cubicBezTo>
                    <a:pt x="47027" y="0"/>
                    <a:pt x="46578" y="0"/>
                    <a:pt x="46279" y="374"/>
                  </a:cubicBezTo>
                  <a:cubicBezTo>
                    <a:pt x="45232" y="1272"/>
                    <a:pt x="20922" y="22141"/>
                    <a:pt x="10749" y="37549"/>
                  </a:cubicBezTo>
                  <a:cubicBezTo>
                    <a:pt x="576" y="53033"/>
                    <a:pt x="-2341" y="61710"/>
                    <a:pt x="1848" y="64178"/>
                  </a:cubicBezTo>
                  <a:cubicBezTo>
                    <a:pt x="2297" y="64402"/>
                    <a:pt x="2820" y="64552"/>
                    <a:pt x="3344" y="64627"/>
                  </a:cubicBezTo>
                  <a:lnTo>
                    <a:pt x="3344" y="64627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22C1A81-657A-88D3-0C7E-A66852665CF4}"/>
                </a:ext>
              </a:extLst>
            </p:cNvPr>
            <p:cNvSpPr/>
            <p:nvPr/>
          </p:nvSpPr>
          <p:spPr>
            <a:xfrm>
              <a:off x="4601790" y="2104785"/>
              <a:ext cx="42759" cy="57170"/>
            </a:xfrm>
            <a:custGeom>
              <a:avLst/>
              <a:gdLst>
                <a:gd name="connsiteX0" fmla="*/ 9548 w 42759"/>
                <a:gd name="connsiteY0" fmla="*/ 33809 h 57170"/>
                <a:gd name="connsiteX1" fmla="*/ 1246 w 42759"/>
                <a:gd name="connsiteY1" fmla="*/ 56848 h 57170"/>
                <a:gd name="connsiteX2" fmla="*/ 19871 w 42759"/>
                <a:gd name="connsiteY2" fmla="*/ 39719 h 57170"/>
                <a:gd name="connsiteX3" fmla="*/ 42759 w 42759"/>
                <a:gd name="connsiteY3" fmla="*/ 0 h 57170"/>
                <a:gd name="connsiteX4" fmla="*/ 9548 w 42759"/>
                <a:gd name="connsiteY4" fmla="*/ 33735 h 5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59" h="57170">
                  <a:moveTo>
                    <a:pt x="9548" y="33809"/>
                  </a:moveTo>
                  <a:cubicBezTo>
                    <a:pt x="124" y="48096"/>
                    <a:pt x="-1597" y="55202"/>
                    <a:pt x="1246" y="56848"/>
                  </a:cubicBezTo>
                  <a:cubicBezTo>
                    <a:pt x="4088" y="58493"/>
                    <a:pt x="10446" y="54005"/>
                    <a:pt x="19871" y="39719"/>
                  </a:cubicBezTo>
                  <a:cubicBezTo>
                    <a:pt x="29296" y="25432"/>
                    <a:pt x="42759" y="0"/>
                    <a:pt x="42759" y="0"/>
                  </a:cubicBezTo>
                  <a:cubicBezTo>
                    <a:pt x="42759" y="0"/>
                    <a:pt x="18973" y="19523"/>
                    <a:pt x="9548" y="3373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6FC5753-924B-71FD-6FFE-998D9061F734}"/>
                </a:ext>
              </a:extLst>
            </p:cNvPr>
            <p:cNvSpPr/>
            <p:nvPr/>
          </p:nvSpPr>
          <p:spPr>
            <a:xfrm>
              <a:off x="4590196" y="2096557"/>
              <a:ext cx="42759" cy="57170"/>
            </a:xfrm>
            <a:custGeom>
              <a:avLst/>
              <a:gdLst>
                <a:gd name="connsiteX0" fmla="*/ 9549 w 42759"/>
                <a:gd name="connsiteY0" fmla="*/ 33809 h 57170"/>
                <a:gd name="connsiteX1" fmla="*/ 1246 w 42759"/>
                <a:gd name="connsiteY1" fmla="*/ 56848 h 57170"/>
                <a:gd name="connsiteX2" fmla="*/ 19871 w 42759"/>
                <a:gd name="connsiteY2" fmla="*/ 39719 h 57170"/>
                <a:gd name="connsiteX3" fmla="*/ 42760 w 42759"/>
                <a:gd name="connsiteY3" fmla="*/ 0 h 57170"/>
                <a:gd name="connsiteX4" fmla="*/ 9549 w 42759"/>
                <a:gd name="connsiteY4" fmla="*/ 33735 h 5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59" h="57170">
                  <a:moveTo>
                    <a:pt x="9549" y="33809"/>
                  </a:moveTo>
                  <a:cubicBezTo>
                    <a:pt x="124" y="48096"/>
                    <a:pt x="-1597" y="55202"/>
                    <a:pt x="1246" y="56848"/>
                  </a:cubicBezTo>
                  <a:cubicBezTo>
                    <a:pt x="4088" y="58493"/>
                    <a:pt x="10446" y="54005"/>
                    <a:pt x="19871" y="39719"/>
                  </a:cubicBezTo>
                  <a:cubicBezTo>
                    <a:pt x="29295" y="25432"/>
                    <a:pt x="42760" y="0"/>
                    <a:pt x="42760" y="0"/>
                  </a:cubicBezTo>
                  <a:cubicBezTo>
                    <a:pt x="42760" y="0"/>
                    <a:pt x="18973" y="19523"/>
                    <a:pt x="9549" y="3373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B6954D90-92BE-6055-C0AF-02331D4D8CA2}"/>
                </a:ext>
              </a:extLst>
            </p:cNvPr>
            <p:cNvSpPr/>
            <p:nvPr/>
          </p:nvSpPr>
          <p:spPr>
            <a:xfrm>
              <a:off x="4600162" y="2083542"/>
              <a:ext cx="55981" cy="60473"/>
            </a:xfrm>
            <a:custGeom>
              <a:avLst/>
              <a:gdLst>
                <a:gd name="connsiteX0" fmla="*/ 14019 w 55981"/>
                <a:gd name="connsiteY0" fmla="*/ 34931 h 60473"/>
                <a:gd name="connsiteX1" fmla="*/ 930 w 55981"/>
                <a:gd name="connsiteY1" fmla="*/ 59989 h 60473"/>
                <a:gd name="connsiteX2" fmla="*/ 24117 w 55981"/>
                <a:gd name="connsiteY2" fmla="*/ 42411 h 60473"/>
                <a:gd name="connsiteX3" fmla="*/ 55982 w 55981"/>
                <a:gd name="connsiteY3" fmla="*/ 0 h 60473"/>
                <a:gd name="connsiteX4" fmla="*/ 14094 w 55981"/>
                <a:gd name="connsiteY4" fmla="*/ 34931 h 6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1" h="60473">
                  <a:moveTo>
                    <a:pt x="14019" y="34931"/>
                  </a:moveTo>
                  <a:cubicBezTo>
                    <a:pt x="1303" y="50116"/>
                    <a:pt x="-1838" y="57895"/>
                    <a:pt x="930" y="59989"/>
                  </a:cubicBezTo>
                  <a:cubicBezTo>
                    <a:pt x="3697" y="62084"/>
                    <a:pt x="11401" y="57596"/>
                    <a:pt x="24117" y="42411"/>
                  </a:cubicBezTo>
                  <a:cubicBezTo>
                    <a:pt x="36833" y="27227"/>
                    <a:pt x="55982" y="0"/>
                    <a:pt x="55982" y="0"/>
                  </a:cubicBezTo>
                  <a:cubicBezTo>
                    <a:pt x="55982" y="0"/>
                    <a:pt x="26810" y="19822"/>
                    <a:pt x="14094" y="349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7C260865-D1DF-AF57-9D98-122486A57635}"/>
                </a:ext>
              </a:extLst>
            </p:cNvPr>
            <p:cNvSpPr/>
            <p:nvPr/>
          </p:nvSpPr>
          <p:spPr>
            <a:xfrm>
              <a:off x="4580366" y="2091471"/>
              <a:ext cx="52664" cy="49137"/>
            </a:xfrm>
            <a:custGeom>
              <a:avLst/>
              <a:gdLst>
                <a:gd name="connsiteX0" fmla="*/ 13469 w 52664"/>
                <a:gd name="connsiteY0" fmla="*/ 27302 h 49137"/>
                <a:gd name="connsiteX1" fmla="*/ 753 w 52664"/>
                <a:gd name="connsiteY1" fmla="*/ 48545 h 49137"/>
                <a:gd name="connsiteX2" fmla="*/ 22370 w 52664"/>
                <a:gd name="connsiteY2" fmla="*/ 35006 h 49137"/>
                <a:gd name="connsiteX3" fmla="*/ 52664 w 52664"/>
                <a:gd name="connsiteY3" fmla="*/ 0 h 49137"/>
                <a:gd name="connsiteX4" fmla="*/ 13469 w 52664"/>
                <a:gd name="connsiteY4" fmla="*/ 27377 h 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64" h="49137">
                  <a:moveTo>
                    <a:pt x="13469" y="27302"/>
                  </a:moveTo>
                  <a:cubicBezTo>
                    <a:pt x="1427" y="39644"/>
                    <a:pt x="-1640" y="46376"/>
                    <a:pt x="753" y="48545"/>
                  </a:cubicBezTo>
                  <a:cubicBezTo>
                    <a:pt x="3222" y="50639"/>
                    <a:pt x="10328" y="47423"/>
                    <a:pt x="22370" y="35006"/>
                  </a:cubicBezTo>
                  <a:cubicBezTo>
                    <a:pt x="34413" y="22664"/>
                    <a:pt x="52664" y="0"/>
                    <a:pt x="52664" y="0"/>
                  </a:cubicBezTo>
                  <a:cubicBezTo>
                    <a:pt x="52664" y="0"/>
                    <a:pt x="25512" y="14960"/>
                    <a:pt x="13469" y="2737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3A6E7E0-916B-5042-7046-1097E92A747C}"/>
                </a:ext>
              </a:extLst>
            </p:cNvPr>
            <p:cNvSpPr/>
            <p:nvPr/>
          </p:nvSpPr>
          <p:spPr>
            <a:xfrm>
              <a:off x="4531089" y="2028976"/>
              <a:ext cx="74778" cy="32463"/>
            </a:xfrm>
            <a:custGeom>
              <a:avLst/>
              <a:gdLst>
                <a:gd name="connsiteX0" fmla="*/ 39633 w 74778"/>
                <a:gd name="connsiteY0" fmla="*/ 21131 h 32463"/>
                <a:gd name="connsiteX1" fmla="*/ 64 w 74778"/>
                <a:gd name="connsiteY1" fmla="*/ 31678 h 32463"/>
                <a:gd name="connsiteX2" fmla="*/ 35145 w 74778"/>
                <a:gd name="connsiteY2" fmla="*/ 11332 h 32463"/>
                <a:gd name="connsiteX3" fmla="*/ 74714 w 74778"/>
                <a:gd name="connsiteY3" fmla="*/ 786 h 32463"/>
                <a:gd name="connsiteX4" fmla="*/ 39633 w 74778"/>
                <a:gd name="connsiteY4" fmla="*/ 21131 h 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8" h="32463">
                  <a:moveTo>
                    <a:pt x="39633" y="21131"/>
                  </a:moveTo>
                  <a:cubicBezTo>
                    <a:pt x="18989" y="29658"/>
                    <a:pt x="1336" y="34445"/>
                    <a:pt x="64" y="31678"/>
                  </a:cubicBezTo>
                  <a:cubicBezTo>
                    <a:pt x="-1133" y="28985"/>
                    <a:pt x="14575" y="19859"/>
                    <a:pt x="35145" y="11332"/>
                  </a:cubicBezTo>
                  <a:cubicBezTo>
                    <a:pt x="55790" y="2805"/>
                    <a:pt x="73442" y="-1982"/>
                    <a:pt x="74714" y="786"/>
                  </a:cubicBezTo>
                  <a:cubicBezTo>
                    <a:pt x="75911" y="3478"/>
                    <a:pt x="60203" y="12604"/>
                    <a:pt x="39633" y="211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8FDD4FE-60F9-5EEE-3AC5-A7401EC4595D}"/>
                </a:ext>
              </a:extLst>
            </p:cNvPr>
            <p:cNvSpPr/>
            <p:nvPr/>
          </p:nvSpPr>
          <p:spPr>
            <a:xfrm>
              <a:off x="4546231" y="2062666"/>
              <a:ext cx="61927" cy="27554"/>
            </a:xfrm>
            <a:custGeom>
              <a:avLst/>
              <a:gdLst>
                <a:gd name="connsiteX0" fmla="*/ 32794 w 61927"/>
                <a:gd name="connsiteY0" fmla="*/ 18707 h 27554"/>
                <a:gd name="connsiteX1" fmla="*/ 107 w 61927"/>
                <a:gd name="connsiteY1" fmla="*/ 26411 h 27554"/>
                <a:gd name="connsiteX2" fmla="*/ 28381 w 61927"/>
                <a:gd name="connsiteY2" fmla="*/ 8908 h 27554"/>
                <a:gd name="connsiteX3" fmla="*/ 61816 w 61927"/>
                <a:gd name="connsiteY3" fmla="*/ 1129 h 27554"/>
                <a:gd name="connsiteX4" fmla="*/ 32794 w 61927"/>
                <a:gd name="connsiteY4" fmla="*/ 18707 h 2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27" h="27554">
                  <a:moveTo>
                    <a:pt x="32794" y="18707"/>
                  </a:moveTo>
                  <a:cubicBezTo>
                    <a:pt x="12149" y="27234"/>
                    <a:pt x="1303" y="29104"/>
                    <a:pt x="107" y="26411"/>
                  </a:cubicBezTo>
                  <a:cubicBezTo>
                    <a:pt x="-1090" y="23718"/>
                    <a:pt x="7737" y="17435"/>
                    <a:pt x="28381" y="8908"/>
                  </a:cubicBezTo>
                  <a:cubicBezTo>
                    <a:pt x="48951" y="381"/>
                    <a:pt x="60619" y="-1564"/>
                    <a:pt x="61816" y="1129"/>
                  </a:cubicBezTo>
                  <a:cubicBezTo>
                    <a:pt x="63088" y="3822"/>
                    <a:pt x="53439" y="10180"/>
                    <a:pt x="32794" y="1870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D1CF4633-230A-5263-B00F-D777362CCB10}"/>
                </a:ext>
              </a:extLst>
            </p:cNvPr>
            <p:cNvSpPr/>
            <p:nvPr/>
          </p:nvSpPr>
          <p:spPr>
            <a:xfrm>
              <a:off x="4537190" y="2036044"/>
              <a:ext cx="63227" cy="36204"/>
            </a:xfrm>
            <a:custGeom>
              <a:avLst/>
              <a:gdLst>
                <a:gd name="connsiteX0" fmla="*/ 25155 w 63227"/>
                <a:gd name="connsiteY0" fmla="*/ 28723 h 36204"/>
                <a:gd name="connsiteX1" fmla="*/ 247 w 63227"/>
                <a:gd name="connsiteY1" fmla="*/ 34782 h 36204"/>
                <a:gd name="connsiteX2" fmla="*/ 19694 w 63227"/>
                <a:gd name="connsiteY2" fmla="*/ 18550 h 36204"/>
                <a:gd name="connsiteX3" fmla="*/ 63228 w 63227"/>
                <a:gd name="connsiteY3" fmla="*/ 0 h 36204"/>
                <a:gd name="connsiteX4" fmla="*/ 25155 w 63227"/>
                <a:gd name="connsiteY4" fmla="*/ 28798 h 3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27" h="36204">
                  <a:moveTo>
                    <a:pt x="25155" y="28723"/>
                  </a:moveTo>
                  <a:cubicBezTo>
                    <a:pt x="9447" y="36502"/>
                    <a:pt x="1818" y="37624"/>
                    <a:pt x="247" y="34782"/>
                  </a:cubicBezTo>
                  <a:cubicBezTo>
                    <a:pt x="-1249" y="32014"/>
                    <a:pt x="3912" y="26329"/>
                    <a:pt x="19694" y="18550"/>
                  </a:cubicBezTo>
                  <a:cubicBezTo>
                    <a:pt x="35403" y="10771"/>
                    <a:pt x="63228" y="0"/>
                    <a:pt x="63228" y="0"/>
                  </a:cubicBezTo>
                  <a:cubicBezTo>
                    <a:pt x="63228" y="0"/>
                    <a:pt x="40938" y="20944"/>
                    <a:pt x="25155" y="2879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E05400FF-F2FB-5404-96FC-163C1FA75A3B}"/>
                </a:ext>
              </a:extLst>
            </p:cNvPr>
            <p:cNvSpPr/>
            <p:nvPr/>
          </p:nvSpPr>
          <p:spPr>
            <a:xfrm>
              <a:off x="4555977" y="2026844"/>
              <a:ext cx="67778" cy="48404"/>
            </a:xfrm>
            <a:custGeom>
              <a:avLst/>
              <a:gdLst>
                <a:gd name="connsiteX0" fmla="*/ 27761 w 67778"/>
                <a:gd name="connsiteY0" fmla="*/ 36876 h 48404"/>
                <a:gd name="connsiteX1" fmla="*/ 384 w 67778"/>
                <a:gd name="connsiteY1" fmla="*/ 47348 h 48404"/>
                <a:gd name="connsiteX2" fmla="*/ 20655 w 67778"/>
                <a:gd name="connsiteY2" fmla="*/ 26853 h 48404"/>
                <a:gd name="connsiteX3" fmla="*/ 67779 w 67778"/>
                <a:gd name="connsiteY3" fmla="*/ 0 h 48404"/>
                <a:gd name="connsiteX4" fmla="*/ 27836 w 67778"/>
                <a:gd name="connsiteY4" fmla="*/ 36951 h 4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78" h="48404">
                  <a:moveTo>
                    <a:pt x="27761" y="36876"/>
                  </a:moveTo>
                  <a:cubicBezTo>
                    <a:pt x="10856" y="47722"/>
                    <a:pt x="2329" y="50116"/>
                    <a:pt x="384" y="47348"/>
                  </a:cubicBezTo>
                  <a:cubicBezTo>
                    <a:pt x="-1560" y="44581"/>
                    <a:pt x="3675" y="37699"/>
                    <a:pt x="20655" y="26853"/>
                  </a:cubicBezTo>
                  <a:cubicBezTo>
                    <a:pt x="37560" y="16007"/>
                    <a:pt x="67779" y="0"/>
                    <a:pt x="67779" y="0"/>
                  </a:cubicBezTo>
                  <a:cubicBezTo>
                    <a:pt x="67779" y="0"/>
                    <a:pt x="44741" y="26030"/>
                    <a:pt x="27836" y="3695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CC04B87D-A836-039D-87CF-BCC6200C5DC3}"/>
                </a:ext>
              </a:extLst>
            </p:cNvPr>
            <p:cNvSpPr/>
            <p:nvPr/>
          </p:nvSpPr>
          <p:spPr>
            <a:xfrm>
              <a:off x="4553513" y="2079085"/>
              <a:ext cx="71364" cy="41629"/>
            </a:xfrm>
            <a:custGeom>
              <a:avLst/>
              <a:gdLst>
                <a:gd name="connsiteX0" fmla="*/ 5 w 71364"/>
                <a:gd name="connsiteY0" fmla="*/ 38192 h 41629"/>
                <a:gd name="connsiteX1" fmla="*/ 22296 w 71364"/>
                <a:gd name="connsiteY1" fmla="*/ 20464 h 41629"/>
                <a:gd name="connsiteX2" fmla="*/ 69345 w 71364"/>
                <a:gd name="connsiteY2" fmla="*/ 119 h 41629"/>
                <a:gd name="connsiteX3" fmla="*/ 71140 w 71364"/>
                <a:gd name="connsiteY3" fmla="*/ 642 h 41629"/>
                <a:gd name="connsiteX4" fmla="*/ 71364 w 71364"/>
                <a:gd name="connsiteY4" fmla="*/ 1316 h 41629"/>
                <a:gd name="connsiteX5" fmla="*/ 70916 w 71364"/>
                <a:gd name="connsiteY5" fmla="*/ 2438 h 41629"/>
                <a:gd name="connsiteX6" fmla="*/ 29102 w 71364"/>
                <a:gd name="connsiteY6" fmla="*/ 33180 h 41629"/>
                <a:gd name="connsiteX7" fmla="*/ 455 w 71364"/>
                <a:gd name="connsiteY7" fmla="*/ 39538 h 41629"/>
                <a:gd name="connsiteX8" fmla="*/ 80 w 71364"/>
                <a:gd name="connsiteY8" fmla="*/ 38117 h 41629"/>
                <a:gd name="connsiteX9" fmla="*/ 80 w 71364"/>
                <a:gd name="connsiteY9" fmla="*/ 38117 h 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64" h="41629">
                  <a:moveTo>
                    <a:pt x="5" y="38192"/>
                  </a:moveTo>
                  <a:cubicBezTo>
                    <a:pt x="-294" y="32806"/>
                    <a:pt x="11974" y="25625"/>
                    <a:pt x="22296" y="20464"/>
                  </a:cubicBezTo>
                  <a:cubicBezTo>
                    <a:pt x="39126" y="12087"/>
                    <a:pt x="69046" y="268"/>
                    <a:pt x="69345" y="119"/>
                  </a:cubicBezTo>
                  <a:cubicBezTo>
                    <a:pt x="70018" y="-180"/>
                    <a:pt x="70766" y="119"/>
                    <a:pt x="71140" y="642"/>
                  </a:cubicBezTo>
                  <a:cubicBezTo>
                    <a:pt x="71290" y="867"/>
                    <a:pt x="71364" y="1091"/>
                    <a:pt x="71364" y="1316"/>
                  </a:cubicBezTo>
                  <a:cubicBezTo>
                    <a:pt x="71364" y="1690"/>
                    <a:pt x="71215" y="2138"/>
                    <a:pt x="70916" y="2438"/>
                  </a:cubicBezTo>
                  <a:cubicBezTo>
                    <a:pt x="69943" y="3335"/>
                    <a:pt x="46082" y="24728"/>
                    <a:pt x="29102" y="33180"/>
                  </a:cubicBezTo>
                  <a:cubicBezTo>
                    <a:pt x="12048" y="41633"/>
                    <a:pt x="2624" y="43727"/>
                    <a:pt x="455" y="39538"/>
                  </a:cubicBezTo>
                  <a:cubicBezTo>
                    <a:pt x="230" y="39089"/>
                    <a:pt x="80" y="38641"/>
                    <a:pt x="80" y="38117"/>
                  </a:cubicBezTo>
                  <a:lnTo>
                    <a:pt x="80" y="38117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72F9531D-BA9B-7DA5-494E-3A839A7D5D30}"/>
                </a:ext>
              </a:extLst>
            </p:cNvPr>
            <p:cNvSpPr/>
            <p:nvPr/>
          </p:nvSpPr>
          <p:spPr>
            <a:xfrm>
              <a:off x="4552000" y="2068956"/>
              <a:ext cx="63227" cy="36279"/>
            </a:xfrm>
            <a:custGeom>
              <a:avLst/>
              <a:gdLst>
                <a:gd name="connsiteX0" fmla="*/ 25155 w 63227"/>
                <a:gd name="connsiteY0" fmla="*/ 28798 h 36279"/>
                <a:gd name="connsiteX1" fmla="*/ 247 w 63227"/>
                <a:gd name="connsiteY1" fmla="*/ 34857 h 36279"/>
                <a:gd name="connsiteX2" fmla="*/ 19695 w 63227"/>
                <a:gd name="connsiteY2" fmla="*/ 18625 h 36279"/>
                <a:gd name="connsiteX3" fmla="*/ 63228 w 63227"/>
                <a:gd name="connsiteY3" fmla="*/ 0 h 36279"/>
                <a:gd name="connsiteX4" fmla="*/ 25155 w 63227"/>
                <a:gd name="connsiteY4" fmla="*/ 28798 h 3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27" h="36279">
                  <a:moveTo>
                    <a:pt x="25155" y="28798"/>
                  </a:moveTo>
                  <a:cubicBezTo>
                    <a:pt x="9447" y="36577"/>
                    <a:pt x="1818" y="37699"/>
                    <a:pt x="247" y="34857"/>
                  </a:cubicBezTo>
                  <a:cubicBezTo>
                    <a:pt x="-1249" y="32014"/>
                    <a:pt x="3912" y="26404"/>
                    <a:pt x="19695" y="18625"/>
                  </a:cubicBezTo>
                  <a:cubicBezTo>
                    <a:pt x="35403" y="10846"/>
                    <a:pt x="63228" y="0"/>
                    <a:pt x="63228" y="0"/>
                  </a:cubicBezTo>
                  <a:cubicBezTo>
                    <a:pt x="63228" y="0"/>
                    <a:pt x="40863" y="20944"/>
                    <a:pt x="25155" y="2879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DD1389E0-784A-A983-4A7C-C93246D5B18D}"/>
                </a:ext>
              </a:extLst>
            </p:cNvPr>
            <p:cNvSpPr/>
            <p:nvPr/>
          </p:nvSpPr>
          <p:spPr>
            <a:xfrm>
              <a:off x="4559780" y="2080550"/>
              <a:ext cx="63227" cy="36279"/>
            </a:xfrm>
            <a:custGeom>
              <a:avLst/>
              <a:gdLst>
                <a:gd name="connsiteX0" fmla="*/ 25155 w 63227"/>
                <a:gd name="connsiteY0" fmla="*/ 28798 h 36279"/>
                <a:gd name="connsiteX1" fmla="*/ 247 w 63227"/>
                <a:gd name="connsiteY1" fmla="*/ 34857 h 36279"/>
                <a:gd name="connsiteX2" fmla="*/ 19694 w 63227"/>
                <a:gd name="connsiteY2" fmla="*/ 18550 h 36279"/>
                <a:gd name="connsiteX3" fmla="*/ 63228 w 63227"/>
                <a:gd name="connsiteY3" fmla="*/ 0 h 36279"/>
                <a:gd name="connsiteX4" fmla="*/ 25155 w 63227"/>
                <a:gd name="connsiteY4" fmla="*/ 28798 h 3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27" h="36279">
                  <a:moveTo>
                    <a:pt x="25155" y="28798"/>
                  </a:moveTo>
                  <a:cubicBezTo>
                    <a:pt x="9447" y="36577"/>
                    <a:pt x="1817" y="37699"/>
                    <a:pt x="247" y="34857"/>
                  </a:cubicBezTo>
                  <a:cubicBezTo>
                    <a:pt x="-1249" y="32014"/>
                    <a:pt x="3912" y="26404"/>
                    <a:pt x="19694" y="18550"/>
                  </a:cubicBezTo>
                  <a:cubicBezTo>
                    <a:pt x="35402" y="10771"/>
                    <a:pt x="63228" y="0"/>
                    <a:pt x="63228" y="0"/>
                  </a:cubicBezTo>
                  <a:cubicBezTo>
                    <a:pt x="63228" y="0"/>
                    <a:pt x="40938" y="20944"/>
                    <a:pt x="25155" y="2879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A1D93535-6A08-AFEA-BCB0-2A5428A738E1}"/>
                </a:ext>
              </a:extLst>
            </p:cNvPr>
            <p:cNvSpPr/>
            <p:nvPr/>
          </p:nvSpPr>
          <p:spPr>
            <a:xfrm>
              <a:off x="4570787" y="2059756"/>
              <a:ext cx="67778" cy="48479"/>
            </a:xfrm>
            <a:custGeom>
              <a:avLst/>
              <a:gdLst>
                <a:gd name="connsiteX0" fmla="*/ 27761 w 67778"/>
                <a:gd name="connsiteY0" fmla="*/ 36951 h 48479"/>
                <a:gd name="connsiteX1" fmla="*/ 384 w 67778"/>
                <a:gd name="connsiteY1" fmla="*/ 47423 h 48479"/>
                <a:gd name="connsiteX2" fmla="*/ 20655 w 67778"/>
                <a:gd name="connsiteY2" fmla="*/ 26853 h 48479"/>
                <a:gd name="connsiteX3" fmla="*/ 67779 w 67778"/>
                <a:gd name="connsiteY3" fmla="*/ 0 h 48479"/>
                <a:gd name="connsiteX4" fmla="*/ 27836 w 67778"/>
                <a:gd name="connsiteY4" fmla="*/ 36951 h 4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78" h="48479">
                  <a:moveTo>
                    <a:pt x="27761" y="36951"/>
                  </a:moveTo>
                  <a:cubicBezTo>
                    <a:pt x="10856" y="47797"/>
                    <a:pt x="2329" y="50190"/>
                    <a:pt x="384" y="47423"/>
                  </a:cubicBezTo>
                  <a:cubicBezTo>
                    <a:pt x="-1560" y="44655"/>
                    <a:pt x="3676" y="37774"/>
                    <a:pt x="20655" y="26853"/>
                  </a:cubicBezTo>
                  <a:cubicBezTo>
                    <a:pt x="37560" y="16007"/>
                    <a:pt x="67779" y="0"/>
                    <a:pt x="67779" y="0"/>
                  </a:cubicBezTo>
                  <a:cubicBezTo>
                    <a:pt x="67779" y="0"/>
                    <a:pt x="44740" y="26030"/>
                    <a:pt x="27836" y="3695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5880A523-1A46-7144-3EDC-84631CDBA91A}"/>
                </a:ext>
              </a:extLst>
            </p:cNvPr>
            <p:cNvSpPr/>
            <p:nvPr/>
          </p:nvSpPr>
          <p:spPr>
            <a:xfrm>
              <a:off x="4572922" y="2080924"/>
              <a:ext cx="55545" cy="46221"/>
            </a:xfrm>
            <a:custGeom>
              <a:avLst/>
              <a:gdLst>
                <a:gd name="connsiteX0" fmla="*/ 23831 w 55545"/>
                <a:gd name="connsiteY0" fmla="*/ 34931 h 46221"/>
                <a:gd name="connsiteX1" fmla="*/ 494 w 55545"/>
                <a:gd name="connsiteY1" fmla="*/ 45329 h 46221"/>
                <a:gd name="connsiteX2" fmla="*/ 16351 w 55545"/>
                <a:gd name="connsiteY2" fmla="*/ 25955 h 46221"/>
                <a:gd name="connsiteX3" fmla="*/ 55546 w 55545"/>
                <a:gd name="connsiteY3" fmla="*/ 0 h 46221"/>
                <a:gd name="connsiteX4" fmla="*/ 23756 w 55545"/>
                <a:gd name="connsiteY4" fmla="*/ 34931 h 4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45" h="46221">
                  <a:moveTo>
                    <a:pt x="23831" y="34931"/>
                  </a:moveTo>
                  <a:cubicBezTo>
                    <a:pt x="9918" y="45403"/>
                    <a:pt x="2588" y="47797"/>
                    <a:pt x="494" y="45329"/>
                  </a:cubicBezTo>
                  <a:cubicBezTo>
                    <a:pt x="-1526" y="42860"/>
                    <a:pt x="2439" y="36353"/>
                    <a:pt x="16351" y="25955"/>
                  </a:cubicBezTo>
                  <a:cubicBezTo>
                    <a:pt x="30339" y="15483"/>
                    <a:pt x="55546" y="0"/>
                    <a:pt x="55546" y="0"/>
                  </a:cubicBezTo>
                  <a:cubicBezTo>
                    <a:pt x="55546" y="0"/>
                    <a:pt x="37744" y="24534"/>
                    <a:pt x="23756" y="349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A5054ECF-F22F-EA8C-EB80-6CE336EFE2FB}"/>
                </a:ext>
              </a:extLst>
            </p:cNvPr>
            <p:cNvSpPr/>
            <p:nvPr/>
          </p:nvSpPr>
          <p:spPr>
            <a:xfrm>
              <a:off x="4563129" y="2082046"/>
              <a:ext cx="66386" cy="50116"/>
            </a:xfrm>
            <a:custGeom>
              <a:avLst/>
              <a:gdLst>
                <a:gd name="connsiteX0" fmla="*/ 18365 w 66386"/>
                <a:gd name="connsiteY0" fmla="*/ 26928 h 50116"/>
                <a:gd name="connsiteX1" fmla="*/ 563 w 66386"/>
                <a:gd name="connsiteY1" fmla="*/ 49293 h 50116"/>
                <a:gd name="connsiteX2" fmla="*/ 26743 w 66386"/>
                <a:gd name="connsiteY2" fmla="*/ 36128 h 50116"/>
                <a:gd name="connsiteX3" fmla="*/ 66386 w 66386"/>
                <a:gd name="connsiteY3" fmla="*/ 0 h 50116"/>
                <a:gd name="connsiteX4" fmla="*/ 18365 w 66386"/>
                <a:gd name="connsiteY4" fmla="*/ 27003 h 5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86" h="50116">
                  <a:moveTo>
                    <a:pt x="18365" y="26928"/>
                  </a:moveTo>
                  <a:cubicBezTo>
                    <a:pt x="2882" y="39569"/>
                    <a:pt x="-1756" y="46750"/>
                    <a:pt x="563" y="49293"/>
                  </a:cubicBezTo>
                  <a:cubicBezTo>
                    <a:pt x="2882" y="51836"/>
                    <a:pt x="11259" y="48769"/>
                    <a:pt x="26743" y="36128"/>
                  </a:cubicBezTo>
                  <a:cubicBezTo>
                    <a:pt x="42226" y="23487"/>
                    <a:pt x="66386" y="0"/>
                    <a:pt x="66386" y="0"/>
                  </a:cubicBezTo>
                  <a:cubicBezTo>
                    <a:pt x="66386" y="0"/>
                    <a:pt x="33849" y="14287"/>
                    <a:pt x="18365" y="2700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E2E3DD12-349E-025E-8523-09A425BB2428}"/>
                </a:ext>
              </a:extLst>
            </p:cNvPr>
            <p:cNvSpPr/>
            <p:nvPr/>
          </p:nvSpPr>
          <p:spPr>
            <a:xfrm>
              <a:off x="4602930" y="2025262"/>
              <a:ext cx="62138" cy="27099"/>
            </a:xfrm>
            <a:custGeom>
              <a:avLst/>
              <a:gdLst>
                <a:gd name="connsiteX0" fmla="*/ 32868 w 62138"/>
                <a:gd name="connsiteY0" fmla="*/ 18486 h 27099"/>
                <a:gd name="connsiteX1" fmla="*/ 106 w 62138"/>
                <a:gd name="connsiteY1" fmla="*/ 25892 h 27099"/>
                <a:gd name="connsiteX2" fmla="*/ 28530 w 62138"/>
                <a:gd name="connsiteY2" fmla="*/ 8613 h 27099"/>
                <a:gd name="connsiteX3" fmla="*/ 62040 w 62138"/>
                <a:gd name="connsiteY3" fmla="*/ 1208 h 27099"/>
                <a:gd name="connsiteX4" fmla="*/ 32868 w 62138"/>
                <a:gd name="connsiteY4" fmla="*/ 18486 h 2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38" h="27099">
                  <a:moveTo>
                    <a:pt x="32868" y="18486"/>
                  </a:moveTo>
                  <a:cubicBezTo>
                    <a:pt x="12149" y="26864"/>
                    <a:pt x="1303" y="28659"/>
                    <a:pt x="106" y="25892"/>
                  </a:cubicBezTo>
                  <a:cubicBezTo>
                    <a:pt x="-1091" y="23199"/>
                    <a:pt x="7810" y="16990"/>
                    <a:pt x="28530" y="8613"/>
                  </a:cubicBezTo>
                  <a:cubicBezTo>
                    <a:pt x="49249" y="235"/>
                    <a:pt x="60843" y="-1560"/>
                    <a:pt x="62040" y="1208"/>
                  </a:cubicBezTo>
                  <a:cubicBezTo>
                    <a:pt x="63237" y="3975"/>
                    <a:pt x="53513" y="10109"/>
                    <a:pt x="32868" y="1848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74E7909C-418D-71FE-15A8-5DAF7E8647D4}"/>
                </a:ext>
              </a:extLst>
            </p:cNvPr>
            <p:cNvSpPr/>
            <p:nvPr/>
          </p:nvSpPr>
          <p:spPr>
            <a:xfrm>
              <a:off x="4594115" y="1998570"/>
              <a:ext cx="63524" cy="35704"/>
            </a:xfrm>
            <a:custGeom>
              <a:avLst/>
              <a:gdLst>
                <a:gd name="connsiteX0" fmla="*/ 25153 w 63524"/>
                <a:gd name="connsiteY0" fmla="*/ 28424 h 35704"/>
                <a:gd name="connsiteX1" fmla="*/ 244 w 63524"/>
                <a:gd name="connsiteY1" fmla="*/ 34258 h 35704"/>
                <a:gd name="connsiteX2" fmla="*/ 19842 w 63524"/>
                <a:gd name="connsiteY2" fmla="*/ 18176 h 35704"/>
                <a:gd name="connsiteX3" fmla="*/ 63525 w 63524"/>
                <a:gd name="connsiteY3" fmla="*/ 0 h 35704"/>
                <a:gd name="connsiteX4" fmla="*/ 25153 w 63524"/>
                <a:gd name="connsiteY4" fmla="*/ 28424 h 3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24" h="35704">
                  <a:moveTo>
                    <a:pt x="25153" y="28424"/>
                  </a:moveTo>
                  <a:cubicBezTo>
                    <a:pt x="9370" y="36053"/>
                    <a:pt x="1665" y="37101"/>
                    <a:pt x="244" y="34258"/>
                  </a:cubicBezTo>
                  <a:cubicBezTo>
                    <a:pt x="-1252" y="31416"/>
                    <a:pt x="3984" y="25806"/>
                    <a:pt x="19842" y="18176"/>
                  </a:cubicBezTo>
                  <a:cubicBezTo>
                    <a:pt x="35624" y="10547"/>
                    <a:pt x="63525" y="0"/>
                    <a:pt x="63525" y="0"/>
                  </a:cubicBezTo>
                  <a:cubicBezTo>
                    <a:pt x="63525" y="0"/>
                    <a:pt x="41010" y="20794"/>
                    <a:pt x="25153" y="2842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EB7DA7E-AB82-6DDB-88D8-0CCC3DB2378C}"/>
                </a:ext>
              </a:extLst>
            </p:cNvPr>
            <p:cNvSpPr/>
            <p:nvPr/>
          </p:nvSpPr>
          <p:spPr>
            <a:xfrm>
              <a:off x="4612831" y="1989594"/>
              <a:ext cx="68145" cy="47820"/>
            </a:xfrm>
            <a:custGeom>
              <a:avLst/>
              <a:gdLst>
                <a:gd name="connsiteX0" fmla="*/ 27829 w 68145"/>
                <a:gd name="connsiteY0" fmla="*/ 36502 h 47820"/>
                <a:gd name="connsiteX1" fmla="*/ 378 w 68145"/>
                <a:gd name="connsiteY1" fmla="*/ 46750 h 47820"/>
                <a:gd name="connsiteX2" fmla="*/ 20798 w 68145"/>
                <a:gd name="connsiteY2" fmla="*/ 26404 h 47820"/>
                <a:gd name="connsiteX3" fmla="*/ 68146 w 68145"/>
                <a:gd name="connsiteY3" fmla="*/ 0 h 47820"/>
                <a:gd name="connsiteX4" fmla="*/ 27829 w 68145"/>
                <a:gd name="connsiteY4" fmla="*/ 36577 h 4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45" h="47820">
                  <a:moveTo>
                    <a:pt x="27829" y="36502"/>
                  </a:moveTo>
                  <a:cubicBezTo>
                    <a:pt x="10775" y="47199"/>
                    <a:pt x="2322" y="49517"/>
                    <a:pt x="378" y="46750"/>
                  </a:cubicBezTo>
                  <a:cubicBezTo>
                    <a:pt x="-1567" y="43982"/>
                    <a:pt x="3818" y="37101"/>
                    <a:pt x="20798" y="26404"/>
                  </a:cubicBezTo>
                  <a:cubicBezTo>
                    <a:pt x="37852" y="15708"/>
                    <a:pt x="68146" y="0"/>
                    <a:pt x="68146" y="0"/>
                  </a:cubicBezTo>
                  <a:cubicBezTo>
                    <a:pt x="68146" y="0"/>
                    <a:pt x="44809" y="25806"/>
                    <a:pt x="27829" y="3657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EBC9F2AD-F6C3-930F-0ECE-94C3A7748A3E}"/>
                </a:ext>
              </a:extLst>
            </p:cNvPr>
            <p:cNvSpPr/>
            <p:nvPr/>
          </p:nvSpPr>
          <p:spPr>
            <a:xfrm>
              <a:off x="4609915" y="2041943"/>
              <a:ext cx="71735" cy="41023"/>
            </a:xfrm>
            <a:custGeom>
              <a:avLst/>
              <a:gdLst>
                <a:gd name="connsiteX0" fmla="*/ 3 w 71735"/>
                <a:gd name="connsiteY0" fmla="*/ 37485 h 41023"/>
                <a:gd name="connsiteX1" fmla="*/ 22443 w 71735"/>
                <a:gd name="connsiteY1" fmla="*/ 19982 h 41023"/>
                <a:gd name="connsiteX2" fmla="*/ 69716 w 71735"/>
                <a:gd name="connsiteY2" fmla="*/ 85 h 41023"/>
                <a:gd name="connsiteX3" fmla="*/ 71511 w 71735"/>
                <a:gd name="connsiteY3" fmla="*/ 684 h 41023"/>
                <a:gd name="connsiteX4" fmla="*/ 71735 w 71735"/>
                <a:gd name="connsiteY4" fmla="*/ 1357 h 41023"/>
                <a:gd name="connsiteX5" fmla="*/ 71287 w 71735"/>
                <a:gd name="connsiteY5" fmla="*/ 2479 h 41023"/>
                <a:gd name="connsiteX6" fmla="*/ 29175 w 71735"/>
                <a:gd name="connsiteY6" fmla="*/ 32773 h 41023"/>
                <a:gd name="connsiteX7" fmla="*/ 452 w 71735"/>
                <a:gd name="connsiteY7" fmla="*/ 38906 h 41023"/>
                <a:gd name="connsiteX8" fmla="*/ 78 w 71735"/>
                <a:gd name="connsiteY8" fmla="*/ 37485 h 41023"/>
                <a:gd name="connsiteX9" fmla="*/ 78 w 71735"/>
                <a:gd name="connsiteY9" fmla="*/ 37485 h 4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735" h="41023">
                  <a:moveTo>
                    <a:pt x="3" y="37485"/>
                  </a:moveTo>
                  <a:cubicBezTo>
                    <a:pt x="-222" y="32174"/>
                    <a:pt x="12121" y="25068"/>
                    <a:pt x="22443" y="19982"/>
                  </a:cubicBezTo>
                  <a:cubicBezTo>
                    <a:pt x="39423" y="11754"/>
                    <a:pt x="69417" y="235"/>
                    <a:pt x="69716" y="85"/>
                  </a:cubicBezTo>
                  <a:cubicBezTo>
                    <a:pt x="70389" y="-139"/>
                    <a:pt x="71137" y="85"/>
                    <a:pt x="71511" y="684"/>
                  </a:cubicBezTo>
                  <a:cubicBezTo>
                    <a:pt x="71661" y="908"/>
                    <a:pt x="71735" y="1133"/>
                    <a:pt x="71735" y="1357"/>
                  </a:cubicBezTo>
                  <a:cubicBezTo>
                    <a:pt x="71735" y="1731"/>
                    <a:pt x="71586" y="2180"/>
                    <a:pt x="71287" y="2479"/>
                  </a:cubicBezTo>
                  <a:cubicBezTo>
                    <a:pt x="70240" y="3377"/>
                    <a:pt x="46229" y="24545"/>
                    <a:pt x="29175" y="32773"/>
                  </a:cubicBezTo>
                  <a:cubicBezTo>
                    <a:pt x="12046" y="41076"/>
                    <a:pt x="2621" y="43095"/>
                    <a:pt x="452" y="38906"/>
                  </a:cubicBezTo>
                  <a:cubicBezTo>
                    <a:pt x="227" y="38457"/>
                    <a:pt x="78" y="38009"/>
                    <a:pt x="78" y="37485"/>
                  </a:cubicBezTo>
                  <a:lnTo>
                    <a:pt x="78" y="37485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9F516335-D436-AC7E-FBA8-CA1D3DA8345D}"/>
                </a:ext>
              </a:extLst>
            </p:cNvPr>
            <p:cNvSpPr/>
            <p:nvPr/>
          </p:nvSpPr>
          <p:spPr>
            <a:xfrm>
              <a:off x="4608551" y="2031706"/>
              <a:ext cx="63524" cy="35704"/>
            </a:xfrm>
            <a:custGeom>
              <a:avLst/>
              <a:gdLst>
                <a:gd name="connsiteX0" fmla="*/ 25227 w 63524"/>
                <a:gd name="connsiteY0" fmla="*/ 28424 h 35704"/>
                <a:gd name="connsiteX1" fmla="*/ 244 w 63524"/>
                <a:gd name="connsiteY1" fmla="*/ 34258 h 35704"/>
                <a:gd name="connsiteX2" fmla="*/ 19842 w 63524"/>
                <a:gd name="connsiteY2" fmla="*/ 18176 h 35704"/>
                <a:gd name="connsiteX3" fmla="*/ 63525 w 63524"/>
                <a:gd name="connsiteY3" fmla="*/ 0 h 35704"/>
                <a:gd name="connsiteX4" fmla="*/ 25153 w 63524"/>
                <a:gd name="connsiteY4" fmla="*/ 28424 h 3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24" h="35704">
                  <a:moveTo>
                    <a:pt x="25227" y="28424"/>
                  </a:moveTo>
                  <a:cubicBezTo>
                    <a:pt x="9445" y="36053"/>
                    <a:pt x="1740" y="37101"/>
                    <a:pt x="244" y="34258"/>
                  </a:cubicBezTo>
                  <a:cubicBezTo>
                    <a:pt x="-1252" y="31416"/>
                    <a:pt x="3984" y="25806"/>
                    <a:pt x="19842" y="18176"/>
                  </a:cubicBezTo>
                  <a:cubicBezTo>
                    <a:pt x="35699" y="10547"/>
                    <a:pt x="63525" y="0"/>
                    <a:pt x="63525" y="0"/>
                  </a:cubicBezTo>
                  <a:cubicBezTo>
                    <a:pt x="63525" y="0"/>
                    <a:pt x="41010" y="20794"/>
                    <a:pt x="25153" y="2842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D24EFCA-AD42-B84A-4514-9EDAF899A239}"/>
                </a:ext>
              </a:extLst>
            </p:cNvPr>
            <p:cNvSpPr/>
            <p:nvPr/>
          </p:nvSpPr>
          <p:spPr>
            <a:xfrm>
              <a:off x="4616256" y="2043375"/>
              <a:ext cx="63524" cy="35704"/>
            </a:xfrm>
            <a:custGeom>
              <a:avLst/>
              <a:gdLst>
                <a:gd name="connsiteX0" fmla="*/ 25152 w 63524"/>
                <a:gd name="connsiteY0" fmla="*/ 28424 h 35704"/>
                <a:gd name="connsiteX1" fmla="*/ 244 w 63524"/>
                <a:gd name="connsiteY1" fmla="*/ 34258 h 35704"/>
                <a:gd name="connsiteX2" fmla="*/ 19842 w 63524"/>
                <a:gd name="connsiteY2" fmla="*/ 18176 h 35704"/>
                <a:gd name="connsiteX3" fmla="*/ 63524 w 63524"/>
                <a:gd name="connsiteY3" fmla="*/ 0 h 35704"/>
                <a:gd name="connsiteX4" fmla="*/ 25152 w 63524"/>
                <a:gd name="connsiteY4" fmla="*/ 28424 h 3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24" h="35704">
                  <a:moveTo>
                    <a:pt x="25152" y="28424"/>
                  </a:moveTo>
                  <a:cubicBezTo>
                    <a:pt x="9370" y="36053"/>
                    <a:pt x="1665" y="37101"/>
                    <a:pt x="244" y="34258"/>
                  </a:cubicBezTo>
                  <a:cubicBezTo>
                    <a:pt x="-1252" y="31416"/>
                    <a:pt x="3984" y="25806"/>
                    <a:pt x="19842" y="18176"/>
                  </a:cubicBezTo>
                  <a:cubicBezTo>
                    <a:pt x="35624" y="10547"/>
                    <a:pt x="63524" y="0"/>
                    <a:pt x="63524" y="0"/>
                  </a:cubicBezTo>
                  <a:cubicBezTo>
                    <a:pt x="63524" y="0"/>
                    <a:pt x="41010" y="20794"/>
                    <a:pt x="25152" y="2842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749E1C28-C912-2BAC-B6E5-1987CF9C6E78}"/>
                </a:ext>
              </a:extLst>
            </p:cNvPr>
            <p:cNvSpPr/>
            <p:nvPr/>
          </p:nvSpPr>
          <p:spPr>
            <a:xfrm>
              <a:off x="4627342" y="2022730"/>
              <a:ext cx="68145" cy="47820"/>
            </a:xfrm>
            <a:custGeom>
              <a:avLst/>
              <a:gdLst>
                <a:gd name="connsiteX0" fmla="*/ 27829 w 68145"/>
                <a:gd name="connsiteY0" fmla="*/ 36502 h 47820"/>
                <a:gd name="connsiteX1" fmla="*/ 378 w 68145"/>
                <a:gd name="connsiteY1" fmla="*/ 46750 h 47820"/>
                <a:gd name="connsiteX2" fmla="*/ 20798 w 68145"/>
                <a:gd name="connsiteY2" fmla="*/ 26404 h 47820"/>
                <a:gd name="connsiteX3" fmla="*/ 68146 w 68145"/>
                <a:gd name="connsiteY3" fmla="*/ 0 h 47820"/>
                <a:gd name="connsiteX4" fmla="*/ 27829 w 68145"/>
                <a:gd name="connsiteY4" fmla="*/ 36577 h 4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45" h="47820">
                  <a:moveTo>
                    <a:pt x="27829" y="36502"/>
                  </a:moveTo>
                  <a:cubicBezTo>
                    <a:pt x="10775" y="47199"/>
                    <a:pt x="2322" y="49517"/>
                    <a:pt x="378" y="46750"/>
                  </a:cubicBezTo>
                  <a:cubicBezTo>
                    <a:pt x="-1567" y="43982"/>
                    <a:pt x="3818" y="37101"/>
                    <a:pt x="20798" y="26404"/>
                  </a:cubicBezTo>
                  <a:cubicBezTo>
                    <a:pt x="37852" y="15708"/>
                    <a:pt x="68146" y="0"/>
                    <a:pt x="68146" y="0"/>
                  </a:cubicBezTo>
                  <a:cubicBezTo>
                    <a:pt x="68146" y="0"/>
                    <a:pt x="44809" y="25881"/>
                    <a:pt x="27829" y="3657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F327F1E8-6182-D97B-F32E-59017AD64D91}"/>
                </a:ext>
              </a:extLst>
            </p:cNvPr>
            <p:cNvSpPr/>
            <p:nvPr/>
          </p:nvSpPr>
          <p:spPr>
            <a:xfrm>
              <a:off x="4608933" y="2046666"/>
              <a:ext cx="56560" cy="59959"/>
            </a:xfrm>
            <a:custGeom>
              <a:avLst/>
              <a:gdLst>
                <a:gd name="connsiteX0" fmla="*/ 14299 w 56560"/>
                <a:gd name="connsiteY0" fmla="*/ 34557 h 59959"/>
                <a:gd name="connsiteX1" fmla="*/ 910 w 56560"/>
                <a:gd name="connsiteY1" fmla="*/ 59466 h 59959"/>
                <a:gd name="connsiteX2" fmla="*/ 24247 w 56560"/>
                <a:gd name="connsiteY2" fmla="*/ 42112 h 59959"/>
                <a:gd name="connsiteX3" fmla="*/ 56561 w 56560"/>
                <a:gd name="connsiteY3" fmla="*/ 0 h 59959"/>
                <a:gd name="connsiteX4" fmla="*/ 14299 w 56560"/>
                <a:gd name="connsiteY4" fmla="*/ 34557 h 5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60" h="59959">
                  <a:moveTo>
                    <a:pt x="14299" y="34557"/>
                  </a:moveTo>
                  <a:cubicBezTo>
                    <a:pt x="1434" y="49592"/>
                    <a:pt x="-1858" y="57371"/>
                    <a:pt x="910" y="59466"/>
                  </a:cubicBezTo>
                  <a:cubicBezTo>
                    <a:pt x="3677" y="61560"/>
                    <a:pt x="11382" y="57222"/>
                    <a:pt x="24247" y="42112"/>
                  </a:cubicBezTo>
                  <a:cubicBezTo>
                    <a:pt x="37113" y="27077"/>
                    <a:pt x="56561" y="0"/>
                    <a:pt x="56561" y="0"/>
                  </a:cubicBezTo>
                  <a:cubicBezTo>
                    <a:pt x="56561" y="0"/>
                    <a:pt x="27165" y="19523"/>
                    <a:pt x="14299" y="3455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27912150-FEED-6B75-40B0-2DBDCAF21C99}"/>
                </a:ext>
              </a:extLst>
            </p:cNvPr>
            <p:cNvSpPr/>
            <p:nvPr/>
          </p:nvSpPr>
          <p:spPr>
            <a:xfrm>
              <a:off x="4629251" y="2043823"/>
              <a:ext cx="55989" cy="45710"/>
            </a:xfrm>
            <a:custGeom>
              <a:avLst/>
              <a:gdLst>
                <a:gd name="connsiteX0" fmla="*/ 23900 w 55989"/>
                <a:gd name="connsiteY0" fmla="*/ 34632 h 45710"/>
                <a:gd name="connsiteX1" fmla="*/ 488 w 55989"/>
                <a:gd name="connsiteY1" fmla="*/ 44805 h 45710"/>
                <a:gd name="connsiteX2" fmla="*/ 16570 w 55989"/>
                <a:gd name="connsiteY2" fmla="*/ 25581 h 45710"/>
                <a:gd name="connsiteX3" fmla="*/ 55989 w 55989"/>
                <a:gd name="connsiteY3" fmla="*/ 0 h 45710"/>
                <a:gd name="connsiteX4" fmla="*/ 23900 w 55989"/>
                <a:gd name="connsiteY4" fmla="*/ 34632 h 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9" h="45710">
                  <a:moveTo>
                    <a:pt x="23900" y="34632"/>
                  </a:moveTo>
                  <a:cubicBezTo>
                    <a:pt x="9838" y="44955"/>
                    <a:pt x="2508" y="47273"/>
                    <a:pt x="488" y="44805"/>
                  </a:cubicBezTo>
                  <a:cubicBezTo>
                    <a:pt x="-1531" y="42337"/>
                    <a:pt x="2508" y="35904"/>
                    <a:pt x="16570" y="25581"/>
                  </a:cubicBezTo>
                  <a:cubicBezTo>
                    <a:pt x="30632" y="15259"/>
                    <a:pt x="55989" y="0"/>
                    <a:pt x="55989" y="0"/>
                  </a:cubicBezTo>
                  <a:cubicBezTo>
                    <a:pt x="55989" y="0"/>
                    <a:pt x="37962" y="24385"/>
                    <a:pt x="23900" y="3463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4F84A9A4-9039-DA65-B112-44B67231EB9D}"/>
                </a:ext>
              </a:extLst>
            </p:cNvPr>
            <p:cNvSpPr/>
            <p:nvPr/>
          </p:nvSpPr>
          <p:spPr>
            <a:xfrm>
              <a:off x="4646007" y="2071849"/>
              <a:ext cx="40244" cy="68040"/>
            </a:xfrm>
            <a:custGeom>
              <a:avLst/>
              <a:gdLst>
                <a:gd name="connsiteX0" fmla="*/ 15148 w 40244"/>
                <a:gd name="connsiteY0" fmla="*/ 31515 h 68040"/>
                <a:gd name="connsiteX1" fmla="*/ 637 w 40244"/>
                <a:gd name="connsiteY1" fmla="*/ 67942 h 68040"/>
                <a:gd name="connsiteX2" fmla="*/ 25097 w 40244"/>
                <a:gd name="connsiteY2" fmla="*/ 36526 h 68040"/>
                <a:gd name="connsiteX3" fmla="*/ 39608 w 40244"/>
                <a:gd name="connsiteY3" fmla="*/ 99 h 68040"/>
                <a:gd name="connsiteX4" fmla="*/ 15148 w 40244"/>
                <a:gd name="connsiteY4" fmla="*/ 31515 h 6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44" h="68040">
                  <a:moveTo>
                    <a:pt x="15148" y="31515"/>
                  </a:moveTo>
                  <a:cubicBezTo>
                    <a:pt x="4377" y="50215"/>
                    <a:pt x="-2130" y="66521"/>
                    <a:pt x="637" y="67942"/>
                  </a:cubicBezTo>
                  <a:cubicBezTo>
                    <a:pt x="3405" y="69363"/>
                    <a:pt x="14326" y="55301"/>
                    <a:pt x="25097" y="36526"/>
                  </a:cubicBezTo>
                  <a:cubicBezTo>
                    <a:pt x="35868" y="17826"/>
                    <a:pt x="42375" y="1520"/>
                    <a:pt x="39608" y="99"/>
                  </a:cubicBezTo>
                  <a:cubicBezTo>
                    <a:pt x="36840" y="-1322"/>
                    <a:pt x="25919" y="12740"/>
                    <a:pt x="15148" y="3151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1A9B150-C8A7-1A94-5A1A-9FDC447ED0F7}"/>
                </a:ext>
              </a:extLst>
            </p:cNvPr>
            <p:cNvSpPr/>
            <p:nvPr/>
          </p:nvSpPr>
          <p:spPr>
            <a:xfrm>
              <a:off x="4679248" y="2069553"/>
              <a:ext cx="33816" cy="56413"/>
            </a:xfrm>
            <a:custGeom>
              <a:avLst/>
              <a:gdLst>
                <a:gd name="connsiteX0" fmla="*/ 11902 w 33816"/>
                <a:gd name="connsiteY0" fmla="*/ 26032 h 56413"/>
                <a:gd name="connsiteX1" fmla="*/ 981 w 33816"/>
                <a:gd name="connsiteY1" fmla="*/ 56251 h 56413"/>
                <a:gd name="connsiteX2" fmla="*/ 21851 w 33816"/>
                <a:gd name="connsiteY2" fmla="*/ 31043 h 56413"/>
                <a:gd name="connsiteX3" fmla="*/ 32846 w 33816"/>
                <a:gd name="connsiteY3" fmla="*/ 151 h 56413"/>
                <a:gd name="connsiteX4" fmla="*/ 11902 w 33816"/>
                <a:gd name="connsiteY4" fmla="*/ 26032 h 5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16" h="56413">
                  <a:moveTo>
                    <a:pt x="11902" y="26032"/>
                  </a:moveTo>
                  <a:cubicBezTo>
                    <a:pt x="1131" y="44806"/>
                    <a:pt x="-1786" y="54830"/>
                    <a:pt x="981" y="56251"/>
                  </a:cubicBezTo>
                  <a:cubicBezTo>
                    <a:pt x="3749" y="57672"/>
                    <a:pt x="11079" y="49818"/>
                    <a:pt x="21851" y="31043"/>
                  </a:cubicBezTo>
                  <a:cubicBezTo>
                    <a:pt x="32622" y="12343"/>
                    <a:pt x="35613" y="1497"/>
                    <a:pt x="32846" y="151"/>
                  </a:cubicBezTo>
                  <a:cubicBezTo>
                    <a:pt x="30078" y="-1270"/>
                    <a:pt x="22673" y="7332"/>
                    <a:pt x="11902" y="2603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052768A2-06A4-1030-F43A-A4BB4801D198}"/>
                </a:ext>
              </a:extLst>
            </p:cNvPr>
            <p:cNvSpPr/>
            <p:nvPr/>
          </p:nvSpPr>
          <p:spPr>
            <a:xfrm>
              <a:off x="4635318" y="2076511"/>
              <a:ext cx="43265" cy="56725"/>
            </a:xfrm>
            <a:custGeom>
              <a:avLst/>
              <a:gdLst>
                <a:gd name="connsiteX0" fmla="*/ 9755 w 43265"/>
                <a:gd name="connsiteY0" fmla="*/ 33435 h 56725"/>
                <a:gd name="connsiteX1" fmla="*/ 1228 w 43265"/>
                <a:gd name="connsiteY1" fmla="*/ 56399 h 56725"/>
                <a:gd name="connsiteX2" fmla="*/ 20003 w 43265"/>
                <a:gd name="connsiteY2" fmla="*/ 39494 h 56725"/>
                <a:gd name="connsiteX3" fmla="*/ 43265 w 43265"/>
                <a:gd name="connsiteY3" fmla="*/ 0 h 56725"/>
                <a:gd name="connsiteX4" fmla="*/ 9755 w 43265"/>
                <a:gd name="connsiteY4" fmla="*/ 33435 h 5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65" h="56725">
                  <a:moveTo>
                    <a:pt x="9755" y="33435"/>
                  </a:moveTo>
                  <a:cubicBezTo>
                    <a:pt x="181" y="47647"/>
                    <a:pt x="-1615" y="54753"/>
                    <a:pt x="1228" y="56399"/>
                  </a:cubicBezTo>
                  <a:cubicBezTo>
                    <a:pt x="4070" y="58044"/>
                    <a:pt x="10428" y="53631"/>
                    <a:pt x="20003" y="39494"/>
                  </a:cubicBezTo>
                  <a:cubicBezTo>
                    <a:pt x="29577" y="25282"/>
                    <a:pt x="43265" y="0"/>
                    <a:pt x="43265" y="0"/>
                  </a:cubicBezTo>
                  <a:cubicBezTo>
                    <a:pt x="43265" y="0"/>
                    <a:pt x="19254" y="19298"/>
                    <a:pt x="9755" y="3343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6E4222BD-642C-7106-55DC-63C669D8C337}"/>
                </a:ext>
              </a:extLst>
            </p:cNvPr>
            <p:cNvSpPr/>
            <p:nvPr/>
          </p:nvSpPr>
          <p:spPr>
            <a:xfrm>
              <a:off x="4648031" y="2052276"/>
              <a:ext cx="49254" cy="64363"/>
            </a:xfrm>
            <a:custGeom>
              <a:avLst/>
              <a:gdLst>
                <a:gd name="connsiteX0" fmla="*/ 3176 w 49254"/>
                <a:gd name="connsiteY0" fmla="*/ 64328 h 64363"/>
                <a:gd name="connsiteX1" fmla="*/ 23671 w 49254"/>
                <a:gd name="connsiteY1" fmla="*/ 44805 h 64363"/>
                <a:gd name="connsiteX2" fmla="*/ 49102 w 49254"/>
                <a:gd name="connsiteY2" fmla="*/ 2094 h 64363"/>
                <a:gd name="connsiteX3" fmla="*/ 48728 w 49254"/>
                <a:gd name="connsiteY3" fmla="*/ 299 h 64363"/>
                <a:gd name="connsiteX4" fmla="*/ 48055 w 49254"/>
                <a:gd name="connsiteY4" fmla="*/ 0 h 64363"/>
                <a:gd name="connsiteX5" fmla="*/ 46858 w 49254"/>
                <a:gd name="connsiteY5" fmla="*/ 374 h 64363"/>
                <a:gd name="connsiteX6" fmla="*/ 10955 w 49254"/>
                <a:gd name="connsiteY6" fmla="*/ 37250 h 64363"/>
                <a:gd name="connsiteX7" fmla="*/ 1829 w 49254"/>
                <a:gd name="connsiteY7" fmla="*/ 63729 h 64363"/>
                <a:gd name="connsiteX8" fmla="*/ 3250 w 49254"/>
                <a:gd name="connsiteY8" fmla="*/ 64178 h 64363"/>
                <a:gd name="connsiteX9" fmla="*/ 3250 w 49254"/>
                <a:gd name="connsiteY9" fmla="*/ 64178 h 6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54" h="64363">
                  <a:moveTo>
                    <a:pt x="3176" y="64328"/>
                  </a:moveTo>
                  <a:cubicBezTo>
                    <a:pt x="8786" y="65076"/>
                    <a:pt x="17387" y="54155"/>
                    <a:pt x="23671" y="44805"/>
                  </a:cubicBezTo>
                  <a:cubicBezTo>
                    <a:pt x="33918" y="29546"/>
                    <a:pt x="48953" y="2394"/>
                    <a:pt x="49102" y="2094"/>
                  </a:cubicBezTo>
                  <a:cubicBezTo>
                    <a:pt x="49402" y="1496"/>
                    <a:pt x="49252" y="748"/>
                    <a:pt x="48728" y="299"/>
                  </a:cubicBezTo>
                  <a:cubicBezTo>
                    <a:pt x="48504" y="150"/>
                    <a:pt x="48279" y="75"/>
                    <a:pt x="48055" y="0"/>
                  </a:cubicBezTo>
                  <a:cubicBezTo>
                    <a:pt x="47606" y="0"/>
                    <a:pt x="47157" y="0"/>
                    <a:pt x="46858" y="374"/>
                  </a:cubicBezTo>
                  <a:cubicBezTo>
                    <a:pt x="45811" y="1272"/>
                    <a:pt x="21277" y="21841"/>
                    <a:pt x="10955" y="37250"/>
                  </a:cubicBezTo>
                  <a:cubicBezTo>
                    <a:pt x="632" y="52584"/>
                    <a:pt x="-2360" y="61261"/>
                    <a:pt x="1829" y="63729"/>
                  </a:cubicBezTo>
                  <a:cubicBezTo>
                    <a:pt x="2278" y="64028"/>
                    <a:pt x="2726" y="64178"/>
                    <a:pt x="3250" y="64178"/>
                  </a:cubicBezTo>
                  <a:lnTo>
                    <a:pt x="3250" y="64178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A207663B-0A60-AA46-87A0-C197BC3F510C}"/>
                </a:ext>
              </a:extLst>
            </p:cNvPr>
            <p:cNvSpPr/>
            <p:nvPr/>
          </p:nvSpPr>
          <p:spPr>
            <a:xfrm>
              <a:off x="4663967" y="2062523"/>
              <a:ext cx="43265" cy="56725"/>
            </a:xfrm>
            <a:custGeom>
              <a:avLst/>
              <a:gdLst>
                <a:gd name="connsiteX0" fmla="*/ 9755 w 43265"/>
                <a:gd name="connsiteY0" fmla="*/ 33435 h 56725"/>
                <a:gd name="connsiteX1" fmla="*/ 1228 w 43265"/>
                <a:gd name="connsiteY1" fmla="*/ 56399 h 56725"/>
                <a:gd name="connsiteX2" fmla="*/ 20002 w 43265"/>
                <a:gd name="connsiteY2" fmla="*/ 39494 h 56725"/>
                <a:gd name="connsiteX3" fmla="*/ 43265 w 43265"/>
                <a:gd name="connsiteY3" fmla="*/ 0 h 56725"/>
                <a:gd name="connsiteX4" fmla="*/ 9755 w 43265"/>
                <a:gd name="connsiteY4" fmla="*/ 33435 h 5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65" h="56725">
                  <a:moveTo>
                    <a:pt x="9755" y="33435"/>
                  </a:moveTo>
                  <a:cubicBezTo>
                    <a:pt x="181" y="47647"/>
                    <a:pt x="-1614" y="54753"/>
                    <a:pt x="1228" y="56399"/>
                  </a:cubicBezTo>
                  <a:cubicBezTo>
                    <a:pt x="4070" y="58044"/>
                    <a:pt x="10428" y="53631"/>
                    <a:pt x="20002" y="39494"/>
                  </a:cubicBezTo>
                  <a:cubicBezTo>
                    <a:pt x="29577" y="25357"/>
                    <a:pt x="43265" y="0"/>
                    <a:pt x="43265" y="0"/>
                  </a:cubicBezTo>
                  <a:cubicBezTo>
                    <a:pt x="43265" y="0"/>
                    <a:pt x="19254" y="19298"/>
                    <a:pt x="9755" y="3343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2ED9CE21-D1B4-3E64-BA54-971C14B72E7A}"/>
                </a:ext>
              </a:extLst>
            </p:cNvPr>
            <p:cNvSpPr/>
            <p:nvPr/>
          </p:nvSpPr>
          <p:spPr>
            <a:xfrm>
              <a:off x="4652447" y="2054146"/>
              <a:ext cx="43265" cy="56725"/>
            </a:xfrm>
            <a:custGeom>
              <a:avLst/>
              <a:gdLst>
                <a:gd name="connsiteX0" fmla="*/ 9755 w 43265"/>
                <a:gd name="connsiteY0" fmla="*/ 33435 h 56725"/>
                <a:gd name="connsiteX1" fmla="*/ 1228 w 43265"/>
                <a:gd name="connsiteY1" fmla="*/ 56399 h 56725"/>
                <a:gd name="connsiteX2" fmla="*/ 20003 w 43265"/>
                <a:gd name="connsiteY2" fmla="*/ 39494 h 56725"/>
                <a:gd name="connsiteX3" fmla="*/ 43265 w 43265"/>
                <a:gd name="connsiteY3" fmla="*/ 0 h 56725"/>
                <a:gd name="connsiteX4" fmla="*/ 9755 w 43265"/>
                <a:gd name="connsiteY4" fmla="*/ 33435 h 5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65" h="56725">
                  <a:moveTo>
                    <a:pt x="9755" y="33435"/>
                  </a:moveTo>
                  <a:cubicBezTo>
                    <a:pt x="181" y="47647"/>
                    <a:pt x="-1615" y="54753"/>
                    <a:pt x="1228" y="56399"/>
                  </a:cubicBezTo>
                  <a:cubicBezTo>
                    <a:pt x="4070" y="58044"/>
                    <a:pt x="10429" y="53631"/>
                    <a:pt x="20003" y="39494"/>
                  </a:cubicBezTo>
                  <a:cubicBezTo>
                    <a:pt x="29577" y="25282"/>
                    <a:pt x="43265" y="0"/>
                    <a:pt x="43265" y="0"/>
                  </a:cubicBezTo>
                  <a:cubicBezTo>
                    <a:pt x="43265" y="0"/>
                    <a:pt x="19330" y="19223"/>
                    <a:pt x="9755" y="3343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CC515143-E3F6-21FD-9838-9BF5C9C05040}"/>
                </a:ext>
              </a:extLst>
            </p:cNvPr>
            <p:cNvSpPr/>
            <p:nvPr/>
          </p:nvSpPr>
          <p:spPr>
            <a:xfrm>
              <a:off x="4662444" y="2041206"/>
              <a:ext cx="56531" cy="60029"/>
            </a:xfrm>
            <a:custGeom>
              <a:avLst/>
              <a:gdLst>
                <a:gd name="connsiteX0" fmla="*/ 14269 w 56531"/>
                <a:gd name="connsiteY0" fmla="*/ 34632 h 60029"/>
                <a:gd name="connsiteX1" fmla="*/ 880 w 56531"/>
                <a:gd name="connsiteY1" fmla="*/ 59540 h 60029"/>
                <a:gd name="connsiteX2" fmla="*/ 24218 w 56531"/>
                <a:gd name="connsiteY2" fmla="*/ 42187 h 60029"/>
                <a:gd name="connsiteX3" fmla="*/ 56531 w 56531"/>
                <a:gd name="connsiteY3" fmla="*/ 0 h 60029"/>
                <a:gd name="connsiteX4" fmla="*/ 14269 w 56531"/>
                <a:gd name="connsiteY4" fmla="*/ 34557 h 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31" h="60029">
                  <a:moveTo>
                    <a:pt x="14269" y="34632"/>
                  </a:moveTo>
                  <a:cubicBezTo>
                    <a:pt x="1404" y="49667"/>
                    <a:pt x="-1813" y="57446"/>
                    <a:pt x="880" y="59540"/>
                  </a:cubicBezTo>
                  <a:cubicBezTo>
                    <a:pt x="3648" y="61635"/>
                    <a:pt x="11352" y="57222"/>
                    <a:pt x="24218" y="42187"/>
                  </a:cubicBezTo>
                  <a:cubicBezTo>
                    <a:pt x="37083" y="27152"/>
                    <a:pt x="56531" y="0"/>
                    <a:pt x="56531" y="0"/>
                  </a:cubicBezTo>
                  <a:cubicBezTo>
                    <a:pt x="56531" y="0"/>
                    <a:pt x="27135" y="19523"/>
                    <a:pt x="14269" y="3455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DD58E47-969A-9A12-9154-4E5C689EFECD}"/>
                </a:ext>
              </a:extLst>
            </p:cNvPr>
            <p:cNvSpPr/>
            <p:nvPr/>
          </p:nvSpPr>
          <p:spPr>
            <a:xfrm>
              <a:off x="4642758" y="2048910"/>
              <a:ext cx="53178" cy="48724"/>
            </a:xfrm>
            <a:custGeom>
              <a:avLst/>
              <a:gdLst>
                <a:gd name="connsiteX0" fmla="*/ 13684 w 53178"/>
                <a:gd name="connsiteY0" fmla="*/ 27003 h 48724"/>
                <a:gd name="connsiteX1" fmla="*/ 744 w 53178"/>
                <a:gd name="connsiteY1" fmla="*/ 48096 h 48724"/>
                <a:gd name="connsiteX2" fmla="*/ 22510 w 53178"/>
                <a:gd name="connsiteY2" fmla="*/ 34782 h 48724"/>
                <a:gd name="connsiteX3" fmla="*/ 53179 w 53178"/>
                <a:gd name="connsiteY3" fmla="*/ 0 h 48724"/>
                <a:gd name="connsiteX4" fmla="*/ 13684 w 53178"/>
                <a:gd name="connsiteY4" fmla="*/ 27003 h 4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78" h="48724">
                  <a:moveTo>
                    <a:pt x="13684" y="27003"/>
                  </a:moveTo>
                  <a:cubicBezTo>
                    <a:pt x="1492" y="39270"/>
                    <a:pt x="-1650" y="45927"/>
                    <a:pt x="744" y="48096"/>
                  </a:cubicBezTo>
                  <a:cubicBezTo>
                    <a:pt x="3213" y="50265"/>
                    <a:pt x="10319" y="47049"/>
                    <a:pt x="22510" y="34782"/>
                  </a:cubicBezTo>
                  <a:cubicBezTo>
                    <a:pt x="34703" y="22515"/>
                    <a:pt x="53179" y="0"/>
                    <a:pt x="53179" y="0"/>
                  </a:cubicBezTo>
                  <a:cubicBezTo>
                    <a:pt x="53179" y="0"/>
                    <a:pt x="25877" y="14661"/>
                    <a:pt x="13684" y="2700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2AC0D541-2EFA-4514-BF20-ACDE0F267083}"/>
                </a:ext>
              </a:extLst>
            </p:cNvPr>
            <p:cNvSpPr/>
            <p:nvPr/>
          </p:nvSpPr>
          <p:spPr>
            <a:xfrm>
              <a:off x="4636605" y="2047937"/>
              <a:ext cx="58210" cy="58570"/>
            </a:xfrm>
            <a:custGeom>
              <a:avLst/>
              <a:gdLst>
                <a:gd name="connsiteX0" fmla="*/ 25747 w 58210"/>
                <a:gd name="connsiteY0" fmla="*/ 43010 h 58570"/>
                <a:gd name="connsiteX1" fmla="*/ 689 w 58210"/>
                <a:gd name="connsiteY1" fmla="*/ 57895 h 58570"/>
                <a:gd name="connsiteX2" fmla="*/ 16771 w 58210"/>
                <a:gd name="connsiteY2" fmla="*/ 34333 h 58570"/>
                <a:gd name="connsiteX3" fmla="*/ 58210 w 58210"/>
                <a:gd name="connsiteY3" fmla="*/ 0 h 58570"/>
                <a:gd name="connsiteX4" fmla="*/ 25747 w 58210"/>
                <a:gd name="connsiteY4" fmla="*/ 43010 h 58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0" h="58570">
                  <a:moveTo>
                    <a:pt x="25747" y="43010"/>
                  </a:moveTo>
                  <a:cubicBezTo>
                    <a:pt x="11086" y="56548"/>
                    <a:pt x="3158" y="60288"/>
                    <a:pt x="689" y="57895"/>
                  </a:cubicBezTo>
                  <a:cubicBezTo>
                    <a:pt x="-1779" y="55501"/>
                    <a:pt x="2110" y="47872"/>
                    <a:pt x="16771" y="34333"/>
                  </a:cubicBezTo>
                  <a:cubicBezTo>
                    <a:pt x="31432" y="20794"/>
                    <a:pt x="58210" y="0"/>
                    <a:pt x="58210" y="0"/>
                  </a:cubicBezTo>
                  <a:cubicBezTo>
                    <a:pt x="58210" y="0"/>
                    <a:pt x="40408" y="29471"/>
                    <a:pt x="25747" y="4301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6557FAF6-9E0A-367E-103B-7146651292FA}"/>
                </a:ext>
              </a:extLst>
            </p:cNvPr>
            <p:cNvSpPr/>
            <p:nvPr/>
          </p:nvSpPr>
          <p:spPr>
            <a:xfrm>
              <a:off x="4673801" y="2067460"/>
              <a:ext cx="50185" cy="64694"/>
            </a:xfrm>
            <a:custGeom>
              <a:avLst/>
              <a:gdLst>
                <a:gd name="connsiteX0" fmla="*/ 22809 w 50185"/>
                <a:gd name="connsiteY0" fmla="*/ 45927 h 64694"/>
                <a:gd name="connsiteX1" fmla="*/ 968 w 50185"/>
                <a:gd name="connsiteY1" fmla="*/ 64253 h 64694"/>
                <a:gd name="connsiteX2" fmla="*/ 13758 w 50185"/>
                <a:gd name="connsiteY2" fmla="*/ 38971 h 64694"/>
                <a:gd name="connsiteX3" fmla="*/ 50186 w 50185"/>
                <a:gd name="connsiteY3" fmla="*/ 0 h 64694"/>
                <a:gd name="connsiteX4" fmla="*/ 22735 w 50185"/>
                <a:gd name="connsiteY4" fmla="*/ 45927 h 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85" h="64694">
                  <a:moveTo>
                    <a:pt x="22809" y="45927"/>
                  </a:moveTo>
                  <a:cubicBezTo>
                    <a:pt x="10093" y="61111"/>
                    <a:pt x="3735" y="66347"/>
                    <a:pt x="968" y="64253"/>
                  </a:cubicBezTo>
                  <a:cubicBezTo>
                    <a:pt x="-1800" y="62158"/>
                    <a:pt x="1042" y="54155"/>
                    <a:pt x="13758" y="38971"/>
                  </a:cubicBezTo>
                  <a:cubicBezTo>
                    <a:pt x="26474" y="23786"/>
                    <a:pt x="50186" y="0"/>
                    <a:pt x="50186" y="0"/>
                  </a:cubicBezTo>
                  <a:cubicBezTo>
                    <a:pt x="50186" y="0"/>
                    <a:pt x="35450" y="30743"/>
                    <a:pt x="22735" y="4592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80F46095-7739-67A5-9989-6B10967AE7A1}"/>
                </a:ext>
              </a:extLst>
            </p:cNvPr>
            <p:cNvSpPr/>
            <p:nvPr/>
          </p:nvSpPr>
          <p:spPr>
            <a:xfrm>
              <a:off x="4704004" y="1991478"/>
              <a:ext cx="62105" cy="93097"/>
            </a:xfrm>
            <a:custGeom>
              <a:avLst/>
              <a:gdLst>
                <a:gd name="connsiteX0" fmla="*/ 24994 w 62105"/>
                <a:gd name="connsiteY0" fmla="*/ 42996 h 93097"/>
                <a:gd name="connsiteX1" fmla="*/ 609 w 62105"/>
                <a:gd name="connsiteY1" fmla="*/ 92962 h 93097"/>
                <a:gd name="connsiteX2" fmla="*/ 37111 w 62105"/>
                <a:gd name="connsiteY2" fmla="*/ 50027 h 93097"/>
                <a:gd name="connsiteX3" fmla="*/ 61496 w 62105"/>
                <a:gd name="connsiteY3" fmla="*/ 135 h 93097"/>
                <a:gd name="connsiteX4" fmla="*/ 24919 w 62105"/>
                <a:gd name="connsiteY4" fmla="*/ 43070 h 9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5" h="93097">
                  <a:moveTo>
                    <a:pt x="24994" y="42996"/>
                  </a:moveTo>
                  <a:cubicBezTo>
                    <a:pt x="8164" y="68652"/>
                    <a:pt x="-2757" y="91017"/>
                    <a:pt x="609" y="92962"/>
                  </a:cubicBezTo>
                  <a:cubicBezTo>
                    <a:pt x="3975" y="94906"/>
                    <a:pt x="20282" y="75683"/>
                    <a:pt x="37111" y="50027"/>
                  </a:cubicBezTo>
                  <a:cubicBezTo>
                    <a:pt x="53941" y="24370"/>
                    <a:pt x="64862" y="2080"/>
                    <a:pt x="61496" y="135"/>
                  </a:cubicBezTo>
                  <a:cubicBezTo>
                    <a:pt x="58130" y="-1809"/>
                    <a:pt x="41749" y="17414"/>
                    <a:pt x="24919" y="4307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ED267BD-EE10-80AF-56C0-FFB8B7B42EA6}"/>
                </a:ext>
              </a:extLst>
            </p:cNvPr>
            <p:cNvSpPr/>
            <p:nvPr/>
          </p:nvSpPr>
          <p:spPr>
            <a:xfrm>
              <a:off x="4688310" y="2007396"/>
              <a:ext cx="57892" cy="80368"/>
            </a:xfrm>
            <a:custGeom>
              <a:avLst/>
              <a:gdLst>
                <a:gd name="connsiteX0" fmla="*/ 14284 w 57892"/>
                <a:gd name="connsiteY0" fmla="*/ 48844 h 80368"/>
                <a:gd name="connsiteX1" fmla="*/ 1045 w 57892"/>
                <a:gd name="connsiteY1" fmla="*/ 80110 h 80368"/>
                <a:gd name="connsiteX2" fmla="*/ 25205 w 57892"/>
                <a:gd name="connsiteY2" fmla="*/ 55127 h 80368"/>
                <a:gd name="connsiteX3" fmla="*/ 57892 w 57892"/>
                <a:gd name="connsiteY3" fmla="*/ 0 h 80368"/>
                <a:gd name="connsiteX4" fmla="*/ 14284 w 57892"/>
                <a:gd name="connsiteY4" fmla="*/ 48844 h 8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2" h="80368">
                  <a:moveTo>
                    <a:pt x="14284" y="48844"/>
                  </a:moveTo>
                  <a:cubicBezTo>
                    <a:pt x="1195" y="68816"/>
                    <a:pt x="-1947" y="78390"/>
                    <a:pt x="1045" y="80110"/>
                  </a:cubicBezTo>
                  <a:cubicBezTo>
                    <a:pt x="4037" y="81831"/>
                    <a:pt x="12115" y="75099"/>
                    <a:pt x="25205" y="55127"/>
                  </a:cubicBezTo>
                  <a:cubicBezTo>
                    <a:pt x="38295" y="35156"/>
                    <a:pt x="57892" y="0"/>
                    <a:pt x="57892" y="0"/>
                  </a:cubicBezTo>
                  <a:cubicBezTo>
                    <a:pt x="57892" y="0"/>
                    <a:pt x="27374" y="28873"/>
                    <a:pt x="14284" y="4884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A643EEE3-2D22-2D9E-DB97-23D2EF6E942E}"/>
                </a:ext>
              </a:extLst>
            </p:cNvPr>
            <p:cNvSpPr/>
            <p:nvPr/>
          </p:nvSpPr>
          <p:spPr>
            <a:xfrm>
              <a:off x="4690295" y="2002385"/>
              <a:ext cx="55981" cy="60473"/>
            </a:xfrm>
            <a:custGeom>
              <a:avLst/>
              <a:gdLst>
                <a:gd name="connsiteX0" fmla="*/ 14019 w 55981"/>
                <a:gd name="connsiteY0" fmla="*/ 34931 h 60473"/>
                <a:gd name="connsiteX1" fmla="*/ 930 w 55981"/>
                <a:gd name="connsiteY1" fmla="*/ 59989 h 60473"/>
                <a:gd name="connsiteX2" fmla="*/ 24117 w 55981"/>
                <a:gd name="connsiteY2" fmla="*/ 42411 h 60473"/>
                <a:gd name="connsiteX3" fmla="*/ 55982 w 55981"/>
                <a:gd name="connsiteY3" fmla="*/ 0 h 60473"/>
                <a:gd name="connsiteX4" fmla="*/ 14094 w 55981"/>
                <a:gd name="connsiteY4" fmla="*/ 34931 h 6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81" h="60473">
                  <a:moveTo>
                    <a:pt x="14019" y="34931"/>
                  </a:moveTo>
                  <a:cubicBezTo>
                    <a:pt x="1303" y="50116"/>
                    <a:pt x="-1838" y="57895"/>
                    <a:pt x="930" y="59989"/>
                  </a:cubicBezTo>
                  <a:cubicBezTo>
                    <a:pt x="3697" y="62084"/>
                    <a:pt x="11327" y="57596"/>
                    <a:pt x="24117" y="42411"/>
                  </a:cubicBezTo>
                  <a:cubicBezTo>
                    <a:pt x="36833" y="27227"/>
                    <a:pt x="55982" y="0"/>
                    <a:pt x="55982" y="0"/>
                  </a:cubicBezTo>
                  <a:cubicBezTo>
                    <a:pt x="55982" y="0"/>
                    <a:pt x="26810" y="19747"/>
                    <a:pt x="14094" y="3493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D24C42DA-CD90-4567-74AC-ADA8AEBD02AF}"/>
                </a:ext>
              </a:extLst>
            </p:cNvPr>
            <p:cNvSpPr/>
            <p:nvPr/>
          </p:nvSpPr>
          <p:spPr>
            <a:xfrm>
              <a:off x="4629478" y="1997298"/>
              <a:ext cx="72367" cy="41921"/>
            </a:xfrm>
            <a:custGeom>
              <a:avLst/>
              <a:gdLst>
                <a:gd name="connsiteX0" fmla="*/ 28610 w 72367"/>
                <a:gd name="connsiteY0" fmla="*/ 32837 h 41921"/>
                <a:gd name="connsiteX1" fmla="*/ 261 w 72367"/>
                <a:gd name="connsiteY1" fmla="*/ 40541 h 41921"/>
                <a:gd name="connsiteX2" fmla="*/ 22626 w 72367"/>
                <a:gd name="connsiteY2" fmla="*/ 22066 h 41921"/>
                <a:gd name="connsiteX3" fmla="*/ 72368 w 72367"/>
                <a:gd name="connsiteY3" fmla="*/ 0 h 41921"/>
                <a:gd name="connsiteX4" fmla="*/ 28610 w 72367"/>
                <a:gd name="connsiteY4" fmla="*/ 32837 h 4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67" h="41921">
                  <a:moveTo>
                    <a:pt x="28610" y="32837"/>
                  </a:moveTo>
                  <a:cubicBezTo>
                    <a:pt x="10583" y="41963"/>
                    <a:pt x="1907" y="43533"/>
                    <a:pt x="261" y="40541"/>
                  </a:cubicBezTo>
                  <a:cubicBezTo>
                    <a:pt x="-1385" y="37624"/>
                    <a:pt x="4599" y="31266"/>
                    <a:pt x="22626" y="22066"/>
                  </a:cubicBezTo>
                  <a:cubicBezTo>
                    <a:pt x="40653" y="12940"/>
                    <a:pt x="72368" y="0"/>
                    <a:pt x="72368" y="0"/>
                  </a:cubicBezTo>
                  <a:cubicBezTo>
                    <a:pt x="72368" y="0"/>
                    <a:pt x="46637" y="23711"/>
                    <a:pt x="28610" y="3283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D6D6CA88-F043-F943-A157-A320F2FE59A2}"/>
                </a:ext>
              </a:extLst>
            </p:cNvPr>
            <p:cNvSpPr/>
            <p:nvPr/>
          </p:nvSpPr>
          <p:spPr>
            <a:xfrm>
              <a:off x="4654418" y="1973571"/>
              <a:ext cx="75857" cy="30357"/>
            </a:xfrm>
            <a:custGeom>
              <a:avLst/>
              <a:gdLst>
                <a:gd name="connsiteX0" fmla="*/ 40397 w 75857"/>
                <a:gd name="connsiteY0" fmla="*/ 21483 h 30357"/>
                <a:gd name="connsiteX1" fmla="*/ 80 w 75857"/>
                <a:gd name="connsiteY1" fmla="*/ 28963 h 30357"/>
                <a:gd name="connsiteX2" fmla="*/ 35461 w 75857"/>
                <a:gd name="connsiteY2" fmla="*/ 8842 h 30357"/>
                <a:gd name="connsiteX3" fmla="*/ 75778 w 75857"/>
                <a:gd name="connsiteY3" fmla="*/ 1362 h 30357"/>
                <a:gd name="connsiteX4" fmla="*/ 40397 w 75857"/>
                <a:gd name="connsiteY4" fmla="*/ 21483 h 3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857" h="30357">
                  <a:moveTo>
                    <a:pt x="40397" y="21483"/>
                  </a:moveTo>
                  <a:cubicBezTo>
                    <a:pt x="19528" y="29113"/>
                    <a:pt x="1427" y="32479"/>
                    <a:pt x="80" y="28963"/>
                  </a:cubicBezTo>
                  <a:cubicBezTo>
                    <a:pt x="-1266" y="25447"/>
                    <a:pt x="14517" y="16471"/>
                    <a:pt x="35461" y="8842"/>
                  </a:cubicBezTo>
                  <a:cubicBezTo>
                    <a:pt x="56404" y="1212"/>
                    <a:pt x="74431" y="-2079"/>
                    <a:pt x="75778" y="1362"/>
                  </a:cubicBezTo>
                  <a:cubicBezTo>
                    <a:pt x="77124" y="4877"/>
                    <a:pt x="61341" y="13853"/>
                    <a:pt x="40397" y="2148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0383EE82-2313-70BB-4279-0143DB5FBA85}"/>
                </a:ext>
              </a:extLst>
            </p:cNvPr>
            <p:cNvSpPr/>
            <p:nvPr/>
          </p:nvSpPr>
          <p:spPr>
            <a:xfrm>
              <a:off x="4648291" y="1984507"/>
              <a:ext cx="76967" cy="33506"/>
            </a:xfrm>
            <a:custGeom>
              <a:avLst/>
              <a:gdLst>
                <a:gd name="connsiteX0" fmla="*/ 29245 w 76967"/>
                <a:gd name="connsiteY0" fmla="*/ 27377 h 33506"/>
                <a:gd name="connsiteX1" fmla="*/ 148 w 76967"/>
                <a:gd name="connsiteY1" fmla="*/ 31640 h 33506"/>
                <a:gd name="connsiteX2" fmla="*/ 24757 w 76967"/>
                <a:gd name="connsiteY2" fmla="*/ 16007 h 33506"/>
                <a:gd name="connsiteX3" fmla="*/ 76967 w 76967"/>
                <a:gd name="connsiteY3" fmla="*/ 0 h 33506"/>
                <a:gd name="connsiteX4" fmla="*/ 29245 w 76967"/>
                <a:gd name="connsiteY4" fmla="*/ 27377 h 3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67" h="33506">
                  <a:moveTo>
                    <a:pt x="29245" y="27377"/>
                  </a:moveTo>
                  <a:cubicBezTo>
                    <a:pt x="10171" y="34333"/>
                    <a:pt x="1420" y="34782"/>
                    <a:pt x="148" y="31640"/>
                  </a:cubicBezTo>
                  <a:cubicBezTo>
                    <a:pt x="-1123" y="28499"/>
                    <a:pt x="5684" y="22889"/>
                    <a:pt x="24757" y="16007"/>
                  </a:cubicBezTo>
                  <a:cubicBezTo>
                    <a:pt x="43831" y="9051"/>
                    <a:pt x="76967" y="0"/>
                    <a:pt x="76967" y="0"/>
                  </a:cubicBezTo>
                  <a:cubicBezTo>
                    <a:pt x="76967" y="0"/>
                    <a:pt x="48319" y="20420"/>
                    <a:pt x="29245" y="2737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DAE38BE9-C423-6E70-5BEF-150AA05217B0}"/>
                </a:ext>
              </a:extLst>
            </p:cNvPr>
            <p:cNvSpPr/>
            <p:nvPr/>
          </p:nvSpPr>
          <p:spPr>
            <a:xfrm>
              <a:off x="4674531" y="1979272"/>
              <a:ext cx="72718" cy="41343"/>
            </a:xfrm>
            <a:custGeom>
              <a:avLst/>
              <a:gdLst>
                <a:gd name="connsiteX0" fmla="*/ 28662 w 72718"/>
                <a:gd name="connsiteY0" fmla="*/ 32463 h 41343"/>
                <a:gd name="connsiteX1" fmla="*/ 238 w 72718"/>
                <a:gd name="connsiteY1" fmla="*/ 39943 h 41343"/>
                <a:gd name="connsiteX2" fmla="*/ 22753 w 72718"/>
                <a:gd name="connsiteY2" fmla="*/ 21692 h 41343"/>
                <a:gd name="connsiteX3" fmla="*/ 72719 w 72718"/>
                <a:gd name="connsiteY3" fmla="*/ 0 h 41343"/>
                <a:gd name="connsiteX4" fmla="*/ 28587 w 72718"/>
                <a:gd name="connsiteY4" fmla="*/ 32463 h 4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18" h="41343">
                  <a:moveTo>
                    <a:pt x="28662" y="32463"/>
                  </a:moveTo>
                  <a:cubicBezTo>
                    <a:pt x="10560" y="41439"/>
                    <a:pt x="1884" y="42935"/>
                    <a:pt x="238" y="39943"/>
                  </a:cubicBezTo>
                  <a:cubicBezTo>
                    <a:pt x="-1333" y="36951"/>
                    <a:pt x="4726" y="30668"/>
                    <a:pt x="22753" y="21692"/>
                  </a:cubicBezTo>
                  <a:cubicBezTo>
                    <a:pt x="40854" y="12716"/>
                    <a:pt x="72719" y="0"/>
                    <a:pt x="72719" y="0"/>
                  </a:cubicBezTo>
                  <a:cubicBezTo>
                    <a:pt x="72719" y="0"/>
                    <a:pt x="46689" y="23487"/>
                    <a:pt x="28587" y="3246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C0B11895-A72F-3E1E-DD7B-AB1602A5DB9E}"/>
                </a:ext>
              </a:extLst>
            </p:cNvPr>
            <p:cNvSpPr/>
            <p:nvPr/>
          </p:nvSpPr>
          <p:spPr>
            <a:xfrm>
              <a:off x="4653379" y="2012782"/>
              <a:ext cx="60659" cy="56280"/>
            </a:xfrm>
            <a:custGeom>
              <a:avLst/>
              <a:gdLst>
                <a:gd name="connsiteX0" fmla="*/ 26252 w 60659"/>
                <a:gd name="connsiteY0" fmla="*/ 41663 h 56280"/>
                <a:gd name="connsiteX1" fmla="*/ 596 w 60659"/>
                <a:gd name="connsiteY1" fmla="*/ 55501 h 56280"/>
                <a:gd name="connsiteX2" fmla="*/ 17725 w 60659"/>
                <a:gd name="connsiteY2" fmla="*/ 32613 h 56280"/>
                <a:gd name="connsiteX3" fmla="*/ 60660 w 60659"/>
                <a:gd name="connsiteY3" fmla="*/ 0 h 56280"/>
                <a:gd name="connsiteX4" fmla="*/ 26252 w 60659"/>
                <a:gd name="connsiteY4" fmla="*/ 41589 h 5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59" h="56280">
                  <a:moveTo>
                    <a:pt x="26252" y="41663"/>
                  </a:moveTo>
                  <a:cubicBezTo>
                    <a:pt x="10993" y="54604"/>
                    <a:pt x="2915" y="58044"/>
                    <a:pt x="596" y="55501"/>
                  </a:cubicBezTo>
                  <a:cubicBezTo>
                    <a:pt x="-1723" y="53033"/>
                    <a:pt x="2466" y="45478"/>
                    <a:pt x="17725" y="32613"/>
                  </a:cubicBezTo>
                  <a:cubicBezTo>
                    <a:pt x="32984" y="19747"/>
                    <a:pt x="60660" y="0"/>
                    <a:pt x="60660" y="0"/>
                  </a:cubicBezTo>
                  <a:cubicBezTo>
                    <a:pt x="60660" y="0"/>
                    <a:pt x="41511" y="28723"/>
                    <a:pt x="26252" y="4158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092D19F8-8B60-58A1-185D-859488F41146}"/>
                </a:ext>
              </a:extLst>
            </p:cNvPr>
            <p:cNvSpPr/>
            <p:nvPr/>
          </p:nvSpPr>
          <p:spPr>
            <a:xfrm>
              <a:off x="4669000" y="1984184"/>
              <a:ext cx="67413" cy="45078"/>
            </a:xfrm>
            <a:custGeom>
              <a:avLst/>
              <a:gdLst>
                <a:gd name="connsiteX0" fmla="*/ 37708 w 67413"/>
                <a:gd name="connsiteY0" fmla="*/ 28074 h 45078"/>
                <a:gd name="connsiteX1" fmla="*/ 234 w 67413"/>
                <a:gd name="connsiteY1" fmla="*/ 44381 h 45078"/>
                <a:gd name="connsiteX2" fmla="*/ 29705 w 67413"/>
                <a:gd name="connsiteY2" fmla="*/ 17004 h 45078"/>
                <a:gd name="connsiteX3" fmla="*/ 67179 w 67413"/>
                <a:gd name="connsiteY3" fmla="*/ 698 h 45078"/>
                <a:gd name="connsiteX4" fmla="*/ 37708 w 67413"/>
                <a:gd name="connsiteY4" fmla="*/ 28074 h 4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413" h="45078">
                  <a:moveTo>
                    <a:pt x="37708" y="28074"/>
                  </a:moveTo>
                  <a:cubicBezTo>
                    <a:pt x="19233" y="40117"/>
                    <a:pt x="2478" y="47448"/>
                    <a:pt x="234" y="44381"/>
                  </a:cubicBezTo>
                  <a:cubicBezTo>
                    <a:pt x="-1935" y="41314"/>
                    <a:pt x="11229" y="29047"/>
                    <a:pt x="29705" y="17004"/>
                  </a:cubicBezTo>
                  <a:cubicBezTo>
                    <a:pt x="48180" y="4961"/>
                    <a:pt x="64936" y="-2369"/>
                    <a:pt x="67179" y="698"/>
                  </a:cubicBezTo>
                  <a:cubicBezTo>
                    <a:pt x="69348" y="3765"/>
                    <a:pt x="56184" y="16032"/>
                    <a:pt x="37708" y="2807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DD7500DD-98A5-2964-16A3-09CF35F6E119}"/>
                </a:ext>
              </a:extLst>
            </p:cNvPr>
            <p:cNvSpPr/>
            <p:nvPr/>
          </p:nvSpPr>
          <p:spPr>
            <a:xfrm>
              <a:off x="4666280" y="1995129"/>
              <a:ext cx="67356" cy="48989"/>
            </a:xfrm>
            <a:custGeom>
              <a:avLst/>
              <a:gdLst>
                <a:gd name="connsiteX0" fmla="*/ 27712 w 67356"/>
                <a:gd name="connsiteY0" fmla="*/ 37250 h 48989"/>
                <a:gd name="connsiteX1" fmla="*/ 410 w 67356"/>
                <a:gd name="connsiteY1" fmla="*/ 47946 h 48989"/>
                <a:gd name="connsiteX2" fmla="*/ 20457 w 67356"/>
                <a:gd name="connsiteY2" fmla="*/ 27227 h 48989"/>
                <a:gd name="connsiteX3" fmla="*/ 67356 w 67356"/>
                <a:gd name="connsiteY3" fmla="*/ 0 h 48989"/>
                <a:gd name="connsiteX4" fmla="*/ 27712 w 67356"/>
                <a:gd name="connsiteY4" fmla="*/ 37250 h 4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56" h="48989">
                  <a:moveTo>
                    <a:pt x="27712" y="37250"/>
                  </a:moveTo>
                  <a:cubicBezTo>
                    <a:pt x="10883" y="48246"/>
                    <a:pt x="2430" y="50714"/>
                    <a:pt x="410" y="47946"/>
                  </a:cubicBezTo>
                  <a:cubicBezTo>
                    <a:pt x="-1609" y="45179"/>
                    <a:pt x="3627" y="38297"/>
                    <a:pt x="20457" y="27227"/>
                  </a:cubicBezTo>
                  <a:cubicBezTo>
                    <a:pt x="37287" y="16231"/>
                    <a:pt x="67356" y="0"/>
                    <a:pt x="67356" y="0"/>
                  </a:cubicBezTo>
                  <a:cubicBezTo>
                    <a:pt x="67356" y="0"/>
                    <a:pt x="44542" y="26255"/>
                    <a:pt x="27712" y="3725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199EFF53-B64A-BC3B-C951-A29D70A1559E}"/>
                </a:ext>
              </a:extLst>
            </p:cNvPr>
            <p:cNvSpPr/>
            <p:nvPr/>
          </p:nvSpPr>
          <p:spPr>
            <a:xfrm>
              <a:off x="4692660" y="1985181"/>
              <a:ext cx="61246" cy="55691"/>
            </a:xfrm>
            <a:custGeom>
              <a:avLst/>
              <a:gdLst>
                <a:gd name="connsiteX0" fmla="*/ 26390 w 61246"/>
                <a:gd name="connsiteY0" fmla="*/ 41289 h 55691"/>
                <a:gd name="connsiteX1" fmla="*/ 584 w 61246"/>
                <a:gd name="connsiteY1" fmla="*/ 54903 h 55691"/>
                <a:gd name="connsiteX2" fmla="*/ 18012 w 61246"/>
                <a:gd name="connsiteY2" fmla="*/ 32164 h 55691"/>
                <a:gd name="connsiteX3" fmla="*/ 61247 w 61246"/>
                <a:gd name="connsiteY3" fmla="*/ 0 h 55691"/>
                <a:gd name="connsiteX4" fmla="*/ 26390 w 61246"/>
                <a:gd name="connsiteY4" fmla="*/ 41289 h 5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46" h="55691">
                  <a:moveTo>
                    <a:pt x="26390" y="41289"/>
                  </a:moveTo>
                  <a:cubicBezTo>
                    <a:pt x="10981" y="54080"/>
                    <a:pt x="2903" y="57446"/>
                    <a:pt x="584" y="54903"/>
                  </a:cubicBezTo>
                  <a:cubicBezTo>
                    <a:pt x="-1734" y="52360"/>
                    <a:pt x="2604" y="44954"/>
                    <a:pt x="18012" y="32164"/>
                  </a:cubicBezTo>
                  <a:cubicBezTo>
                    <a:pt x="33421" y="19448"/>
                    <a:pt x="61247" y="0"/>
                    <a:pt x="61247" y="0"/>
                  </a:cubicBezTo>
                  <a:cubicBezTo>
                    <a:pt x="61247" y="0"/>
                    <a:pt x="41798" y="28499"/>
                    <a:pt x="26390" y="4128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999B94CE-8E85-6DF6-D10E-F582148851A3}"/>
                </a:ext>
              </a:extLst>
            </p:cNvPr>
            <p:cNvSpPr/>
            <p:nvPr/>
          </p:nvSpPr>
          <p:spPr>
            <a:xfrm>
              <a:off x="4706759" y="1967079"/>
              <a:ext cx="60686" cy="56198"/>
            </a:xfrm>
            <a:custGeom>
              <a:avLst/>
              <a:gdLst>
                <a:gd name="connsiteX0" fmla="*/ 26278 w 60686"/>
                <a:gd name="connsiteY0" fmla="*/ 41589 h 56198"/>
                <a:gd name="connsiteX1" fmla="*/ 622 w 60686"/>
                <a:gd name="connsiteY1" fmla="*/ 55426 h 56198"/>
                <a:gd name="connsiteX2" fmla="*/ 17752 w 60686"/>
                <a:gd name="connsiteY2" fmla="*/ 32538 h 56198"/>
                <a:gd name="connsiteX3" fmla="*/ 60686 w 60686"/>
                <a:gd name="connsiteY3" fmla="*/ 0 h 56198"/>
                <a:gd name="connsiteX4" fmla="*/ 26278 w 60686"/>
                <a:gd name="connsiteY4" fmla="*/ 41589 h 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86" h="56198">
                  <a:moveTo>
                    <a:pt x="26278" y="41589"/>
                  </a:moveTo>
                  <a:cubicBezTo>
                    <a:pt x="11019" y="54454"/>
                    <a:pt x="2941" y="57970"/>
                    <a:pt x="622" y="55426"/>
                  </a:cubicBezTo>
                  <a:cubicBezTo>
                    <a:pt x="-1771" y="52958"/>
                    <a:pt x="2492" y="45403"/>
                    <a:pt x="17752" y="32538"/>
                  </a:cubicBezTo>
                  <a:cubicBezTo>
                    <a:pt x="33011" y="19672"/>
                    <a:pt x="60686" y="0"/>
                    <a:pt x="60686" y="0"/>
                  </a:cubicBezTo>
                  <a:cubicBezTo>
                    <a:pt x="60686" y="0"/>
                    <a:pt x="41538" y="28723"/>
                    <a:pt x="26278" y="4158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F8767CFB-D98D-B3CF-5675-06C3293661FD}"/>
                </a:ext>
              </a:extLst>
            </p:cNvPr>
            <p:cNvSpPr/>
            <p:nvPr/>
          </p:nvSpPr>
          <p:spPr>
            <a:xfrm>
              <a:off x="4716521" y="1941975"/>
              <a:ext cx="72900" cy="36445"/>
            </a:xfrm>
            <a:custGeom>
              <a:avLst/>
              <a:gdLst>
                <a:gd name="connsiteX0" fmla="*/ 39554 w 72900"/>
                <a:gd name="connsiteY0" fmla="*/ 24281 h 36445"/>
                <a:gd name="connsiteX1" fmla="*/ 135 w 72900"/>
                <a:gd name="connsiteY1" fmla="*/ 35427 h 36445"/>
                <a:gd name="connsiteX2" fmla="*/ 33346 w 72900"/>
                <a:gd name="connsiteY2" fmla="*/ 12164 h 36445"/>
                <a:gd name="connsiteX3" fmla="*/ 72765 w 72900"/>
                <a:gd name="connsiteY3" fmla="*/ 1019 h 36445"/>
                <a:gd name="connsiteX4" fmla="*/ 39554 w 72900"/>
                <a:gd name="connsiteY4" fmla="*/ 24207 h 3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00" h="36445">
                  <a:moveTo>
                    <a:pt x="39554" y="24281"/>
                  </a:moveTo>
                  <a:cubicBezTo>
                    <a:pt x="19508" y="33781"/>
                    <a:pt x="1856" y="38718"/>
                    <a:pt x="135" y="35427"/>
                  </a:cubicBezTo>
                  <a:cubicBezTo>
                    <a:pt x="-1585" y="32061"/>
                    <a:pt x="13300" y="21663"/>
                    <a:pt x="33346" y="12164"/>
                  </a:cubicBezTo>
                  <a:cubicBezTo>
                    <a:pt x="53393" y="2664"/>
                    <a:pt x="71045" y="-2272"/>
                    <a:pt x="72765" y="1019"/>
                  </a:cubicBezTo>
                  <a:cubicBezTo>
                    <a:pt x="74486" y="4385"/>
                    <a:pt x="59601" y="14782"/>
                    <a:pt x="39554" y="2420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7DD1409D-91BB-067F-A10F-EE86778BA4F2}"/>
                </a:ext>
              </a:extLst>
            </p:cNvPr>
            <p:cNvSpPr/>
            <p:nvPr/>
          </p:nvSpPr>
          <p:spPr>
            <a:xfrm>
              <a:off x="4719686" y="1949352"/>
              <a:ext cx="67356" cy="48989"/>
            </a:xfrm>
            <a:custGeom>
              <a:avLst/>
              <a:gdLst>
                <a:gd name="connsiteX0" fmla="*/ 27713 w 67356"/>
                <a:gd name="connsiteY0" fmla="*/ 37250 h 48989"/>
                <a:gd name="connsiteX1" fmla="*/ 411 w 67356"/>
                <a:gd name="connsiteY1" fmla="*/ 47946 h 48989"/>
                <a:gd name="connsiteX2" fmla="*/ 20457 w 67356"/>
                <a:gd name="connsiteY2" fmla="*/ 27227 h 48989"/>
                <a:gd name="connsiteX3" fmla="*/ 67356 w 67356"/>
                <a:gd name="connsiteY3" fmla="*/ 0 h 48989"/>
                <a:gd name="connsiteX4" fmla="*/ 27713 w 67356"/>
                <a:gd name="connsiteY4" fmla="*/ 37250 h 4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56" h="48989">
                  <a:moveTo>
                    <a:pt x="27713" y="37250"/>
                  </a:moveTo>
                  <a:cubicBezTo>
                    <a:pt x="10883" y="48246"/>
                    <a:pt x="2430" y="50714"/>
                    <a:pt x="411" y="47946"/>
                  </a:cubicBezTo>
                  <a:cubicBezTo>
                    <a:pt x="-1609" y="45179"/>
                    <a:pt x="3627" y="38223"/>
                    <a:pt x="20457" y="27227"/>
                  </a:cubicBezTo>
                  <a:cubicBezTo>
                    <a:pt x="37287" y="16231"/>
                    <a:pt x="67356" y="0"/>
                    <a:pt x="67356" y="0"/>
                  </a:cubicBezTo>
                  <a:cubicBezTo>
                    <a:pt x="67356" y="0"/>
                    <a:pt x="44543" y="26255"/>
                    <a:pt x="27713" y="3725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DFEC71B-700B-0359-9822-CE28A820801F}"/>
                </a:ext>
              </a:extLst>
            </p:cNvPr>
            <p:cNvSpPr/>
            <p:nvPr/>
          </p:nvSpPr>
          <p:spPr>
            <a:xfrm>
              <a:off x="4740673" y="1953765"/>
              <a:ext cx="50409" cy="64574"/>
            </a:xfrm>
            <a:custGeom>
              <a:avLst/>
              <a:gdLst>
                <a:gd name="connsiteX0" fmla="*/ 23855 w 50409"/>
                <a:gd name="connsiteY0" fmla="*/ 46376 h 64574"/>
                <a:gd name="connsiteX1" fmla="*/ 967 w 50409"/>
                <a:gd name="connsiteY1" fmla="*/ 64103 h 64574"/>
                <a:gd name="connsiteX2" fmla="*/ 13832 w 50409"/>
                <a:gd name="connsiteY2" fmla="*/ 38896 h 64574"/>
                <a:gd name="connsiteX3" fmla="*/ 50409 w 50409"/>
                <a:gd name="connsiteY3" fmla="*/ 0 h 64574"/>
                <a:gd name="connsiteX4" fmla="*/ 23855 w 50409"/>
                <a:gd name="connsiteY4" fmla="*/ 46450 h 6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09" h="64574">
                  <a:moveTo>
                    <a:pt x="23855" y="46376"/>
                  </a:moveTo>
                  <a:cubicBezTo>
                    <a:pt x="11064" y="61485"/>
                    <a:pt x="3734" y="66198"/>
                    <a:pt x="967" y="64103"/>
                  </a:cubicBezTo>
                  <a:cubicBezTo>
                    <a:pt x="-1801" y="62009"/>
                    <a:pt x="1042" y="54005"/>
                    <a:pt x="13832" y="38896"/>
                  </a:cubicBezTo>
                  <a:cubicBezTo>
                    <a:pt x="26623" y="23786"/>
                    <a:pt x="50409" y="0"/>
                    <a:pt x="50409" y="0"/>
                  </a:cubicBezTo>
                  <a:cubicBezTo>
                    <a:pt x="50409" y="0"/>
                    <a:pt x="36646" y="31266"/>
                    <a:pt x="23855" y="4645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45AA9F5B-71C6-CFDA-4788-694C5567D15F}"/>
                </a:ext>
              </a:extLst>
            </p:cNvPr>
            <p:cNvSpPr/>
            <p:nvPr/>
          </p:nvSpPr>
          <p:spPr>
            <a:xfrm>
              <a:off x="4661046" y="1998062"/>
              <a:ext cx="27070" cy="12983"/>
            </a:xfrm>
            <a:custGeom>
              <a:avLst/>
              <a:gdLst>
                <a:gd name="connsiteX0" fmla="*/ 34 w 27070"/>
                <a:gd name="connsiteY0" fmla="*/ 12700 h 12983"/>
                <a:gd name="connsiteX1" fmla="*/ 14471 w 27070"/>
                <a:gd name="connsiteY1" fmla="*/ 8362 h 12983"/>
                <a:gd name="connsiteX2" fmla="*/ 27037 w 27070"/>
                <a:gd name="connsiteY2" fmla="*/ 283 h 12983"/>
                <a:gd name="connsiteX3" fmla="*/ 12601 w 27070"/>
                <a:gd name="connsiteY3" fmla="*/ 4622 h 12983"/>
                <a:gd name="connsiteX4" fmla="*/ 34 w 27070"/>
                <a:gd name="connsiteY4" fmla="*/ 12700 h 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70" h="12983">
                  <a:moveTo>
                    <a:pt x="34" y="12700"/>
                  </a:moveTo>
                  <a:cubicBezTo>
                    <a:pt x="557" y="13747"/>
                    <a:pt x="6991" y="11803"/>
                    <a:pt x="14471" y="8362"/>
                  </a:cubicBezTo>
                  <a:cubicBezTo>
                    <a:pt x="21950" y="4921"/>
                    <a:pt x="27560" y="1331"/>
                    <a:pt x="27037" y="283"/>
                  </a:cubicBezTo>
                  <a:cubicBezTo>
                    <a:pt x="26513" y="-764"/>
                    <a:pt x="20080" y="1181"/>
                    <a:pt x="12601" y="4622"/>
                  </a:cubicBezTo>
                  <a:cubicBezTo>
                    <a:pt x="5121" y="8063"/>
                    <a:pt x="-489" y="11653"/>
                    <a:pt x="34" y="1270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EF5DA1AE-ABBC-35F4-1F9D-E359E2A3DB54}"/>
                </a:ext>
              </a:extLst>
            </p:cNvPr>
            <p:cNvSpPr/>
            <p:nvPr/>
          </p:nvSpPr>
          <p:spPr>
            <a:xfrm>
              <a:off x="4552460" y="2076357"/>
              <a:ext cx="21713" cy="12275"/>
            </a:xfrm>
            <a:custGeom>
              <a:avLst/>
              <a:gdLst>
                <a:gd name="connsiteX0" fmla="*/ 86 w 21713"/>
                <a:gd name="connsiteY0" fmla="*/ 11822 h 12275"/>
                <a:gd name="connsiteX1" fmla="*/ 12204 w 21713"/>
                <a:gd name="connsiteY1" fmla="*/ 8456 h 12275"/>
                <a:gd name="connsiteX2" fmla="*/ 21628 w 21713"/>
                <a:gd name="connsiteY2" fmla="*/ 453 h 12275"/>
                <a:gd name="connsiteX3" fmla="*/ 9511 w 21713"/>
                <a:gd name="connsiteY3" fmla="*/ 3819 h 12275"/>
                <a:gd name="connsiteX4" fmla="*/ 86 w 21713"/>
                <a:gd name="connsiteY4" fmla="*/ 11822 h 1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13" h="12275">
                  <a:moveTo>
                    <a:pt x="86" y="11822"/>
                  </a:moveTo>
                  <a:cubicBezTo>
                    <a:pt x="834" y="13094"/>
                    <a:pt x="6220" y="11598"/>
                    <a:pt x="12204" y="8456"/>
                  </a:cubicBezTo>
                  <a:cubicBezTo>
                    <a:pt x="18113" y="5315"/>
                    <a:pt x="22377" y="1724"/>
                    <a:pt x="21628" y="453"/>
                  </a:cubicBezTo>
                  <a:cubicBezTo>
                    <a:pt x="20881" y="-819"/>
                    <a:pt x="15495" y="677"/>
                    <a:pt x="9511" y="3819"/>
                  </a:cubicBezTo>
                  <a:cubicBezTo>
                    <a:pt x="3527" y="6960"/>
                    <a:pt x="-662" y="10551"/>
                    <a:pt x="86" y="1182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97F42BFA-A3D7-D4C0-9E31-BE2F5A979BE5}"/>
                </a:ext>
              </a:extLst>
            </p:cNvPr>
            <p:cNvSpPr/>
            <p:nvPr/>
          </p:nvSpPr>
          <p:spPr>
            <a:xfrm>
              <a:off x="4549427" y="2056249"/>
              <a:ext cx="14467" cy="8807"/>
            </a:xfrm>
            <a:custGeom>
              <a:avLst/>
              <a:gdLst>
                <a:gd name="connsiteX0" fmla="*/ 128 w 14467"/>
                <a:gd name="connsiteY0" fmla="*/ 8144 h 8807"/>
                <a:gd name="connsiteX1" fmla="*/ 8580 w 14467"/>
                <a:gd name="connsiteY1" fmla="*/ 6723 h 8807"/>
                <a:gd name="connsiteX2" fmla="*/ 14340 w 14467"/>
                <a:gd name="connsiteY2" fmla="*/ 664 h 8807"/>
                <a:gd name="connsiteX3" fmla="*/ 5887 w 14467"/>
                <a:gd name="connsiteY3" fmla="*/ 2085 h 8807"/>
                <a:gd name="connsiteX4" fmla="*/ 128 w 14467"/>
                <a:gd name="connsiteY4" fmla="*/ 8144 h 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67" h="8807">
                  <a:moveTo>
                    <a:pt x="128" y="8144"/>
                  </a:moveTo>
                  <a:cubicBezTo>
                    <a:pt x="875" y="9416"/>
                    <a:pt x="4615" y="8817"/>
                    <a:pt x="8580" y="6723"/>
                  </a:cubicBezTo>
                  <a:cubicBezTo>
                    <a:pt x="12470" y="4628"/>
                    <a:pt x="15088" y="1936"/>
                    <a:pt x="14340" y="664"/>
                  </a:cubicBezTo>
                  <a:cubicBezTo>
                    <a:pt x="13591" y="-608"/>
                    <a:pt x="9851" y="-9"/>
                    <a:pt x="5887" y="2085"/>
                  </a:cubicBezTo>
                  <a:cubicBezTo>
                    <a:pt x="1998" y="4180"/>
                    <a:pt x="-620" y="6872"/>
                    <a:pt x="128" y="8144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12A7FAA0-9C33-80DE-399B-4A388D40DF27}"/>
                </a:ext>
              </a:extLst>
            </p:cNvPr>
            <p:cNvSpPr/>
            <p:nvPr/>
          </p:nvSpPr>
          <p:spPr>
            <a:xfrm>
              <a:off x="4596603" y="2017086"/>
              <a:ext cx="27917" cy="11362"/>
            </a:xfrm>
            <a:custGeom>
              <a:avLst/>
              <a:gdLst>
                <a:gd name="connsiteX0" fmla="*/ 0 w 27917"/>
                <a:gd name="connsiteY0" fmla="*/ 11030 h 11362"/>
                <a:gd name="connsiteX1" fmla="*/ 14736 w 27917"/>
                <a:gd name="connsiteY1" fmla="*/ 7589 h 11362"/>
                <a:gd name="connsiteX2" fmla="*/ 27901 w 27917"/>
                <a:gd name="connsiteY2" fmla="*/ 333 h 11362"/>
                <a:gd name="connsiteX3" fmla="*/ 13165 w 27917"/>
                <a:gd name="connsiteY3" fmla="*/ 3774 h 11362"/>
                <a:gd name="connsiteX4" fmla="*/ 75 w 27917"/>
                <a:gd name="connsiteY4" fmla="*/ 11030 h 1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7" h="11362">
                  <a:moveTo>
                    <a:pt x="0" y="11030"/>
                  </a:moveTo>
                  <a:cubicBezTo>
                    <a:pt x="449" y="12077"/>
                    <a:pt x="7031" y="10581"/>
                    <a:pt x="14736" y="7589"/>
                  </a:cubicBezTo>
                  <a:cubicBezTo>
                    <a:pt x="22440" y="4672"/>
                    <a:pt x="28274" y="1380"/>
                    <a:pt x="27901" y="333"/>
                  </a:cubicBezTo>
                  <a:cubicBezTo>
                    <a:pt x="27452" y="-714"/>
                    <a:pt x="20869" y="782"/>
                    <a:pt x="13165" y="3774"/>
                  </a:cubicBezTo>
                  <a:cubicBezTo>
                    <a:pt x="5461" y="6691"/>
                    <a:pt x="-374" y="9982"/>
                    <a:pt x="75" y="1103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2EE039D9-514F-9A41-61D2-D5AA4DA8F822}"/>
                </a:ext>
              </a:extLst>
            </p:cNvPr>
            <p:cNvSpPr/>
            <p:nvPr/>
          </p:nvSpPr>
          <p:spPr>
            <a:xfrm>
              <a:off x="4725693" y="1949628"/>
              <a:ext cx="47152" cy="23399"/>
            </a:xfrm>
            <a:custGeom>
              <a:avLst/>
              <a:gdLst>
                <a:gd name="connsiteX0" fmla="*/ 14 w 47152"/>
                <a:gd name="connsiteY0" fmla="*/ 23285 h 23399"/>
                <a:gd name="connsiteX1" fmla="*/ 24399 w 47152"/>
                <a:gd name="connsiteY1" fmla="*/ 13262 h 23399"/>
                <a:gd name="connsiteX2" fmla="*/ 47138 w 47152"/>
                <a:gd name="connsiteY2" fmla="*/ 97 h 23399"/>
                <a:gd name="connsiteX3" fmla="*/ 22754 w 47152"/>
                <a:gd name="connsiteY3" fmla="*/ 10120 h 23399"/>
                <a:gd name="connsiteX4" fmla="*/ 14 w 47152"/>
                <a:gd name="connsiteY4" fmla="*/ 23285 h 2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2" h="23399">
                  <a:moveTo>
                    <a:pt x="14" y="23285"/>
                  </a:moveTo>
                  <a:cubicBezTo>
                    <a:pt x="463" y="24183"/>
                    <a:pt x="11384" y="19695"/>
                    <a:pt x="24399" y="13262"/>
                  </a:cubicBezTo>
                  <a:cubicBezTo>
                    <a:pt x="37414" y="6829"/>
                    <a:pt x="47587" y="995"/>
                    <a:pt x="47138" y="97"/>
                  </a:cubicBezTo>
                  <a:cubicBezTo>
                    <a:pt x="46689" y="-725"/>
                    <a:pt x="35769" y="3762"/>
                    <a:pt x="22754" y="10120"/>
                  </a:cubicBezTo>
                  <a:cubicBezTo>
                    <a:pt x="9738" y="16553"/>
                    <a:pt x="-434" y="22388"/>
                    <a:pt x="14" y="2328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D03EBF5C-0FD0-6F11-E200-382ED659CE45}"/>
                </a:ext>
              </a:extLst>
            </p:cNvPr>
            <p:cNvSpPr/>
            <p:nvPr/>
          </p:nvSpPr>
          <p:spPr>
            <a:xfrm>
              <a:off x="4696693" y="1979030"/>
              <a:ext cx="13597" cy="7737"/>
            </a:xfrm>
            <a:custGeom>
              <a:avLst/>
              <a:gdLst>
                <a:gd name="connsiteX0" fmla="*/ 67 w 13597"/>
                <a:gd name="connsiteY0" fmla="*/ 7422 h 7737"/>
                <a:gd name="connsiteX1" fmla="*/ 7696 w 13597"/>
                <a:gd name="connsiteY1" fmla="*/ 5402 h 7737"/>
                <a:gd name="connsiteX2" fmla="*/ 13530 w 13597"/>
                <a:gd name="connsiteY2" fmla="*/ 316 h 7737"/>
                <a:gd name="connsiteX3" fmla="*/ 5901 w 13597"/>
                <a:gd name="connsiteY3" fmla="*/ 2336 h 7737"/>
                <a:gd name="connsiteX4" fmla="*/ 67 w 13597"/>
                <a:gd name="connsiteY4" fmla="*/ 7422 h 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7" h="7737">
                  <a:moveTo>
                    <a:pt x="67" y="7422"/>
                  </a:moveTo>
                  <a:cubicBezTo>
                    <a:pt x="590" y="8245"/>
                    <a:pt x="3956" y="7422"/>
                    <a:pt x="7696" y="5402"/>
                  </a:cubicBezTo>
                  <a:cubicBezTo>
                    <a:pt x="11436" y="3458"/>
                    <a:pt x="14054" y="1139"/>
                    <a:pt x="13530" y="316"/>
                  </a:cubicBezTo>
                  <a:cubicBezTo>
                    <a:pt x="13007" y="-507"/>
                    <a:pt x="9641" y="316"/>
                    <a:pt x="5901" y="2336"/>
                  </a:cubicBezTo>
                  <a:cubicBezTo>
                    <a:pt x="2161" y="4280"/>
                    <a:pt x="-457" y="6599"/>
                    <a:pt x="67" y="742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F0ADEEC7-DD40-31EA-A703-26FE51A1FAAE}"/>
                </a:ext>
              </a:extLst>
            </p:cNvPr>
            <p:cNvSpPr/>
            <p:nvPr/>
          </p:nvSpPr>
          <p:spPr>
            <a:xfrm>
              <a:off x="4483880" y="1870330"/>
              <a:ext cx="298538" cy="170582"/>
            </a:xfrm>
            <a:custGeom>
              <a:avLst/>
              <a:gdLst>
                <a:gd name="connsiteX0" fmla="*/ 282294 w 298538"/>
                <a:gd name="connsiteY0" fmla="*/ 68101 h 170582"/>
                <a:gd name="connsiteX1" fmla="*/ 279900 w 298538"/>
                <a:gd name="connsiteY1" fmla="*/ 44539 h 170582"/>
                <a:gd name="connsiteX2" fmla="*/ 32239 w 298538"/>
                <a:gd name="connsiteY2" fmla="*/ 333 h 170582"/>
                <a:gd name="connsiteX3" fmla="*/ 54604 w 298538"/>
                <a:gd name="connsiteY3" fmla="*/ 168257 h 170582"/>
                <a:gd name="connsiteX4" fmla="*/ 282368 w 298538"/>
                <a:gd name="connsiteY4" fmla="*/ 68101 h 17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538" h="170582">
                  <a:moveTo>
                    <a:pt x="282294" y="68101"/>
                  </a:moveTo>
                  <a:cubicBezTo>
                    <a:pt x="304808" y="58078"/>
                    <a:pt x="303836" y="48803"/>
                    <a:pt x="279900" y="44539"/>
                  </a:cubicBezTo>
                  <a:cubicBezTo>
                    <a:pt x="210785" y="32272"/>
                    <a:pt x="71508" y="7439"/>
                    <a:pt x="32239" y="333"/>
                  </a:cubicBezTo>
                  <a:cubicBezTo>
                    <a:pt x="-20644" y="-9317"/>
                    <a:pt x="-5161" y="194437"/>
                    <a:pt x="54604" y="168257"/>
                  </a:cubicBezTo>
                  <a:cubicBezTo>
                    <a:pt x="100605" y="148660"/>
                    <a:pt x="220958" y="95328"/>
                    <a:pt x="282368" y="6810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5CA6FD8-3EAB-2FA8-3005-8BFCA01591F3}"/>
                </a:ext>
              </a:extLst>
            </p:cNvPr>
            <p:cNvSpPr/>
            <p:nvPr/>
          </p:nvSpPr>
          <p:spPr>
            <a:xfrm>
              <a:off x="4519333" y="2003244"/>
              <a:ext cx="70241" cy="33960"/>
            </a:xfrm>
            <a:custGeom>
              <a:avLst/>
              <a:gdLst>
                <a:gd name="connsiteX0" fmla="*/ 32765 w 70241"/>
                <a:gd name="connsiteY0" fmla="*/ 12455 h 33960"/>
                <a:gd name="connsiteX1" fmla="*/ 77 w 70241"/>
                <a:gd name="connsiteY1" fmla="*/ 33324 h 33960"/>
                <a:gd name="connsiteX2" fmla="*/ 37477 w 70241"/>
                <a:gd name="connsiteY2" fmla="*/ 21581 h 33960"/>
                <a:gd name="connsiteX3" fmla="*/ 70164 w 70241"/>
                <a:gd name="connsiteY3" fmla="*/ 637 h 33960"/>
                <a:gd name="connsiteX4" fmla="*/ 32839 w 70241"/>
                <a:gd name="connsiteY4" fmla="*/ 12380 h 3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41" h="33960">
                  <a:moveTo>
                    <a:pt x="32765" y="12455"/>
                  </a:moveTo>
                  <a:cubicBezTo>
                    <a:pt x="13466" y="21431"/>
                    <a:pt x="-1195" y="30856"/>
                    <a:pt x="77" y="33324"/>
                  </a:cubicBezTo>
                  <a:cubicBezTo>
                    <a:pt x="1349" y="35867"/>
                    <a:pt x="18104" y="30556"/>
                    <a:pt x="37477" y="21581"/>
                  </a:cubicBezTo>
                  <a:cubicBezTo>
                    <a:pt x="56850" y="12530"/>
                    <a:pt x="71436" y="3180"/>
                    <a:pt x="70164" y="637"/>
                  </a:cubicBezTo>
                  <a:cubicBezTo>
                    <a:pt x="68892" y="-1907"/>
                    <a:pt x="52137" y="3404"/>
                    <a:pt x="32839" y="1238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58D81D97-4983-6CFD-532B-A13C1A001B54}"/>
                </a:ext>
              </a:extLst>
            </p:cNvPr>
            <p:cNvSpPr/>
            <p:nvPr/>
          </p:nvSpPr>
          <p:spPr>
            <a:xfrm>
              <a:off x="4507090" y="1980400"/>
              <a:ext cx="57933" cy="29021"/>
            </a:xfrm>
            <a:custGeom>
              <a:avLst/>
              <a:gdLst>
                <a:gd name="connsiteX0" fmla="*/ 26382 w 57933"/>
                <a:gd name="connsiteY0" fmla="*/ 10091 h 29021"/>
                <a:gd name="connsiteX1" fmla="*/ 128 w 57933"/>
                <a:gd name="connsiteY1" fmla="*/ 28043 h 29021"/>
                <a:gd name="connsiteX2" fmla="*/ 31095 w 57933"/>
                <a:gd name="connsiteY2" fmla="*/ 19292 h 29021"/>
                <a:gd name="connsiteX3" fmla="*/ 57798 w 57933"/>
                <a:gd name="connsiteY3" fmla="*/ 891 h 29021"/>
                <a:gd name="connsiteX4" fmla="*/ 26382 w 57933"/>
                <a:gd name="connsiteY4" fmla="*/ 10166 h 2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33" h="29021">
                  <a:moveTo>
                    <a:pt x="26382" y="10091"/>
                  </a:moveTo>
                  <a:cubicBezTo>
                    <a:pt x="7010" y="19142"/>
                    <a:pt x="-1144" y="25500"/>
                    <a:pt x="128" y="28043"/>
                  </a:cubicBezTo>
                  <a:cubicBezTo>
                    <a:pt x="1400" y="30587"/>
                    <a:pt x="11722" y="28343"/>
                    <a:pt x="31095" y="19292"/>
                  </a:cubicBezTo>
                  <a:cubicBezTo>
                    <a:pt x="50468" y="10241"/>
                    <a:pt x="59145" y="3359"/>
                    <a:pt x="57798" y="891"/>
                  </a:cubicBezTo>
                  <a:cubicBezTo>
                    <a:pt x="56527" y="-1652"/>
                    <a:pt x="45756" y="1190"/>
                    <a:pt x="26382" y="1016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AF729A7E-AAD8-2C52-7E75-A84C7621546D}"/>
                </a:ext>
              </a:extLst>
            </p:cNvPr>
            <p:cNvSpPr/>
            <p:nvPr/>
          </p:nvSpPr>
          <p:spPr>
            <a:xfrm>
              <a:off x="4515440" y="2003806"/>
              <a:ext cx="65829" cy="23891"/>
            </a:xfrm>
            <a:custGeom>
              <a:avLst/>
              <a:gdLst>
                <a:gd name="connsiteX0" fmla="*/ 20277 w 65829"/>
                <a:gd name="connsiteY0" fmla="*/ 8602 h 23891"/>
                <a:gd name="connsiteX1" fmla="*/ 156 w 65829"/>
                <a:gd name="connsiteY1" fmla="*/ 22141 h 23891"/>
                <a:gd name="connsiteX2" fmla="*/ 24615 w 65829"/>
                <a:gd name="connsiteY2" fmla="*/ 18700 h 23891"/>
                <a:gd name="connsiteX3" fmla="*/ 65829 w 65829"/>
                <a:gd name="connsiteY3" fmla="*/ 0 h 23891"/>
                <a:gd name="connsiteX4" fmla="*/ 20202 w 65829"/>
                <a:gd name="connsiteY4" fmla="*/ 8602 h 2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29" h="23891">
                  <a:moveTo>
                    <a:pt x="20277" y="8602"/>
                  </a:moveTo>
                  <a:cubicBezTo>
                    <a:pt x="4569" y="14736"/>
                    <a:pt x="-1041" y="19298"/>
                    <a:pt x="156" y="22141"/>
                  </a:cubicBezTo>
                  <a:cubicBezTo>
                    <a:pt x="1352" y="24908"/>
                    <a:pt x="8907" y="24833"/>
                    <a:pt x="24615" y="18700"/>
                  </a:cubicBezTo>
                  <a:cubicBezTo>
                    <a:pt x="40323" y="12641"/>
                    <a:pt x="65829" y="0"/>
                    <a:pt x="65829" y="0"/>
                  </a:cubicBezTo>
                  <a:cubicBezTo>
                    <a:pt x="65829" y="0"/>
                    <a:pt x="35910" y="2468"/>
                    <a:pt x="20202" y="860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03EA0951-39AC-17ED-1867-F052D5A7E2BC}"/>
                </a:ext>
              </a:extLst>
            </p:cNvPr>
            <p:cNvSpPr/>
            <p:nvPr/>
          </p:nvSpPr>
          <p:spPr>
            <a:xfrm>
              <a:off x="4524796" y="1993333"/>
              <a:ext cx="78090" cy="19791"/>
            </a:xfrm>
            <a:custGeom>
              <a:avLst/>
              <a:gdLst>
                <a:gd name="connsiteX0" fmla="*/ 25058 w 78090"/>
                <a:gd name="connsiteY0" fmla="*/ 4937 h 19791"/>
                <a:gd name="connsiteX1" fmla="*/ 75 w 78090"/>
                <a:gd name="connsiteY1" fmla="*/ 17429 h 19791"/>
                <a:gd name="connsiteX2" fmla="*/ 28349 w 78090"/>
                <a:gd name="connsiteY2" fmla="*/ 16082 h 19791"/>
                <a:gd name="connsiteX3" fmla="*/ 78091 w 78090"/>
                <a:gd name="connsiteY3" fmla="*/ 0 h 19791"/>
                <a:gd name="connsiteX4" fmla="*/ 25058 w 78090"/>
                <a:gd name="connsiteY4" fmla="*/ 4862 h 1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90" h="19791">
                  <a:moveTo>
                    <a:pt x="25058" y="4937"/>
                  </a:moveTo>
                  <a:cubicBezTo>
                    <a:pt x="6283" y="9949"/>
                    <a:pt x="-823" y="14362"/>
                    <a:pt x="75" y="17429"/>
                  </a:cubicBezTo>
                  <a:cubicBezTo>
                    <a:pt x="972" y="20496"/>
                    <a:pt x="9500" y="21094"/>
                    <a:pt x="28349" y="16082"/>
                  </a:cubicBezTo>
                  <a:cubicBezTo>
                    <a:pt x="47198" y="11071"/>
                    <a:pt x="78091" y="0"/>
                    <a:pt x="78091" y="0"/>
                  </a:cubicBezTo>
                  <a:cubicBezTo>
                    <a:pt x="78091" y="0"/>
                    <a:pt x="43907" y="-149"/>
                    <a:pt x="25058" y="486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4872FA0A-F49F-F7A3-4E4C-8A5D327371DC}"/>
                </a:ext>
              </a:extLst>
            </p:cNvPr>
            <p:cNvSpPr/>
            <p:nvPr/>
          </p:nvSpPr>
          <p:spPr>
            <a:xfrm>
              <a:off x="4489228" y="1958757"/>
              <a:ext cx="73903" cy="28590"/>
            </a:xfrm>
            <a:custGeom>
              <a:avLst/>
              <a:gdLst>
                <a:gd name="connsiteX0" fmla="*/ 1011 w 73903"/>
                <a:gd name="connsiteY0" fmla="*/ 27246 h 28590"/>
                <a:gd name="connsiteX1" fmla="*/ 28312 w 73903"/>
                <a:gd name="connsiteY1" fmla="*/ 22683 h 28590"/>
                <a:gd name="connsiteX2" fmla="*/ 73117 w 73903"/>
                <a:gd name="connsiteY2" fmla="*/ 2562 h 28590"/>
                <a:gd name="connsiteX3" fmla="*/ 73865 w 73903"/>
                <a:gd name="connsiteY3" fmla="*/ 991 h 28590"/>
                <a:gd name="connsiteX4" fmla="*/ 73491 w 73903"/>
                <a:gd name="connsiteY4" fmla="*/ 393 h 28590"/>
                <a:gd name="connsiteX5" fmla="*/ 72369 w 73903"/>
                <a:gd name="connsiteY5" fmla="*/ 19 h 28590"/>
                <a:gd name="connsiteX6" fmla="*/ 22927 w 73903"/>
                <a:gd name="connsiteY6" fmla="*/ 10042 h 28590"/>
                <a:gd name="connsiteX7" fmla="*/ 262 w 73903"/>
                <a:gd name="connsiteY7" fmla="*/ 25974 h 28590"/>
                <a:gd name="connsiteX8" fmla="*/ 1085 w 73903"/>
                <a:gd name="connsiteY8" fmla="*/ 27096 h 28590"/>
                <a:gd name="connsiteX9" fmla="*/ 1085 w 73903"/>
                <a:gd name="connsiteY9" fmla="*/ 27096 h 2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03" h="28590">
                  <a:moveTo>
                    <a:pt x="1011" y="27246"/>
                  </a:moveTo>
                  <a:cubicBezTo>
                    <a:pt x="4900" y="30762"/>
                    <a:pt x="17990" y="26722"/>
                    <a:pt x="28312" y="22683"/>
                  </a:cubicBezTo>
                  <a:cubicBezTo>
                    <a:pt x="45217" y="16176"/>
                    <a:pt x="72818" y="2712"/>
                    <a:pt x="73117" y="2562"/>
                  </a:cubicBezTo>
                  <a:cubicBezTo>
                    <a:pt x="73715" y="2263"/>
                    <a:pt x="74015" y="1590"/>
                    <a:pt x="73865" y="991"/>
                  </a:cubicBezTo>
                  <a:cubicBezTo>
                    <a:pt x="73865" y="767"/>
                    <a:pt x="73641" y="543"/>
                    <a:pt x="73491" y="393"/>
                  </a:cubicBezTo>
                  <a:cubicBezTo>
                    <a:pt x="73192" y="94"/>
                    <a:pt x="72743" y="-56"/>
                    <a:pt x="72369" y="19"/>
                  </a:cubicBezTo>
                  <a:cubicBezTo>
                    <a:pt x="71023" y="169"/>
                    <a:pt x="39906" y="3460"/>
                    <a:pt x="22927" y="10042"/>
                  </a:cubicBezTo>
                  <a:cubicBezTo>
                    <a:pt x="5872" y="16625"/>
                    <a:pt x="-1533" y="21861"/>
                    <a:pt x="262" y="25974"/>
                  </a:cubicBezTo>
                  <a:cubicBezTo>
                    <a:pt x="412" y="26423"/>
                    <a:pt x="711" y="26797"/>
                    <a:pt x="1085" y="27096"/>
                  </a:cubicBezTo>
                  <a:lnTo>
                    <a:pt x="1085" y="27096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64733C5D-073A-8B33-1A21-C7B307E6D332}"/>
                </a:ext>
              </a:extLst>
            </p:cNvPr>
            <p:cNvSpPr/>
            <p:nvPr/>
          </p:nvSpPr>
          <p:spPr>
            <a:xfrm>
              <a:off x="4499507" y="1973063"/>
              <a:ext cx="65829" cy="23891"/>
            </a:xfrm>
            <a:custGeom>
              <a:avLst/>
              <a:gdLst>
                <a:gd name="connsiteX0" fmla="*/ 20277 w 65829"/>
                <a:gd name="connsiteY0" fmla="*/ 8602 h 23891"/>
                <a:gd name="connsiteX1" fmla="*/ 156 w 65829"/>
                <a:gd name="connsiteY1" fmla="*/ 22141 h 23891"/>
                <a:gd name="connsiteX2" fmla="*/ 24615 w 65829"/>
                <a:gd name="connsiteY2" fmla="*/ 18700 h 23891"/>
                <a:gd name="connsiteX3" fmla="*/ 65829 w 65829"/>
                <a:gd name="connsiteY3" fmla="*/ 0 h 23891"/>
                <a:gd name="connsiteX4" fmla="*/ 20202 w 65829"/>
                <a:gd name="connsiteY4" fmla="*/ 8602 h 2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29" h="23891">
                  <a:moveTo>
                    <a:pt x="20277" y="8602"/>
                  </a:moveTo>
                  <a:cubicBezTo>
                    <a:pt x="4569" y="14661"/>
                    <a:pt x="-1041" y="19298"/>
                    <a:pt x="156" y="22141"/>
                  </a:cubicBezTo>
                  <a:cubicBezTo>
                    <a:pt x="1352" y="24908"/>
                    <a:pt x="8907" y="24833"/>
                    <a:pt x="24615" y="18700"/>
                  </a:cubicBezTo>
                  <a:cubicBezTo>
                    <a:pt x="40323" y="12566"/>
                    <a:pt x="65829" y="0"/>
                    <a:pt x="65829" y="0"/>
                  </a:cubicBezTo>
                  <a:cubicBezTo>
                    <a:pt x="65829" y="0"/>
                    <a:pt x="35985" y="2468"/>
                    <a:pt x="20202" y="860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E03E58C-9D4A-887C-4D81-C266A2EB33A1}"/>
                </a:ext>
              </a:extLst>
            </p:cNvPr>
            <p:cNvSpPr/>
            <p:nvPr/>
          </p:nvSpPr>
          <p:spPr>
            <a:xfrm>
              <a:off x="4495468" y="1960497"/>
              <a:ext cx="65829" cy="23821"/>
            </a:xfrm>
            <a:custGeom>
              <a:avLst/>
              <a:gdLst>
                <a:gd name="connsiteX0" fmla="*/ 20277 w 65829"/>
                <a:gd name="connsiteY0" fmla="*/ 8527 h 23821"/>
                <a:gd name="connsiteX1" fmla="*/ 156 w 65829"/>
                <a:gd name="connsiteY1" fmla="*/ 22066 h 23821"/>
                <a:gd name="connsiteX2" fmla="*/ 24615 w 65829"/>
                <a:gd name="connsiteY2" fmla="*/ 18700 h 23821"/>
                <a:gd name="connsiteX3" fmla="*/ 65830 w 65829"/>
                <a:gd name="connsiteY3" fmla="*/ 0 h 23821"/>
                <a:gd name="connsiteX4" fmla="*/ 20202 w 65829"/>
                <a:gd name="connsiteY4" fmla="*/ 8602 h 2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29" h="23821">
                  <a:moveTo>
                    <a:pt x="20277" y="8527"/>
                  </a:moveTo>
                  <a:cubicBezTo>
                    <a:pt x="4569" y="14661"/>
                    <a:pt x="-1041" y="19298"/>
                    <a:pt x="156" y="22066"/>
                  </a:cubicBezTo>
                  <a:cubicBezTo>
                    <a:pt x="1353" y="24833"/>
                    <a:pt x="8907" y="24759"/>
                    <a:pt x="24615" y="18700"/>
                  </a:cubicBezTo>
                  <a:cubicBezTo>
                    <a:pt x="40323" y="12566"/>
                    <a:pt x="65830" y="0"/>
                    <a:pt x="65830" y="0"/>
                  </a:cubicBezTo>
                  <a:cubicBezTo>
                    <a:pt x="65830" y="0"/>
                    <a:pt x="35985" y="2468"/>
                    <a:pt x="20202" y="860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CF960090-0C8A-63F2-292C-541742CE7337}"/>
                </a:ext>
              </a:extLst>
            </p:cNvPr>
            <p:cNvSpPr/>
            <p:nvPr/>
          </p:nvSpPr>
          <p:spPr>
            <a:xfrm>
              <a:off x="4508863" y="1962516"/>
              <a:ext cx="78166" cy="19791"/>
            </a:xfrm>
            <a:custGeom>
              <a:avLst/>
              <a:gdLst>
                <a:gd name="connsiteX0" fmla="*/ 25058 w 78166"/>
                <a:gd name="connsiteY0" fmla="*/ 4937 h 19791"/>
                <a:gd name="connsiteX1" fmla="*/ 76 w 78166"/>
                <a:gd name="connsiteY1" fmla="*/ 17429 h 19791"/>
                <a:gd name="connsiteX2" fmla="*/ 28349 w 78166"/>
                <a:gd name="connsiteY2" fmla="*/ 16082 h 19791"/>
                <a:gd name="connsiteX3" fmla="*/ 78166 w 78166"/>
                <a:gd name="connsiteY3" fmla="*/ 0 h 19791"/>
                <a:gd name="connsiteX4" fmla="*/ 25133 w 78166"/>
                <a:gd name="connsiteY4" fmla="*/ 4862 h 1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66" h="19791">
                  <a:moveTo>
                    <a:pt x="25058" y="4937"/>
                  </a:moveTo>
                  <a:cubicBezTo>
                    <a:pt x="6209" y="9949"/>
                    <a:pt x="-822" y="14362"/>
                    <a:pt x="76" y="17429"/>
                  </a:cubicBezTo>
                  <a:cubicBezTo>
                    <a:pt x="973" y="20496"/>
                    <a:pt x="9500" y="21094"/>
                    <a:pt x="28349" y="16082"/>
                  </a:cubicBezTo>
                  <a:cubicBezTo>
                    <a:pt x="47199" y="11071"/>
                    <a:pt x="78166" y="0"/>
                    <a:pt x="78166" y="0"/>
                  </a:cubicBezTo>
                  <a:cubicBezTo>
                    <a:pt x="78166" y="0"/>
                    <a:pt x="43983" y="-149"/>
                    <a:pt x="25133" y="486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59EC648-D710-67EA-924E-89CFFA080F85}"/>
                </a:ext>
              </a:extLst>
            </p:cNvPr>
            <p:cNvSpPr/>
            <p:nvPr/>
          </p:nvSpPr>
          <p:spPr>
            <a:xfrm>
              <a:off x="4495661" y="1955257"/>
              <a:ext cx="68853" cy="14182"/>
            </a:xfrm>
            <a:custGeom>
              <a:avLst/>
              <a:gdLst>
                <a:gd name="connsiteX0" fmla="*/ 22478 w 68853"/>
                <a:gd name="connsiteY0" fmla="*/ 1575 h 14182"/>
                <a:gd name="connsiteX1" fmla="*/ 38 w 68853"/>
                <a:gd name="connsiteY1" fmla="*/ 11299 h 14182"/>
                <a:gd name="connsiteX2" fmla="*/ 24722 w 68853"/>
                <a:gd name="connsiteY2" fmla="*/ 12271 h 14182"/>
                <a:gd name="connsiteX3" fmla="*/ 68854 w 68853"/>
                <a:gd name="connsiteY3" fmla="*/ 1126 h 14182"/>
                <a:gd name="connsiteX4" fmla="*/ 22478 w 68853"/>
                <a:gd name="connsiteY4" fmla="*/ 1500 h 1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3" h="14182">
                  <a:moveTo>
                    <a:pt x="22478" y="1575"/>
                  </a:moveTo>
                  <a:cubicBezTo>
                    <a:pt x="5873" y="4791"/>
                    <a:pt x="-561" y="8382"/>
                    <a:pt x="38" y="11299"/>
                  </a:cubicBezTo>
                  <a:cubicBezTo>
                    <a:pt x="636" y="14291"/>
                    <a:pt x="8042" y="15488"/>
                    <a:pt x="24722" y="12271"/>
                  </a:cubicBezTo>
                  <a:cubicBezTo>
                    <a:pt x="41327" y="9055"/>
                    <a:pt x="68854" y="1126"/>
                    <a:pt x="68854" y="1126"/>
                  </a:cubicBezTo>
                  <a:cubicBezTo>
                    <a:pt x="68854" y="1126"/>
                    <a:pt x="39084" y="-1641"/>
                    <a:pt x="22478" y="150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693048C-FD7E-3916-636C-E54393BAEFA5}"/>
                </a:ext>
              </a:extLst>
            </p:cNvPr>
            <p:cNvSpPr/>
            <p:nvPr/>
          </p:nvSpPr>
          <p:spPr>
            <a:xfrm>
              <a:off x="4504655" y="1876903"/>
              <a:ext cx="75811" cy="18561"/>
            </a:xfrm>
            <a:custGeom>
              <a:avLst/>
              <a:gdLst>
                <a:gd name="connsiteX0" fmla="*/ 36672 w 75811"/>
                <a:gd name="connsiteY0" fmla="*/ 14255 h 18561"/>
                <a:gd name="connsiteX1" fmla="*/ 20 w 75811"/>
                <a:gd name="connsiteY1" fmla="*/ 1464 h 18561"/>
                <a:gd name="connsiteX2" fmla="*/ 39140 w 75811"/>
                <a:gd name="connsiteY2" fmla="*/ 4306 h 18561"/>
                <a:gd name="connsiteX3" fmla="*/ 75792 w 75811"/>
                <a:gd name="connsiteY3" fmla="*/ 17097 h 18561"/>
                <a:gd name="connsiteX4" fmla="*/ 36672 w 75811"/>
                <a:gd name="connsiteY4" fmla="*/ 14255 h 1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811" h="18561">
                  <a:moveTo>
                    <a:pt x="36672" y="14255"/>
                  </a:moveTo>
                  <a:cubicBezTo>
                    <a:pt x="15728" y="9916"/>
                    <a:pt x="-653" y="4232"/>
                    <a:pt x="20" y="1464"/>
                  </a:cubicBezTo>
                  <a:cubicBezTo>
                    <a:pt x="693" y="-1304"/>
                    <a:pt x="18196" y="-32"/>
                    <a:pt x="39140" y="4306"/>
                  </a:cubicBezTo>
                  <a:cubicBezTo>
                    <a:pt x="60084" y="8645"/>
                    <a:pt x="76465" y="14329"/>
                    <a:pt x="75792" y="17097"/>
                  </a:cubicBezTo>
                  <a:cubicBezTo>
                    <a:pt x="75119" y="19865"/>
                    <a:pt x="57616" y="18593"/>
                    <a:pt x="36672" y="1425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A373993D-FBA3-9E81-F0F8-3AE0018CDA3B}"/>
                </a:ext>
              </a:extLst>
            </p:cNvPr>
            <p:cNvSpPr/>
            <p:nvPr/>
          </p:nvSpPr>
          <p:spPr>
            <a:xfrm>
              <a:off x="4499405" y="1906528"/>
              <a:ext cx="62523" cy="16968"/>
            </a:xfrm>
            <a:custGeom>
              <a:avLst/>
              <a:gdLst>
                <a:gd name="connsiteX0" fmla="*/ 29729 w 62523"/>
                <a:gd name="connsiteY0" fmla="*/ 13352 h 16968"/>
                <a:gd name="connsiteX1" fmla="*/ 34 w 62523"/>
                <a:gd name="connsiteY1" fmla="*/ 1983 h 16968"/>
                <a:gd name="connsiteX2" fmla="*/ 32197 w 62523"/>
                <a:gd name="connsiteY2" fmla="*/ 3329 h 16968"/>
                <a:gd name="connsiteX3" fmla="*/ 62491 w 62523"/>
                <a:gd name="connsiteY3" fmla="*/ 15147 h 16968"/>
                <a:gd name="connsiteX4" fmla="*/ 29729 w 62523"/>
                <a:gd name="connsiteY4" fmla="*/ 13352 h 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23" h="16968">
                  <a:moveTo>
                    <a:pt x="29729" y="13352"/>
                  </a:moveTo>
                  <a:cubicBezTo>
                    <a:pt x="8785" y="9014"/>
                    <a:pt x="-639" y="4750"/>
                    <a:pt x="34" y="1983"/>
                  </a:cubicBezTo>
                  <a:cubicBezTo>
                    <a:pt x="707" y="-785"/>
                    <a:pt x="11254" y="-934"/>
                    <a:pt x="32197" y="3329"/>
                  </a:cubicBezTo>
                  <a:cubicBezTo>
                    <a:pt x="53142" y="7667"/>
                    <a:pt x="63164" y="12380"/>
                    <a:pt x="62491" y="15147"/>
                  </a:cubicBezTo>
                  <a:cubicBezTo>
                    <a:pt x="61818" y="17915"/>
                    <a:pt x="50673" y="17691"/>
                    <a:pt x="29729" y="1335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BCF6885E-F356-C258-36FA-4C942282B788}"/>
                </a:ext>
              </a:extLst>
            </p:cNvPr>
            <p:cNvSpPr/>
            <p:nvPr/>
          </p:nvSpPr>
          <p:spPr>
            <a:xfrm>
              <a:off x="4503449" y="1886174"/>
              <a:ext cx="69143" cy="12576"/>
            </a:xfrm>
            <a:custGeom>
              <a:avLst/>
              <a:gdLst>
                <a:gd name="connsiteX0" fmla="*/ 22768 w 69143"/>
                <a:gd name="connsiteY0" fmla="*/ 11941 h 12576"/>
                <a:gd name="connsiteX1" fmla="*/ 29 w 69143"/>
                <a:gd name="connsiteY1" fmla="*/ 3413 h 12576"/>
                <a:gd name="connsiteX2" fmla="*/ 24638 w 69143"/>
                <a:gd name="connsiteY2" fmla="*/ 1095 h 12576"/>
                <a:gd name="connsiteX3" fmla="*/ 69144 w 69143"/>
                <a:gd name="connsiteY3" fmla="*/ 9771 h 12576"/>
                <a:gd name="connsiteX4" fmla="*/ 22768 w 69143"/>
                <a:gd name="connsiteY4" fmla="*/ 11941 h 1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43" h="12576">
                  <a:moveTo>
                    <a:pt x="22768" y="11941"/>
                  </a:moveTo>
                  <a:cubicBezTo>
                    <a:pt x="6013" y="9622"/>
                    <a:pt x="-495" y="6405"/>
                    <a:pt x="29" y="3413"/>
                  </a:cubicBezTo>
                  <a:cubicBezTo>
                    <a:pt x="552" y="421"/>
                    <a:pt x="7883" y="-1224"/>
                    <a:pt x="24638" y="1095"/>
                  </a:cubicBezTo>
                  <a:cubicBezTo>
                    <a:pt x="41393" y="3413"/>
                    <a:pt x="69144" y="9771"/>
                    <a:pt x="69144" y="9771"/>
                  </a:cubicBezTo>
                  <a:cubicBezTo>
                    <a:pt x="69144" y="9771"/>
                    <a:pt x="39523" y="14184"/>
                    <a:pt x="22768" y="1194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C05F0C4A-9149-F81B-2CB0-DDF823EAB316}"/>
                </a:ext>
              </a:extLst>
            </p:cNvPr>
            <p:cNvSpPr/>
            <p:nvPr/>
          </p:nvSpPr>
          <p:spPr>
            <a:xfrm>
              <a:off x="4516042" y="1896849"/>
              <a:ext cx="79962" cy="11761"/>
            </a:xfrm>
            <a:custGeom>
              <a:avLst/>
              <a:gdLst>
                <a:gd name="connsiteX0" fmla="*/ 27229 w 79962"/>
                <a:gd name="connsiteY0" fmla="*/ 11737 h 11761"/>
                <a:gd name="connsiteX1" fmla="*/ 2 w 79962"/>
                <a:gd name="connsiteY1" fmla="*/ 5305 h 11761"/>
                <a:gd name="connsiteX2" fmla="*/ 27827 w 79962"/>
                <a:gd name="connsiteY2" fmla="*/ 69 h 11761"/>
                <a:gd name="connsiteX3" fmla="*/ 79963 w 79962"/>
                <a:gd name="connsiteY3" fmla="*/ 4257 h 11761"/>
                <a:gd name="connsiteX4" fmla="*/ 27229 w 79962"/>
                <a:gd name="connsiteY4" fmla="*/ 11737 h 1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62" h="11761">
                  <a:moveTo>
                    <a:pt x="27229" y="11737"/>
                  </a:moveTo>
                  <a:cubicBezTo>
                    <a:pt x="7706" y="11214"/>
                    <a:pt x="-148" y="8521"/>
                    <a:pt x="2" y="5305"/>
                  </a:cubicBezTo>
                  <a:cubicBezTo>
                    <a:pt x="151" y="2088"/>
                    <a:pt x="8305" y="-455"/>
                    <a:pt x="27827" y="69"/>
                  </a:cubicBezTo>
                  <a:cubicBezTo>
                    <a:pt x="47275" y="592"/>
                    <a:pt x="79963" y="4257"/>
                    <a:pt x="79963" y="4257"/>
                  </a:cubicBezTo>
                  <a:cubicBezTo>
                    <a:pt x="79963" y="4257"/>
                    <a:pt x="46752" y="12261"/>
                    <a:pt x="27229" y="1173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0DB636BE-101D-123A-3B55-B0BF40C54DF3}"/>
                </a:ext>
              </a:extLst>
            </p:cNvPr>
            <p:cNvSpPr/>
            <p:nvPr/>
          </p:nvSpPr>
          <p:spPr>
            <a:xfrm>
              <a:off x="4487425" y="1931076"/>
              <a:ext cx="77545" cy="15567"/>
            </a:xfrm>
            <a:custGeom>
              <a:avLst/>
              <a:gdLst>
                <a:gd name="connsiteX0" fmla="*/ 644 w 77545"/>
                <a:gd name="connsiteY0" fmla="*/ 3166 h 15567"/>
                <a:gd name="connsiteX1" fmla="*/ 28245 w 77545"/>
                <a:gd name="connsiteY1" fmla="*/ 1296 h 15567"/>
                <a:gd name="connsiteX2" fmla="*/ 76490 w 77545"/>
                <a:gd name="connsiteY2" fmla="*/ 10497 h 15567"/>
                <a:gd name="connsiteX3" fmla="*/ 77538 w 77545"/>
                <a:gd name="connsiteY3" fmla="*/ 11843 h 15567"/>
                <a:gd name="connsiteX4" fmla="*/ 77313 w 77545"/>
                <a:gd name="connsiteY4" fmla="*/ 12516 h 15567"/>
                <a:gd name="connsiteX5" fmla="*/ 76266 w 77545"/>
                <a:gd name="connsiteY5" fmla="*/ 13115 h 15567"/>
                <a:gd name="connsiteX6" fmla="*/ 25852 w 77545"/>
                <a:gd name="connsiteY6" fmla="*/ 14760 h 15567"/>
                <a:gd name="connsiteX7" fmla="*/ 46 w 77545"/>
                <a:gd name="connsiteY7" fmla="*/ 4438 h 15567"/>
                <a:gd name="connsiteX8" fmla="*/ 569 w 77545"/>
                <a:gd name="connsiteY8" fmla="*/ 3091 h 15567"/>
                <a:gd name="connsiteX9" fmla="*/ 569 w 77545"/>
                <a:gd name="connsiteY9" fmla="*/ 3091 h 15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545" h="15567">
                  <a:moveTo>
                    <a:pt x="644" y="3166"/>
                  </a:moveTo>
                  <a:cubicBezTo>
                    <a:pt x="3636" y="-1172"/>
                    <a:pt x="17324" y="-275"/>
                    <a:pt x="28245" y="1296"/>
                  </a:cubicBezTo>
                  <a:cubicBezTo>
                    <a:pt x="46197" y="3765"/>
                    <a:pt x="76191" y="10422"/>
                    <a:pt x="76490" y="10497"/>
                  </a:cubicBezTo>
                  <a:cubicBezTo>
                    <a:pt x="77164" y="10646"/>
                    <a:pt x="77613" y="11245"/>
                    <a:pt x="77538" y="11843"/>
                  </a:cubicBezTo>
                  <a:cubicBezTo>
                    <a:pt x="77538" y="12067"/>
                    <a:pt x="77463" y="12292"/>
                    <a:pt x="77313" y="12516"/>
                  </a:cubicBezTo>
                  <a:cubicBezTo>
                    <a:pt x="77089" y="12815"/>
                    <a:pt x="76715" y="13115"/>
                    <a:pt x="76266" y="13115"/>
                  </a:cubicBezTo>
                  <a:cubicBezTo>
                    <a:pt x="74994" y="13264"/>
                    <a:pt x="43953" y="17229"/>
                    <a:pt x="25852" y="14760"/>
                  </a:cubicBezTo>
                  <a:cubicBezTo>
                    <a:pt x="7750" y="12292"/>
                    <a:pt x="-703" y="8851"/>
                    <a:pt x="46" y="4438"/>
                  </a:cubicBezTo>
                  <a:cubicBezTo>
                    <a:pt x="120" y="3989"/>
                    <a:pt x="345" y="3540"/>
                    <a:pt x="569" y="3091"/>
                  </a:cubicBezTo>
                  <a:lnTo>
                    <a:pt x="569" y="3091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3901AA9-6352-FFA1-7FFE-8D51DD99D609}"/>
                </a:ext>
              </a:extLst>
            </p:cNvPr>
            <p:cNvSpPr/>
            <p:nvPr/>
          </p:nvSpPr>
          <p:spPr>
            <a:xfrm>
              <a:off x="4495071" y="1919759"/>
              <a:ext cx="69144" cy="12605"/>
            </a:xfrm>
            <a:custGeom>
              <a:avLst/>
              <a:gdLst>
                <a:gd name="connsiteX0" fmla="*/ 22768 w 69144"/>
                <a:gd name="connsiteY0" fmla="*/ 11940 h 12605"/>
                <a:gd name="connsiteX1" fmla="*/ 29 w 69144"/>
                <a:gd name="connsiteY1" fmla="*/ 3413 h 12605"/>
                <a:gd name="connsiteX2" fmla="*/ 24638 w 69144"/>
                <a:gd name="connsiteY2" fmla="*/ 1095 h 12605"/>
                <a:gd name="connsiteX3" fmla="*/ 69144 w 69144"/>
                <a:gd name="connsiteY3" fmla="*/ 9771 h 12605"/>
                <a:gd name="connsiteX4" fmla="*/ 22768 w 69144"/>
                <a:gd name="connsiteY4" fmla="*/ 11940 h 1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44" h="12605">
                  <a:moveTo>
                    <a:pt x="22768" y="11940"/>
                  </a:moveTo>
                  <a:cubicBezTo>
                    <a:pt x="6013" y="9622"/>
                    <a:pt x="-494" y="6405"/>
                    <a:pt x="29" y="3413"/>
                  </a:cubicBezTo>
                  <a:cubicBezTo>
                    <a:pt x="553" y="421"/>
                    <a:pt x="7883" y="-1224"/>
                    <a:pt x="24638" y="1095"/>
                  </a:cubicBezTo>
                  <a:cubicBezTo>
                    <a:pt x="41393" y="3413"/>
                    <a:pt x="69144" y="9771"/>
                    <a:pt x="69144" y="9771"/>
                  </a:cubicBezTo>
                  <a:cubicBezTo>
                    <a:pt x="69144" y="9771"/>
                    <a:pt x="39523" y="14259"/>
                    <a:pt x="22768" y="1194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B13CD629-1724-58C6-59DA-7C140E691148}"/>
                </a:ext>
              </a:extLst>
            </p:cNvPr>
            <p:cNvSpPr/>
            <p:nvPr/>
          </p:nvSpPr>
          <p:spPr>
            <a:xfrm>
              <a:off x="4494173" y="1932923"/>
              <a:ext cx="69144" cy="12605"/>
            </a:xfrm>
            <a:custGeom>
              <a:avLst/>
              <a:gdLst>
                <a:gd name="connsiteX0" fmla="*/ 22768 w 69144"/>
                <a:gd name="connsiteY0" fmla="*/ 11941 h 12605"/>
                <a:gd name="connsiteX1" fmla="*/ 29 w 69144"/>
                <a:gd name="connsiteY1" fmla="*/ 3413 h 12605"/>
                <a:gd name="connsiteX2" fmla="*/ 24638 w 69144"/>
                <a:gd name="connsiteY2" fmla="*/ 1095 h 12605"/>
                <a:gd name="connsiteX3" fmla="*/ 69144 w 69144"/>
                <a:gd name="connsiteY3" fmla="*/ 9771 h 12605"/>
                <a:gd name="connsiteX4" fmla="*/ 22768 w 69144"/>
                <a:gd name="connsiteY4" fmla="*/ 11941 h 1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44" h="12605">
                  <a:moveTo>
                    <a:pt x="22768" y="11941"/>
                  </a:moveTo>
                  <a:cubicBezTo>
                    <a:pt x="6013" y="9622"/>
                    <a:pt x="-495" y="6405"/>
                    <a:pt x="29" y="3413"/>
                  </a:cubicBezTo>
                  <a:cubicBezTo>
                    <a:pt x="553" y="421"/>
                    <a:pt x="7883" y="-1224"/>
                    <a:pt x="24638" y="1095"/>
                  </a:cubicBezTo>
                  <a:cubicBezTo>
                    <a:pt x="41393" y="3413"/>
                    <a:pt x="69144" y="9771"/>
                    <a:pt x="69144" y="9771"/>
                  </a:cubicBezTo>
                  <a:cubicBezTo>
                    <a:pt x="69144" y="9771"/>
                    <a:pt x="39523" y="14259"/>
                    <a:pt x="22768" y="1194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5A9095B9-EFF4-09B9-46D8-50B6BF457BE1}"/>
                </a:ext>
              </a:extLst>
            </p:cNvPr>
            <p:cNvSpPr/>
            <p:nvPr/>
          </p:nvSpPr>
          <p:spPr>
            <a:xfrm>
              <a:off x="4507739" y="1930434"/>
              <a:ext cx="80037" cy="11737"/>
            </a:xfrm>
            <a:custGeom>
              <a:avLst/>
              <a:gdLst>
                <a:gd name="connsiteX0" fmla="*/ 27229 w 80037"/>
                <a:gd name="connsiteY0" fmla="*/ 11737 h 11737"/>
                <a:gd name="connsiteX1" fmla="*/ 2 w 80037"/>
                <a:gd name="connsiteY1" fmla="*/ 5305 h 11737"/>
                <a:gd name="connsiteX2" fmla="*/ 27828 w 80037"/>
                <a:gd name="connsiteY2" fmla="*/ 69 h 11737"/>
                <a:gd name="connsiteX3" fmla="*/ 80038 w 80037"/>
                <a:gd name="connsiteY3" fmla="*/ 4183 h 11737"/>
                <a:gd name="connsiteX4" fmla="*/ 27304 w 80037"/>
                <a:gd name="connsiteY4" fmla="*/ 11663 h 1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7" h="11737">
                  <a:moveTo>
                    <a:pt x="27229" y="11737"/>
                  </a:moveTo>
                  <a:cubicBezTo>
                    <a:pt x="7782" y="11214"/>
                    <a:pt x="-147" y="8521"/>
                    <a:pt x="2" y="5305"/>
                  </a:cubicBezTo>
                  <a:cubicBezTo>
                    <a:pt x="152" y="2088"/>
                    <a:pt x="8305" y="-455"/>
                    <a:pt x="27828" y="69"/>
                  </a:cubicBezTo>
                  <a:cubicBezTo>
                    <a:pt x="47350" y="592"/>
                    <a:pt x="80038" y="4183"/>
                    <a:pt x="80038" y="4183"/>
                  </a:cubicBezTo>
                  <a:cubicBezTo>
                    <a:pt x="80038" y="4183"/>
                    <a:pt x="46752" y="12186"/>
                    <a:pt x="27304" y="1166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FF14335-BAD5-D9C2-9915-660A50565FBE}"/>
                </a:ext>
              </a:extLst>
            </p:cNvPr>
            <p:cNvSpPr/>
            <p:nvPr/>
          </p:nvSpPr>
          <p:spPr>
            <a:xfrm>
              <a:off x="4498017" y="1945049"/>
              <a:ext cx="69339" cy="11242"/>
            </a:xfrm>
            <a:custGeom>
              <a:avLst/>
              <a:gdLst>
                <a:gd name="connsiteX0" fmla="*/ 24086 w 69339"/>
                <a:gd name="connsiteY0" fmla="*/ 11109 h 11242"/>
                <a:gd name="connsiteX1" fmla="*/ 1 w 69339"/>
                <a:gd name="connsiteY1" fmla="*/ 6771 h 11242"/>
                <a:gd name="connsiteX2" fmla="*/ 23787 w 69339"/>
                <a:gd name="connsiteY2" fmla="*/ 188 h 11242"/>
                <a:gd name="connsiteX3" fmla="*/ 69340 w 69339"/>
                <a:gd name="connsiteY3" fmla="*/ 862 h 11242"/>
                <a:gd name="connsiteX4" fmla="*/ 24086 w 69339"/>
                <a:gd name="connsiteY4" fmla="*/ 11184 h 1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39" h="11242">
                  <a:moveTo>
                    <a:pt x="24086" y="11109"/>
                  </a:moveTo>
                  <a:cubicBezTo>
                    <a:pt x="7182" y="11782"/>
                    <a:pt x="75" y="9838"/>
                    <a:pt x="1" y="6771"/>
                  </a:cubicBezTo>
                  <a:cubicBezTo>
                    <a:pt x="-74" y="3779"/>
                    <a:pt x="6808" y="862"/>
                    <a:pt x="23787" y="188"/>
                  </a:cubicBezTo>
                  <a:cubicBezTo>
                    <a:pt x="40692" y="-485"/>
                    <a:pt x="69340" y="862"/>
                    <a:pt x="69340" y="862"/>
                  </a:cubicBezTo>
                  <a:cubicBezTo>
                    <a:pt x="69340" y="862"/>
                    <a:pt x="41065" y="10511"/>
                    <a:pt x="24086" y="1118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81087FD2-9F27-F5A6-9D4C-0BBB26992367}"/>
                </a:ext>
              </a:extLst>
            </p:cNvPr>
            <p:cNvSpPr/>
            <p:nvPr/>
          </p:nvSpPr>
          <p:spPr>
            <a:xfrm>
              <a:off x="4487463" y="1942417"/>
              <a:ext cx="79968" cy="12446"/>
            </a:xfrm>
            <a:custGeom>
              <a:avLst/>
              <a:gdLst>
                <a:gd name="connsiteX0" fmla="*/ 27011 w 79968"/>
                <a:gd name="connsiteY0" fmla="*/ 278 h 12446"/>
                <a:gd name="connsiteX1" fmla="*/ 8 w 79968"/>
                <a:gd name="connsiteY1" fmla="*/ 8206 h 12446"/>
                <a:gd name="connsiteX2" fmla="*/ 27983 w 79968"/>
                <a:gd name="connsiteY2" fmla="*/ 11871 h 12446"/>
                <a:gd name="connsiteX3" fmla="*/ 79969 w 79968"/>
                <a:gd name="connsiteY3" fmla="*/ 4840 h 12446"/>
                <a:gd name="connsiteX4" fmla="*/ 27011 w 79968"/>
                <a:gd name="connsiteY4" fmla="*/ 278 h 1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68" h="12446">
                  <a:moveTo>
                    <a:pt x="27011" y="278"/>
                  </a:moveTo>
                  <a:cubicBezTo>
                    <a:pt x="7563" y="1923"/>
                    <a:pt x="-291" y="4990"/>
                    <a:pt x="8" y="8206"/>
                  </a:cubicBezTo>
                  <a:cubicBezTo>
                    <a:pt x="232" y="11423"/>
                    <a:pt x="8535" y="13517"/>
                    <a:pt x="27983" y="11871"/>
                  </a:cubicBezTo>
                  <a:cubicBezTo>
                    <a:pt x="47431" y="10226"/>
                    <a:pt x="79969" y="4840"/>
                    <a:pt x="79969" y="4840"/>
                  </a:cubicBezTo>
                  <a:cubicBezTo>
                    <a:pt x="79969" y="4840"/>
                    <a:pt x="46458" y="-1368"/>
                    <a:pt x="27011" y="27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C15D965C-D7C9-3D7F-E920-3EB07C131C96}"/>
                </a:ext>
              </a:extLst>
            </p:cNvPr>
            <p:cNvSpPr/>
            <p:nvPr/>
          </p:nvSpPr>
          <p:spPr>
            <a:xfrm>
              <a:off x="4565453" y="1907254"/>
              <a:ext cx="62305" cy="17371"/>
            </a:xfrm>
            <a:custGeom>
              <a:avLst/>
              <a:gdLst>
                <a:gd name="connsiteX0" fmla="*/ 29654 w 62305"/>
                <a:gd name="connsiteY0" fmla="*/ 13599 h 17371"/>
                <a:gd name="connsiteX1" fmla="*/ 34 w 62305"/>
                <a:gd name="connsiteY1" fmla="*/ 1930 h 17371"/>
                <a:gd name="connsiteX2" fmla="*/ 32122 w 62305"/>
                <a:gd name="connsiteY2" fmla="*/ 3576 h 17371"/>
                <a:gd name="connsiteX3" fmla="*/ 62267 w 62305"/>
                <a:gd name="connsiteY3" fmla="*/ 15619 h 17371"/>
                <a:gd name="connsiteX4" fmla="*/ 29580 w 62305"/>
                <a:gd name="connsiteY4" fmla="*/ 13524 h 17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05" h="17371">
                  <a:moveTo>
                    <a:pt x="29654" y="13599"/>
                  </a:moveTo>
                  <a:cubicBezTo>
                    <a:pt x="8785" y="9111"/>
                    <a:pt x="-640" y="4698"/>
                    <a:pt x="34" y="1930"/>
                  </a:cubicBezTo>
                  <a:cubicBezTo>
                    <a:pt x="707" y="-837"/>
                    <a:pt x="11254" y="-912"/>
                    <a:pt x="32122" y="3576"/>
                  </a:cubicBezTo>
                  <a:cubicBezTo>
                    <a:pt x="52992" y="8064"/>
                    <a:pt x="63015" y="12851"/>
                    <a:pt x="62267" y="15619"/>
                  </a:cubicBezTo>
                  <a:cubicBezTo>
                    <a:pt x="61593" y="18386"/>
                    <a:pt x="50448" y="18012"/>
                    <a:pt x="29580" y="1352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4E1C500E-F5B6-F951-A553-B28A23E39E32}"/>
                </a:ext>
              </a:extLst>
            </p:cNvPr>
            <p:cNvSpPr/>
            <p:nvPr/>
          </p:nvSpPr>
          <p:spPr>
            <a:xfrm>
              <a:off x="4569788" y="1886946"/>
              <a:ext cx="69077" cy="12844"/>
            </a:xfrm>
            <a:custGeom>
              <a:avLst/>
              <a:gdLst>
                <a:gd name="connsiteX0" fmla="*/ 22627 w 69077"/>
                <a:gd name="connsiteY0" fmla="*/ 12066 h 12844"/>
                <a:gd name="connsiteX1" fmla="*/ 38 w 69077"/>
                <a:gd name="connsiteY1" fmla="*/ 3314 h 12844"/>
                <a:gd name="connsiteX2" fmla="*/ 24646 w 69077"/>
                <a:gd name="connsiteY2" fmla="*/ 1220 h 12844"/>
                <a:gd name="connsiteX3" fmla="*/ 69077 w 69077"/>
                <a:gd name="connsiteY3" fmla="*/ 10346 h 12844"/>
                <a:gd name="connsiteX4" fmla="*/ 22702 w 69077"/>
                <a:gd name="connsiteY4" fmla="*/ 12066 h 1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7" h="12844">
                  <a:moveTo>
                    <a:pt x="22627" y="12066"/>
                  </a:moveTo>
                  <a:cubicBezTo>
                    <a:pt x="5947" y="9598"/>
                    <a:pt x="-561" y="6306"/>
                    <a:pt x="38" y="3314"/>
                  </a:cubicBezTo>
                  <a:cubicBezTo>
                    <a:pt x="561" y="322"/>
                    <a:pt x="7966" y="-1248"/>
                    <a:pt x="24646" y="1220"/>
                  </a:cubicBezTo>
                  <a:cubicBezTo>
                    <a:pt x="41327" y="3688"/>
                    <a:pt x="69077" y="10346"/>
                    <a:pt x="69077" y="10346"/>
                  </a:cubicBezTo>
                  <a:cubicBezTo>
                    <a:pt x="69077" y="10346"/>
                    <a:pt x="39382" y="14534"/>
                    <a:pt x="22702" y="1206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B6CB5853-02B8-9499-6BBD-D22DD0B35D9E}"/>
                </a:ext>
              </a:extLst>
            </p:cNvPr>
            <p:cNvSpPr/>
            <p:nvPr/>
          </p:nvSpPr>
          <p:spPr>
            <a:xfrm>
              <a:off x="4582162" y="1897979"/>
              <a:ext cx="79965" cy="11779"/>
            </a:xfrm>
            <a:custGeom>
              <a:avLst/>
              <a:gdLst>
                <a:gd name="connsiteX0" fmla="*/ 27157 w 79965"/>
                <a:gd name="connsiteY0" fmla="*/ 11729 h 11779"/>
                <a:gd name="connsiteX1" fmla="*/ 5 w 79965"/>
                <a:gd name="connsiteY1" fmla="*/ 5071 h 11779"/>
                <a:gd name="connsiteX2" fmla="*/ 27830 w 79965"/>
                <a:gd name="connsiteY2" fmla="*/ 135 h 11779"/>
                <a:gd name="connsiteX3" fmla="*/ 79965 w 79965"/>
                <a:gd name="connsiteY3" fmla="*/ 4772 h 11779"/>
                <a:gd name="connsiteX4" fmla="*/ 27157 w 79965"/>
                <a:gd name="connsiteY4" fmla="*/ 11729 h 1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65" h="11779">
                  <a:moveTo>
                    <a:pt x="27157" y="11729"/>
                  </a:moveTo>
                  <a:cubicBezTo>
                    <a:pt x="7709" y="10981"/>
                    <a:pt x="-220" y="8288"/>
                    <a:pt x="5" y="5071"/>
                  </a:cubicBezTo>
                  <a:cubicBezTo>
                    <a:pt x="229" y="1855"/>
                    <a:pt x="8382" y="-613"/>
                    <a:pt x="27830" y="135"/>
                  </a:cubicBezTo>
                  <a:cubicBezTo>
                    <a:pt x="47278" y="883"/>
                    <a:pt x="79965" y="4772"/>
                    <a:pt x="79965" y="4772"/>
                  </a:cubicBezTo>
                  <a:cubicBezTo>
                    <a:pt x="79965" y="4772"/>
                    <a:pt x="46605" y="12477"/>
                    <a:pt x="27157" y="1172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B25FDC39-40A7-FACD-6BBB-1705E35F44BB}"/>
                </a:ext>
              </a:extLst>
            </p:cNvPr>
            <p:cNvSpPr/>
            <p:nvPr/>
          </p:nvSpPr>
          <p:spPr>
            <a:xfrm>
              <a:off x="4553398" y="1931795"/>
              <a:ext cx="77471" cy="15849"/>
            </a:xfrm>
            <a:custGeom>
              <a:avLst/>
              <a:gdLst>
                <a:gd name="connsiteX0" fmla="*/ 570 w 77471"/>
                <a:gd name="connsiteY0" fmla="*/ 3046 h 15849"/>
                <a:gd name="connsiteX1" fmla="*/ 28245 w 77471"/>
                <a:gd name="connsiteY1" fmla="*/ 1400 h 15849"/>
                <a:gd name="connsiteX2" fmla="*/ 76416 w 77471"/>
                <a:gd name="connsiteY2" fmla="*/ 11050 h 15849"/>
                <a:gd name="connsiteX3" fmla="*/ 77463 w 77471"/>
                <a:gd name="connsiteY3" fmla="*/ 12471 h 15849"/>
                <a:gd name="connsiteX4" fmla="*/ 77239 w 77471"/>
                <a:gd name="connsiteY4" fmla="*/ 13144 h 15849"/>
                <a:gd name="connsiteX5" fmla="*/ 76192 w 77471"/>
                <a:gd name="connsiteY5" fmla="*/ 13742 h 15849"/>
                <a:gd name="connsiteX6" fmla="*/ 25777 w 77471"/>
                <a:gd name="connsiteY6" fmla="*/ 14864 h 15849"/>
                <a:gd name="connsiteX7" fmla="*/ 46 w 77471"/>
                <a:gd name="connsiteY7" fmla="*/ 4318 h 15849"/>
                <a:gd name="connsiteX8" fmla="*/ 570 w 77471"/>
                <a:gd name="connsiteY8" fmla="*/ 3046 h 15849"/>
                <a:gd name="connsiteX9" fmla="*/ 570 w 77471"/>
                <a:gd name="connsiteY9" fmla="*/ 3046 h 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471" h="15849">
                  <a:moveTo>
                    <a:pt x="570" y="3046"/>
                  </a:moveTo>
                  <a:cubicBezTo>
                    <a:pt x="3636" y="-1218"/>
                    <a:pt x="17250" y="-245"/>
                    <a:pt x="28245" y="1400"/>
                  </a:cubicBezTo>
                  <a:cubicBezTo>
                    <a:pt x="46122" y="4018"/>
                    <a:pt x="76117" y="11050"/>
                    <a:pt x="76416" y="11050"/>
                  </a:cubicBezTo>
                  <a:cubicBezTo>
                    <a:pt x="77089" y="11199"/>
                    <a:pt x="77538" y="11798"/>
                    <a:pt x="77463" y="12471"/>
                  </a:cubicBezTo>
                  <a:cubicBezTo>
                    <a:pt x="77463" y="12695"/>
                    <a:pt x="77388" y="12920"/>
                    <a:pt x="77239" y="13144"/>
                  </a:cubicBezTo>
                  <a:cubicBezTo>
                    <a:pt x="77015" y="13443"/>
                    <a:pt x="76641" y="13668"/>
                    <a:pt x="76192" y="13742"/>
                  </a:cubicBezTo>
                  <a:cubicBezTo>
                    <a:pt x="74845" y="13892"/>
                    <a:pt x="43804" y="17557"/>
                    <a:pt x="25777" y="14864"/>
                  </a:cubicBezTo>
                  <a:cubicBezTo>
                    <a:pt x="7675" y="12172"/>
                    <a:pt x="-702" y="8731"/>
                    <a:pt x="46" y="4318"/>
                  </a:cubicBezTo>
                  <a:cubicBezTo>
                    <a:pt x="120" y="3869"/>
                    <a:pt x="345" y="3420"/>
                    <a:pt x="570" y="3046"/>
                  </a:cubicBezTo>
                  <a:lnTo>
                    <a:pt x="570" y="3046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B8B490CB-5E54-DE22-346D-B5689C38F200}"/>
                </a:ext>
              </a:extLst>
            </p:cNvPr>
            <p:cNvSpPr/>
            <p:nvPr/>
          </p:nvSpPr>
          <p:spPr>
            <a:xfrm>
              <a:off x="4561044" y="1920456"/>
              <a:ext cx="69069" cy="12844"/>
            </a:xfrm>
            <a:custGeom>
              <a:avLst/>
              <a:gdLst>
                <a:gd name="connsiteX0" fmla="*/ 22694 w 69069"/>
                <a:gd name="connsiteY0" fmla="*/ 12066 h 12844"/>
                <a:gd name="connsiteX1" fmla="*/ 29 w 69069"/>
                <a:gd name="connsiteY1" fmla="*/ 3314 h 12844"/>
                <a:gd name="connsiteX2" fmla="*/ 24638 w 69069"/>
                <a:gd name="connsiteY2" fmla="*/ 1220 h 12844"/>
                <a:gd name="connsiteX3" fmla="*/ 69069 w 69069"/>
                <a:gd name="connsiteY3" fmla="*/ 10346 h 12844"/>
                <a:gd name="connsiteX4" fmla="*/ 22694 w 69069"/>
                <a:gd name="connsiteY4" fmla="*/ 12066 h 1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69" h="12844">
                  <a:moveTo>
                    <a:pt x="22694" y="12066"/>
                  </a:moveTo>
                  <a:cubicBezTo>
                    <a:pt x="6013" y="9598"/>
                    <a:pt x="-495" y="6306"/>
                    <a:pt x="29" y="3314"/>
                  </a:cubicBezTo>
                  <a:cubicBezTo>
                    <a:pt x="553" y="322"/>
                    <a:pt x="7958" y="-1248"/>
                    <a:pt x="24638" y="1220"/>
                  </a:cubicBezTo>
                  <a:cubicBezTo>
                    <a:pt x="41319" y="3688"/>
                    <a:pt x="69069" y="10346"/>
                    <a:pt x="69069" y="10346"/>
                  </a:cubicBezTo>
                  <a:cubicBezTo>
                    <a:pt x="69069" y="10346"/>
                    <a:pt x="39374" y="14534"/>
                    <a:pt x="22694" y="1206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9B2B841D-AAD0-9A55-3314-AB299960E947}"/>
                </a:ext>
              </a:extLst>
            </p:cNvPr>
            <p:cNvSpPr/>
            <p:nvPr/>
          </p:nvSpPr>
          <p:spPr>
            <a:xfrm>
              <a:off x="4560063" y="1933621"/>
              <a:ext cx="69002" cy="12844"/>
            </a:xfrm>
            <a:custGeom>
              <a:avLst/>
              <a:gdLst>
                <a:gd name="connsiteX0" fmla="*/ 22627 w 69002"/>
                <a:gd name="connsiteY0" fmla="*/ 12066 h 12844"/>
                <a:gd name="connsiteX1" fmla="*/ 38 w 69002"/>
                <a:gd name="connsiteY1" fmla="*/ 3314 h 12844"/>
                <a:gd name="connsiteX2" fmla="*/ 24647 w 69002"/>
                <a:gd name="connsiteY2" fmla="*/ 1220 h 12844"/>
                <a:gd name="connsiteX3" fmla="*/ 69003 w 69002"/>
                <a:gd name="connsiteY3" fmla="*/ 10346 h 12844"/>
                <a:gd name="connsiteX4" fmla="*/ 22627 w 69002"/>
                <a:gd name="connsiteY4" fmla="*/ 12066 h 1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02" h="12844">
                  <a:moveTo>
                    <a:pt x="22627" y="12066"/>
                  </a:moveTo>
                  <a:cubicBezTo>
                    <a:pt x="5947" y="9598"/>
                    <a:pt x="-561" y="6306"/>
                    <a:pt x="38" y="3314"/>
                  </a:cubicBezTo>
                  <a:cubicBezTo>
                    <a:pt x="561" y="322"/>
                    <a:pt x="7966" y="-1248"/>
                    <a:pt x="24647" y="1220"/>
                  </a:cubicBezTo>
                  <a:cubicBezTo>
                    <a:pt x="41327" y="3688"/>
                    <a:pt x="69003" y="10346"/>
                    <a:pt x="69003" y="10346"/>
                  </a:cubicBezTo>
                  <a:cubicBezTo>
                    <a:pt x="69003" y="10346"/>
                    <a:pt x="39307" y="14534"/>
                    <a:pt x="22627" y="1206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04582C5E-040C-D64B-CCB9-5ACBA9F376D4}"/>
                </a:ext>
              </a:extLst>
            </p:cNvPr>
            <p:cNvSpPr/>
            <p:nvPr/>
          </p:nvSpPr>
          <p:spPr>
            <a:xfrm>
              <a:off x="4573560" y="1931490"/>
              <a:ext cx="79965" cy="11779"/>
            </a:xfrm>
            <a:custGeom>
              <a:avLst/>
              <a:gdLst>
                <a:gd name="connsiteX0" fmla="*/ 27157 w 79965"/>
                <a:gd name="connsiteY0" fmla="*/ 11729 h 11779"/>
                <a:gd name="connsiteX1" fmla="*/ 5 w 79965"/>
                <a:gd name="connsiteY1" fmla="*/ 5071 h 11779"/>
                <a:gd name="connsiteX2" fmla="*/ 27830 w 79965"/>
                <a:gd name="connsiteY2" fmla="*/ 135 h 11779"/>
                <a:gd name="connsiteX3" fmla="*/ 79965 w 79965"/>
                <a:gd name="connsiteY3" fmla="*/ 4772 h 11779"/>
                <a:gd name="connsiteX4" fmla="*/ 27157 w 79965"/>
                <a:gd name="connsiteY4" fmla="*/ 11729 h 1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65" h="11779">
                  <a:moveTo>
                    <a:pt x="27157" y="11729"/>
                  </a:moveTo>
                  <a:cubicBezTo>
                    <a:pt x="7709" y="10981"/>
                    <a:pt x="-220" y="8288"/>
                    <a:pt x="5" y="5071"/>
                  </a:cubicBezTo>
                  <a:cubicBezTo>
                    <a:pt x="154" y="1855"/>
                    <a:pt x="8382" y="-613"/>
                    <a:pt x="27830" y="135"/>
                  </a:cubicBezTo>
                  <a:cubicBezTo>
                    <a:pt x="47278" y="883"/>
                    <a:pt x="79965" y="4772"/>
                    <a:pt x="79965" y="4772"/>
                  </a:cubicBezTo>
                  <a:cubicBezTo>
                    <a:pt x="79965" y="4772"/>
                    <a:pt x="46605" y="12477"/>
                    <a:pt x="27157" y="1172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EF107E71-1118-394C-C64F-9FE32AD6CA25}"/>
                </a:ext>
              </a:extLst>
            </p:cNvPr>
            <p:cNvSpPr/>
            <p:nvPr/>
          </p:nvSpPr>
          <p:spPr>
            <a:xfrm>
              <a:off x="4537886" y="1938944"/>
              <a:ext cx="78239" cy="19114"/>
            </a:xfrm>
            <a:custGeom>
              <a:avLst/>
              <a:gdLst>
                <a:gd name="connsiteX0" fmla="*/ 25207 w 78239"/>
                <a:gd name="connsiteY0" fmla="*/ 4424 h 19114"/>
                <a:gd name="connsiteX1" fmla="*/ 74 w 78239"/>
                <a:gd name="connsiteY1" fmla="*/ 16691 h 19114"/>
                <a:gd name="connsiteX2" fmla="*/ 28348 w 78239"/>
                <a:gd name="connsiteY2" fmla="*/ 15644 h 19114"/>
                <a:gd name="connsiteX3" fmla="*/ 78240 w 78239"/>
                <a:gd name="connsiteY3" fmla="*/ 11 h 19114"/>
                <a:gd name="connsiteX4" fmla="*/ 25207 w 78239"/>
                <a:gd name="connsiteY4" fmla="*/ 4424 h 1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39" h="19114">
                  <a:moveTo>
                    <a:pt x="25207" y="4424"/>
                  </a:moveTo>
                  <a:cubicBezTo>
                    <a:pt x="6357" y="9286"/>
                    <a:pt x="-823" y="13624"/>
                    <a:pt x="74" y="16691"/>
                  </a:cubicBezTo>
                  <a:cubicBezTo>
                    <a:pt x="972" y="19758"/>
                    <a:pt x="9499" y="20431"/>
                    <a:pt x="28348" y="15644"/>
                  </a:cubicBezTo>
                  <a:cubicBezTo>
                    <a:pt x="47198" y="10782"/>
                    <a:pt x="78240" y="11"/>
                    <a:pt x="78240" y="11"/>
                  </a:cubicBezTo>
                  <a:cubicBezTo>
                    <a:pt x="78240" y="11"/>
                    <a:pt x="44056" y="-438"/>
                    <a:pt x="25207" y="442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79FD93CE-8F59-268C-13BA-CF0EF4964A55}"/>
                </a:ext>
              </a:extLst>
            </p:cNvPr>
            <p:cNvSpPr/>
            <p:nvPr/>
          </p:nvSpPr>
          <p:spPr>
            <a:xfrm>
              <a:off x="4563691" y="1945958"/>
              <a:ext cx="69413" cy="11180"/>
            </a:xfrm>
            <a:custGeom>
              <a:avLst/>
              <a:gdLst>
                <a:gd name="connsiteX0" fmla="*/ 24010 w 69413"/>
                <a:gd name="connsiteY0" fmla="*/ 11098 h 11180"/>
                <a:gd name="connsiteX1" fmla="*/ 0 w 69413"/>
                <a:gd name="connsiteY1" fmla="*/ 6536 h 11180"/>
                <a:gd name="connsiteX2" fmla="*/ 23861 w 69413"/>
                <a:gd name="connsiteY2" fmla="*/ 103 h 11180"/>
                <a:gd name="connsiteX3" fmla="*/ 69414 w 69413"/>
                <a:gd name="connsiteY3" fmla="*/ 1225 h 11180"/>
                <a:gd name="connsiteX4" fmla="*/ 24085 w 69413"/>
                <a:gd name="connsiteY4" fmla="*/ 11098 h 1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13" h="11180">
                  <a:moveTo>
                    <a:pt x="24010" y="11098"/>
                  </a:moveTo>
                  <a:cubicBezTo>
                    <a:pt x="7106" y="11622"/>
                    <a:pt x="75" y="9602"/>
                    <a:pt x="0" y="6536"/>
                  </a:cubicBezTo>
                  <a:cubicBezTo>
                    <a:pt x="0" y="3544"/>
                    <a:pt x="6881" y="626"/>
                    <a:pt x="23861" y="103"/>
                  </a:cubicBezTo>
                  <a:cubicBezTo>
                    <a:pt x="40766" y="-421"/>
                    <a:pt x="69414" y="1225"/>
                    <a:pt x="69414" y="1225"/>
                  </a:cubicBezTo>
                  <a:cubicBezTo>
                    <a:pt x="69414" y="1225"/>
                    <a:pt x="40990" y="10575"/>
                    <a:pt x="24085" y="11098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36521BA9-0383-0C62-FC10-3111A9DD73F8}"/>
                </a:ext>
              </a:extLst>
            </p:cNvPr>
            <p:cNvSpPr/>
            <p:nvPr/>
          </p:nvSpPr>
          <p:spPr>
            <a:xfrm>
              <a:off x="4546037" y="1968669"/>
              <a:ext cx="70465" cy="33323"/>
            </a:xfrm>
            <a:custGeom>
              <a:avLst/>
              <a:gdLst>
                <a:gd name="connsiteX0" fmla="*/ 32988 w 70465"/>
                <a:gd name="connsiteY0" fmla="*/ 12099 h 33323"/>
                <a:gd name="connsiteX1" fmla="*/ 76 w 70465"/>
                <a:gd name="connsiteY1" fmla="*/ 32669 h 33323"/>
                <a:gd name="connsiteX2" fmla="*/ 37551 w 70465"/>
                <a:gd name="connsiteY2" fmla="*/ 21225 h 33323"/>
                <a:gd name="connsiteX3" fmla="*/ 70388 w 70465"/>
                <a:gd name="connsiteY3" fmla="*/ 655 h 33323"/>
                <a:gd name="connsiteX4" fmla="*/ 32914 w 70465"/>
                <a:gd name="connsiteY4" fmla="*/ 12099 h 3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5" h="33323">
                  <a:moveTo>
                    <a:pt x="32988" y="12099"/>
                  </a:moveTo>
                  <a:cubicBezTo>
                    <a:pt x="13541" y="20925"/>
                    <a:pt x="-1195" y="30126"/>
                    <a:pt x="76" y="32669"/>
                  </a:cubicBezTo>
                  <a:cubicBezTo>
                    <a:pt x="1348" y="35212"/>
                    <a:pt x="18178" y="30126"/>
                    <a:pt x="37551" y="21225"/>
                  </a:cubicBezTo>
                  <a:cubicBezTo>
                    <a:pt x="56999" y="12398"/>
                    <a:pt x="71660" y="3198"/>
                    <a:pt x="70388" y="655"/>
                  </a:cubicBezTo>
                  <a:cubicBezTo>
                    <a:pt x="69117" y="-1889"/>
                    <a:pt x="52361" y="3198"/>
                    <a:pt x="32914" y="1209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97A2F7AB-ED79-1ED0-9E2A-EAB8F0B11231}"/>
                </a:ext>
              </a:extLst>
            </p:cNvPr>
            <p:cNvSpPr/>
            <p:nvPr/>
          </p:nvSpPr>
          <p:spPr>
            <a:xfrm>
              <a:off x="4580170" y="1980751"/>
              <a:ext cx="58217" cy="28536"/>
            </a:xfrm>
            <a:custGeom>
              <a:avLst/>
              <a:gdLst>
                <a:gd name="connsiteX0" fmla="*/ 26532 w 58217"/>
                <a:gd name="connsiteY0" fmla="*/ 9890 h 28536"/>
                <a:gd name="connsiteX1" fmla="*/ 127 w 58217"/>
                <a:gd name="connsiteY1" fmla="*/ 27543 h 28536"/>
                <a:gd name="connsiteX2" fmla="*/ 31169 w 58217"/>
                <a:gd name="connsiteY2" fmla="*/ 19090 h 28536"/>
                <a:gd name="connsiteX3" fmla="*/ 58097 w 58217"/>
                <a:gd name="connsiteY3" fmla="*/ 914 h 28536"/>
                <a:gd name="connsiteX4" fmla="*/ 26606 w 58217"/>
                <a:gd name="connsiteY4" fmla="*/ 9890 h 2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17" h="28536">
                  <a:moveTo>
                    <a:pt x="26532" y="9890"/>
                  </a:moveTo>
                  <a:cubicBezTo>
                    <a:pt x="7083" y="18716"/>
                    <a:pt x="-1144" y="24999"/>
                    <a:pt x="127" y="27543"/>
                  </a:cubicBezTo>
                  <a:cubicBezTo>
                    <a:pt x="1399" y="30086"/>
                    <a:pt x="11721" y="27917"/>
                    <a:pt x="31169" y="19090"/>
                  </a:cubicBezTo>
                  <a:cubicBezTo>
                    <a:pt x="50617" y="10264"/>
                    <a:pt x="59368" y="3457"/>
                    <a:pt x="58097" y="914"/>
                  </a:cubicBezTo>
                  <a:cubicBezTo>
                    <a:pt x="56825" y="-1629"/>
                    <a:pt x="46054" y="1064"/>
                    <a:pt x="26606" y="9890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0FE1827B-1365-9BE0-C6B4-050B861839EF}"/>
                </a:ext>
              </a:extLst>
            </p:cNvPr>
            <p:cNvSpPr/>
            <p:nvPr/>
          </p:nvSpPr>
          <p:spPr>
            <a:xfrm>
              <a:off x="4542235" y="1969099"/>
              <a:ext cx="66111" cy="23329"/>
            </a:xfrm>
            <a:custGeom>
              <a:avLst/>
              <a:gdLst>
                <a:gd name="connsiteX0" fmla="*/ 20409 w 66111"/>
                <a:gd name="connsiteY0" fmla="*/ 8228 h 23329"/>
                <a:gd name="connsiteX1" fmla="*/ 138 w 66111"/>
                <a:gd name="connsiteY1" fmla="*/ 21542 h 23329"/>
                <a:gd name="connsiteX2" fmla="*/ 24673 w 66111"/>
                <a:gd name="connsiteY2" fmla="*/ 18326 h 23329"/>
                <a:gd name="connsiteX3" fmla="*/ 66111 w 66111"/>
                <a:gd name="connsiteY3" fmla="*/ 0 h 23329"/>
                <a:gd name="connsiteX4" fmla="*/ 20409 w 66111"/>
                <a:gd name="connsiteY4" fmla="*/ 8153 h 23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11" h="23329">
                  <a:moveTo>
                    <a:pt x="20409" y="8228"/>
                  </a:moveTo>
                  <a:cubicBezTo>
                    <a:pt x="4627" y="14137"/>
                    <a:pt x="-983" y="18775"/>
                    <a:pt x="138" y="21542"/>
                  </a:cubicBezTo>
                  <a:cubicBezTo>
                    <a:pt x="1260" y="24310"/>
                    <a:pt x="8890" y="24310"/>
                    <a:pt x="24673" y="18326"/>
                  </a:cubicBezTo>
                  <a:cubicBezTo>
                    <a:pt x="40455" y="12417"/>
                    <a:pt x="66111" y="0"/>
                    <a:pt x="66111" y="0"/>
                  </a:cubicBezTo>
                  <a:cubicBezTo>
                    <a:pt x="66111" y="0"/>
                    <a:pt x="36192" y="2244"/>
                    <a:pt x="20409" y="815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78846951-4E8F-5299-1645-8DBA6ED4C6FC}"/>
                </a:ext>
              </a:extLst>
            </p:cNvPr>
            <p:cNvSpPr/>
            <p:nvPr/>
          </p:nvSpPr>
          <p:spPr>
            <a:xfrm>
              <a:off x="4562403" y="1959300"/>
              <a:ext cx="74180" cy="27853"/>
            </a:xfrm>
            <a:custGeom>
              <a:avLst/>
              <a:gdLst>
                <a:gd name="connsiteX0" fmla="*/ 1064 w 74180"/>
                <a:gd name="connsiteY0" fmla="*/ 26479 h 27853"/>
                <a:gd name="connsiteX1" fmla="*/ 28440 w 74180"/>
                <a:gd name="connsiteY1" fmla="*/ 22215 h 27853"/>
                <a:gd name="connsiteX2" fmla="*/ 73395 w 74180"/>
                <a:gd name="connsiteY2" fmla="*/ 2543 h 27853"/>
                <a:gd name="connsiteX3" fmla="*/ 74143 w 74180"/>
                <a:gd name="connsiteY3" fmla="*/ 972 h 27853"/>
                <a:gd name="connsiteX4" fmla="*/ 73769 w 74180"/>
                <a:gd name="connsiteY4" fmla="*/ 374 h 27853"/>
                <a:gd name="connsiteX5" fmla="*/ 72647 w 74180"/>
                <a:gd name="connsiteY5" fmla="*/ 0 h 27853"/>
                <a:gd name="connsiteX6" fmla="*/ 23130 w 74180"/>
                <a:gd name="connsiteY6" fmla="*/ 9574 h 27853"/>
                <a:gd name="connsiteX7" fmla="*/ 241 w 74180"/>
                <a:gd name="connsiteY7" fmla="*/ 25357 h 27853"/>
                <a:gd name="connsiteX8" fmla="*/ 1064 w 74180"/>
                <a:gd name="connsiteY8" fmla="*/ 26479 h 27853"/>
                <a:gd name="connsiteX9" fmla="*/ 1064 w 74180"/>
                <a:gd name="connsiteY9" fmla="*/ 26479 h 2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80" h="27853">
                  <a:moveTo>
                    <a:pt x="1064" y="26479"/>
                  </a:moveTo>
                  <a:cubicBezTo>
                    <a:pt x="4953" y="29995"/>
                    <a:pt x="18043" y="26105"/>
                    <a:pt x="28440" y="22215"/>
                  </a:cubicBezTo>
                  <a:cubicBezTo>
                    <a:pt x="45345" y="15857"/>
                    <a:pt x="73170" y="2693"/>
                    <a:pt x="73395" y="2543"/>
                  </a:cubicBezTo>
                  <a:cubicBezTo>
                    <a:pt x="73993" y="2244"/>
                    <a:pt x="74293" y="1571"/>
                    <a:pt x="74143" y="972"/>
                  </a:cubicBezTo>
                  <a:cubicBezTo>
                    <a:pt x="74143" y="748"/>
                    <a:pt x="73918" y="524"/>
                    <a:pt x="73769" y="374"/>
                  </a:cubicBezTo>
                  <a:cubicBezTo>
                    <a:pt x="73469" y="75"/>
                    <a:pt x="73096" y="0"/>
                    <a:pt x="72647" y="0"/>
                  </a:cubicBezTo>
                  <a:cubicBezTo>
                    <a:pt x="71375" y="150"/>
                    <a:pt x="40184" y="3142"/>
                    <a:pt x="23130" y="9574"/>
                  </a:cubicBezTo>
                  <a:cubicBezTo>
                    <a:pt x="6001" y="16007"/>
                    <a:pt x="-1479" y="21168"/>
                    <a:pt x="241" y="25357"/>
                  </a:cubicBezTo>
                  <a:cubicBezTo>
                    <a:pt x="465" y="25806"/>
                    <a:pt x="690" y="26180"/>
                    <a:pt x="1064" y="26479"/>
                  </a:cubicBezTo>
                  <a:lnTo>
                    <a:pt x="1064" y="26479"/>
                  </a:lnTo>
                  <a:close/>
                </a:path>
              </a:pathLst>
            </a:custGeom>
            <a:solidFill>
              <a:srgbClr val="FBE949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4116BAD2-4407-CC10-30A4-EFE2EB3E90FE}"/>
                </a:ext>
              </a:extLst>
            </p:cNvPr>
            <p:cNvSpPr/>
            <p:nvPr/>
          </p:nvSpPr>
          <p:spPr>
            <a:xfrm>
              <a:off x="4572679" y="1973437"/>
              <a:ext cx="66111" cy="23329"/>
            </a:xfrm>
            <a:custGeom>
              <a:avLst/>
              <a:gdLst>
                <a:gd name="connsiteX0" fmla="*/ 20409 w 66111"/>
                <a:gd name="connsiteY0" fmla="*/ 8228 h 23329"/>
                <a:gd name="connsiteX1" fmla="*/ 138 w 66111"/>
                <a:gd name="connsiteY1" fmla="*/ 21542 h 23329"/>
                <a:gd name="connsiteX2" fmla="*/ 24673 w 66111"/>
                <a:gd name="connsiteY2" fmla="*/ 18326 h 23329"/>
                <a:gd name="connsiteX3" fmla="*/ 66111 w 66111"/>
                <a:gd name="connsiteY3" fmla="*/ 0 h 23329"/>
                <a:gd name="connsiteX4" fmla="*/ 20409 w 66111"/>
                <a:gd name="connsiteY4" fmla="*/ 8153 h 23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11" h="23329">
                  <a:moveTo>
                    <a:pt x="20409" y="8228"/>
                  </a:moveTo>
                  <a:cubicBezTo>
                    <a:pt x="4627" y="14212"/>
                    <a:pt x="-983" y="18775"/>
                    <a:pt x="138" y="21542"/>
                  </a:cubicBezTo>
                  <a:cubicBezTo>
                    <a:pt x="1260" y="24310"/>
                    <a:pt x="8890" y="24310"/>
                    <a:pt x="24673" y="18326"/>
                  </a:cubicBezTo>
                  <a:cubicBezTo>
                    <a:pt x="40455" y="12417"/>
                    <a:pt x="66111" y="0"/>
                    <a:pt x="66111" y="0"/>
                  </a:cubicBezTo>
                  <a:cubicBezTo>
                    <a:pt x="66111" y="0"/>
                    <a:pt x="36192" y="2244"/>
                    <a:pt x="20409" y="815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F6101AB1-D913-DA8D-9E3D-7512B761A147}"/>
                </a:ext>
              </a:extLst>
            </p:cNvPr>
            <p:cNvSpPr/>
            <p:nvPr/>
          </p:nvSpPr>
          <p:spPr>
            <a:xfrm>
              <a:off x="4568789" y="1960796"/>
              <a:ext cx="66111" cy="23329"/>
            </a:xfrm>
            <a:custGeom>
              <a:avLst/>
              <a:gdLst>
                <a:gd name="connsiteX0" fmla="*/ 20409 w 66111"/>
                <a:gd name="connsiteY0" fmla="*/ 8228 h 23329"/>
                <a:gd name="connsiteX1" fmla="*/ 138 w 66111"/>
                <a:gd name="connsiteY1" fmla="*/ 21542 h 23329"/>
                <a:gd name="connsiteX2" fmla="*/ 24672 w 66111"/>
                <a:gd name="connsiteY2" fmla="*/ 18326 h 23329"/>
                <a:gd name="connsiteX3" fmla="*/ 66111 w 66111"/>
                <a:gd name="connsiteY3" fmla="*/ 0 h 23329"/>
                <a:gd name="connsiteX4" fmla="*/ 20409 w 66111"/>
                <a:gd name="connsiteY4" fmla="*/ 8153 h 23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11" h="23329">
                  <a:moveTo>
                    <a:pt x="20409" y="8228"/>
                  </a:moveTo>
                  <a:cubicBezTo>
                    <a:pt x="4626" y="14212"/>
                    <a:pt x="-984" y="18775"/>
                    <a:pt x="138" y="21542"/>
                  </a:cubicBezTo>
                  <a:cubicBezTo>
                    <a:pt x="1335" y="24310"/>
                    <a:pt x="8890" y="24310"/>
                    <a:pt x="24672" y="18326"/>
                  </a:cubicBezTo>
                  <a:cubicBezTo>
                    <a:pt x="40455" y="12417"/>
                    <a:pt x="66111" y="0"/>
                    <a:pt x="66111" y="0"/>
                  </a:cubicBezTo>
                  <a:cubicBezTo>
                    <a:pt x="66111" y="0"/>
                    <a:pt x="36191" y="2244"/>
                    <a:pt x="20409" y="815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6954C4DB-7137-975A-2E75-FA6241D2AA19}"/>
                </a:ext>
              </a:extLst>
            </p:cNvPr>
            <p:cNvSpPr/>
            <p:nvPr/>
          </p:nvSpPr>
          <p:spPr>
            <a:xfrm>
              <a:off x="4582167" y="1963179"/>
              <a:ext cx="78314" cy="19170"/>
            </a:xfrm>
            <a:custGeom>
              <a:avLst/>
              <a:gdLst>
                <a:gd name="connsiteX0" fmla="*/ 25207 w 78314"/>
                <a:gd name="connsiteY0" fmla="*/ 4424 h 19170"/>
                <a:gd name="connsiteX1" fmla="*/ 74 w 78314"/>
                <a:gd name="connsiteY1" fmla="*/ 16691 h 19170"/>
                <a:gd name="connsiteX2" fmla="*/ 28349 w 78314"/>
                <a:gd name="connsiteY2" fmla="*/ 15644 h 19170"/>
                <a:gd name="connsiteX3" fmla="*/ 78315 w 78314"/>
                <a:gd name="connsiteY3" fmla="*/ 11 h 19170"/>
                <a:gd name="connsiteX4" fmla="*/ 25282 w 78314"/>
                <a:gd name="connsiteY4" fmla="*/ 4424 h 1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14" h="19170">
                  <a:moveTo>
                    <a:pt x="25207" y="4424"/>
                  </a:moveTo>
                  <a:cubicBezTo>
                    <a:pt x="6358" y="9286"/>
                    <a:pt x="-823" y="13624"/>
                    <a:pt x="74" y="16691"/>
                  </a:cubicBezTo>
                  <a:cubicBezTo>
                    <a:pt x="972" y="19833"/>
                    <a:pt x="9499" y="20506"/>
                    <a:pt x="28349" y="15644"/>
                  </a:cubicBezTo>
                  <a:cubicBezTo>
                    <a:pt x="47198" y="10782"/>
                    <a:pt x="78315" y="11"/>
                    <a:pt x="78315" y="11"/>
                  </a:cubicBezTo>
                  <a:cubicBezTo>
                    <a:pt x="78315" y="11"/>
                    <a:pt x="44131" y="-438"/>
                    <a:pt x="25282" y="442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3523E93-7B5F-1BFF-B733-426E35CE6A0D}"/>
                </a:ext>
              </a:extLst>
            </p:cNvPr>
            <p:cNvSpPr/>
            <p:nvPr/>
          </p:nvSpPr>
          <p:spPr>
            <a:xfrm>
              <a:off x="4569189" y="1955543"/>
              <a:ext cx="69002" cy="13824"/>
            </a:xfrm>
            <a:custGeom>
              <a:avLst/>
              <a:gdLst>
                <a:gd name="connsiteX0" fmla="*/ 22553 w 69002"/>
                <a:gd name="connsiteY0" fmla="*/ 1288 h 13824"/>
                <a:gd name="connsiteX1" fmla="*/ 38 w 69002"/>
                <a:gd name="connsiteY1" fmla="*/ 10863 h 13824"/>
                <a:gd name="connsiteX2" fmla="*/ 24722 w 69002"/>
                <a:gd name="connsiteY2" fmla="*/ 12059 h 13824"/>
                <a:gd name="connsiteX3" fmla="*/ 69003 w 69002"/>
                <a:gd name="connsiteY3" fmla="*/ 1363 h 13824"/>
                <a:gd name="connsiteX4" fmla="*/ 22553 w 69002"/>
                <a:gd name="connsiteY4" fmla="*/ 1363 h 1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02" h="13824">
                  <a:moveTo>
                    <a:pt x="22553" y="1288"/>
                  </a:moveTo>
                  <a:cubicBezTo>
                    <a:pt x="5872" y="4355"/>
                    <a:pt x="-561" y="7871"/>
                    <a:pt x="38" y="10863"/>
                  </a:cubicBezTo>
                  <a:cubicBezTo>
                    <a:pt x="636" y="13855"/>
                    <a:pt x="8042" y="15126"/>
                    <a:pt x="24722" y="12059"/>
                  </a:cubicBezTo>
                  <a:cubicBezTo>
                    <a:pt x="41402" y="8993"/>
                    <a:pt x="69003" y="1363"/>
                    <a:pt x="69003" y="1363"/>
                  </a:cubicBezTo>
                  <a:cubicBezTo>
                    <a:pt x="69003" y="1363"/>
                    <a:pt x="39233" y="-1704"/>
                    <a:pt x="22553" y="136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A0B3FDE5-5973-7823-DB99-1A0581E1ADB0}"/>
                </a:ext>
              </a:extLst>
            </p:cNvPr>
            <p:cNvSpPr/>
            <p:nvPr/>
          </p:nvSpPr>
          <p:spPr>
            <a:xfrm>
              <a:off x="4559184" y="1955485"/>
              <a:ext cx="78708" cy="17676"/>
            </a:xfrm>
            <a:custGeom>
              <a:avLst/>
              <a:gdLst>
                <a:gd name="connsiteX0" fmla="*/ 28143 w 78708"/>
                <a:gd name="connsiteY0" fmla="*/ 16157 h 17676"/>
                <a:gd name="connsiteX1" fmla="*/ 19 w 78708"/>
                <a:gd name="connsiteY1" fmla="*/ 14436 h 17676"/>
                <a:gd name="connsiteX2" fmla="*/ 26423 w 78708"/>
                <a:gd name="connsiteY2" fmla="*/ 4638 h 17676"/>
                <a:gd name="connsiteX3" fmla="*/ 78708 w 78708"/>
                <a:gd name="connsiteY3" fmla="*/ 0 h 17676"/>
                <a:gd name="connsiteX4" fmla="*/ 28143 w 78708"/>
                <a:gd name="connsiteY4" fmla="*/ 16157 h 1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08" h="17676">
                  <a:moveTo>
                    <a:pt x="28143" y="16157"/>
                  </a:moveTo>
                  <a:cubicBezTo>
                    <a:pt x="8845" y="18924"/>
                    <a:pt x="542" y="17653"/>
                    <a:pt x="19" y="14436"/>
                  </a:cubicBezTo>
                  <a:cubicBezTo>
                    <a:pt x="-430" y="11220"/>
                    <a:pt x="7125" y="7405"/>
                    <a:pt x="26423" y="4638"/>
                  </a:cubicBezTo>
                  <a:cubicBezTo>
                    <a:pt x="45722" y="1870"/>
                    <a:pt x="78708" y="0"/>
                    <a:pt x="78708" y="0"/>
                  </a:cubicBezTo>
                  <a:cubicBezTo>
                    <a:pt x="78708" y="0"/>
                    <a:pt x="47442" y="13464"/>
                    <a:pt x="28143" y="16157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676A1A79-56CD-1684-5499-A6E94F76454B}"/>
                </a:ext>
              </a:extLst>
            </p:cNvPr>
            <p:cNvSpPr/>
            <p:nvPr/>
          </p:nvSpPr>
          <p:spPr>
            <a:xfrm>
              <a:off x="4572442" y="1986303"/>
              <a:ext cx="76221" cy="25628"/>
            </a:xfrm>
            <a:custGeom>
              <a:avLst/>
              <a:gdLst>
                <a:gd name="connsiteX0" fmla="*/ 27751 w 76221"/>
                <a:gd name="connsiteY0" fmla="*/ 21093 h 25628"/>
                <a:gd name="connsiteX1" fmla="*/ 76 w 76221"/>
                <a:gd name="connsiteY1" fmla="*/ 23786 h 25628"/>
                <a:gd name="connsiteX2" fmla="*/ 24984 w 76221"/>
                <a:gd name="connsiteY2" fmla="*/ 10921 h 25628"/>
                <a:gd name="connsiteX3" fmla="*/ 76221 w 76221"/>
                <a:gd name="connsiteY3" fmla="*/ 0 h 25628"/>
                <a:gd name="connsiteX4" fmla="*/ 27751 w 76221"/>
                <a:gd name="connsiteY4" fmla="*/ 21093 h 2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21" h="25628">
                  <a:moveTo>
                    <a:pt x="27751" y="21093"/>
                  </a:moveTo>
                  <a:cubicBezTo>
                    <a:pt x="8902" y="26180"/>
                    <a:pt x="973" y="26853"/>
                    <a:pt x="76" y="23786"/>
                  </a:cubicBezTo>
                  <a:cubicBezTo>
                    <a:pt x="-822" y="20719"/>
                    <a:pt x="6209" y="16007"/>
                    <a:pt x="24984" y="10921"/>
                  </a:cubicBezTo>
                  <a:cubicBezTo>
                    <a:pt x="43758" y="5909"/>
                    <a:pt x="76221" y="0"/>
                    <a:pt x="76221" y="0"/>
                  </a:cubicBezTo>
                  <a:cubicBezTo>
                    <a:pt x="76221" y="0"/>
                    <a:pt x="46526" y="16082"/>
                    <a:pt x="27751" y="21093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10A07D7-4909-FA5C-0836-94FA7755A7A6}"/>
                </a:ext>
              </a:extLst>
            </p:cNvPr>
            <p:cNvSpPr/>
            <p:nvPr/>
          </p:nvSpPr>
          <p:spPr>
            <a:xfrm>
              <a:off x="4623547" y="1948396"/>
              <a:ext cx="102301" cy="41624"/>
            </a:xfrm>
            <a:custGeom>
              <a:avLst/>
              <a:gdLst>
                <a:gd name="connsiteX0" fmla="*/ 48604 w 102301"/>
                <a:gd name="connsiteY0" fmla="*/ 14869 h 41624"/>
                <a:gd name="connsiteX1" fmla="*/ 59 w 102301"/>
                <a:gd name="connsiteY1" fmla="*/ 40749 h 41624"/>
                <a:gd name="connsiteX2" fmla="*/ 53691 w 102301"/>
                <a:gd name="connsiteY2" fmla="*/ 26762 h 41624"/>
                <a:gd name="connsiteX3" fmla="*/ 102235 w 102301"/>
                <a:gd name="connsiteY3" fmla="*/ 881 h 41624"/>
                <a:gd name="connsiteX4" fmla="*/ 48604 w 102301"/>
                <a:gd name="connsiteY4" fmla="*/ 14869 h 4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01" h="41624">
                  <a:moveTo>
                    <a:pt x="48604" y="14869"/>
                  </a:moveTo>
                  <a:cubicBezTo>
                    <a:pt x="20405" y="25864"/>
                    <a:pt x="-1287" y="37458"/>
                    <a:pt x="59" y="40749"/>
                  </a:cubicBezTo>
                  <a:cubicBezTo>
                    <a:pt x="1481" y="44040"/>
                    <a:pt x="25491" y="37757"/>
                    <a:pt x="53691" y="26762"/>
                  </a:cubicBezTo>
                  <a:cubicBezTo>
                    <a:pt x="81890" y="15766"/>
                    <a:pt x="103657" y="4172"/>
                    <a:pt x="102235" y="881"/>
                  </a:cubicBezTo>
                  <a:cubicBezTo>
                    <a:pt x="100814" y="-2410"/>
                    <a:pt x="76803" y="3798"/>
                    <a:pt x="48604" y="14869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13D24CFA-5568-77C3-0A24-3FC6A7D59D80}"/>
                </a:ext>
              </a:extLst>
            </p:cNvPr>
            <p:cNvSpPr/>
            <p:nvPr/>
          </p:nvSpPr>
          <p:spPr>
            <a:xfrm>
              <a:off x="4609940" y="1951371"/>
              <a:ext cx="91532" cy="33624"/>
            </a:xfrm>
            <a:custGeom>
              <a:avLst/>
              <a:gdLst>
                <a:gd name="connsiteX0" fmla="*/ 29000 w 91532"/>
                <a:gd name="connsiteY0" fmla="*/ 14736 h 33624"/>
                <a:gd name="connsiteX1" fmla="*/ 127 w 91532"/>
                <a:gd name="connsiteY1" fmla="*/ 32089 h 33624"/>
                <a:gd name="connsiteX2" fmla="*/ 33563 w 91532"/>
                <a:gd name="connsiteY2" fmla="*/ 25507 h 33624"/>
                <a:gd name="connsiteX3" fmla="*/ 91532 w 91532"/>
                <a:gd name="connsiteY3" fmla="*/ 0 h 33624"/>
                <a:gd name="connsiteX4" fmla="*/ 28925 w 91532"/>
                <a:gd name="connsiteY4" fmla="*/ 14736 h 3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32" h="33624">
                  <a:moveTo>
                    <a:pt x="29000" y="14736"/>
                  </a:moveTo>
                  <a:cubicBezTo>
                    <a:pt x="7009" y="23337"/>
                    <a:pt x="-1145" y="29097"/>
                    <a:pt x="127" y="32089"/>
                  </a:cubicBezTo>
                  <a:cubicBezTo>
                    <a:pt x="1399" y="35081"/>
                    <a:pt x="11571" y="34109"/>
                    <a:pt x="33563" y="25507"/>
                  </a:cubicBezTo>
                  <a:cubicBezTo>
                    <a:pt x="55554" y="16980"/>
                    <a:pt x="91532" y="0"/>
                    <a:pt x="91532" y="0"/>
                  </a:cubicBezTo>
                  <a:cubicBezTo>
                    <a:pt x="91532" y="0"/>
                    <a:pt x="50916" y="6208"/>
                    <a:pt x="28925" y="1473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3E90EC3-DB1C-BAEF-050C-3D5DB4E3B162}"/>
                </a:ext>
              </a:extLst>
            </p:cNvPr>
            <p:cNvSpPr/>
            <p:nvPr/>
          </p:nvSpPr>
          <p:spPr>
            <a:xfrm>
              <a:off x="4626448" y="1947406"/>
              <a:ext cx="78090" cy="19791"/>
            </a:xfrm>
            <a:custGeom>
              <a:avLst/>
              <a:gdLst>
                <a:gd name="connsiteX0" fmla="*/ 25058 w 78090"/>
                <a:gd name="connsiteY0" fmla="*/ 4862 h 19791"/>
                <a:gd name="connsiteX1" fmla="*/ 75 w 78090"/>
                <a:gd name="connsiteY1" fmla="*/ 17429 h 19791"/>
                <a:gd name="connsiteX2" fmla="*/ 28349 w 78090"/>
                <a:gd name="connsiteY2" fmla="*/ 16082 h 19791"/>
                <a:gd name="connsiteX3" fmla="*/ 78091 w 78090"/>
                <a:gd name="connsiteY3" fmla="*/ 0 h 19791"/>
                <a:gd name="connsiteX4" fmla="*/ 25058 w 78090"/>
                <a:gd name="connsiteY4" fmla="*/ 4862 h 1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90" h="19791">
                  <a:moveTo>
                    <a:pt x="25058" y="4862"/>
                  </a:moveTo>
                  <a:cubicBezTo>
                    <a:pt x="6283" y="9874"/>
                    <a:pt x="-823" y="14287"/>
                    <a:pt x="75" y="17429"/>
                  </a:cubicBezTo>
                  <a:cubicBezTo>
                    <a:pt x="972" y="20496"/>
                    <a:pt x="9500" y="21094"/>
                    <a:pt x="28349" y="16082"/>
                  </a:cubicBezTo>
                  <a:cubicBezTo>
                    <a:pt x="47199" y="11071"/>
                    <a:pt x="78091" y="0"/>
                    <a:pt x="78091" y="0"/>
                  </a:cubicBezTo>
                  <a:cubicBezTo>
                    <a:pt x="78091" y="0"/>
                    <a:pt x="43908" y="-149"/>
                    <a:pt x="25058" y="486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DBB46639-5E13-19B5-DDBA-C2E35AF5F9DA}"/>
                </a:ext>
              </a:extLst>
            </p:cNvPr>
            <p:cNvSpPr/>
            <p:nvPr/>
          </p:nvSpPr>
          <p:spPr>
            <a:xfrm>
              <a:off x="4593960" y="1909434"/>
              <a:ext cx="79612" cy="13406"/>
            </a:xfrm>
            <a:custGeom>
              <a:avLst/>
              <a:gdLst>
                <a:gd name="connsiteX0" fmla="*/ 26355 w 79612"/>
                <a:gd name="connsiteY0" fmla="*/ 12691 h 13406"/>
                <a:gd name="connsiteX1" fmla="*/ 25 w 79612"/>
                <a:gd name="connsiteY1" fmla="*/ 3640 h 13406"/>
                <a:gd name="connsiteX2" fmla="*/ 28225 w 79612"/>
                <a:gd name="connsiteY2" fmla="*/ 1172 h 13406"/>
                <a:gd name="connsiteX3" fmla="*/ 79612 w 79612"/>
                <a:gd name="connsiteY3" fmla="*/ 10447 h 13406"/>
                <a:gd name="connsiteX4" fmla="*/ 26429 w 79612"/>
                <a:gd name="connsiteY4" fmla="*/ 12691 h 1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12" h="13406">
                  <a:moveTo>
                    <a:pt x="26355" y="12691"/>
                  </a:moveTo>
                  <a:cubicBezTo>
                    <a:pt x="7057" y="10223"/>
                    <a:pt x="-498" y="6782"/>
                    <a:pt x="25" y="3640"/>
                  </a:cubicBezTo>
                  <a:cubicBezTo>
                    <a:pt x="549" y="424"/>
                    <a:pt x="8926" y="-1296"/>
                    <a:pt x="28225" y="1172"/>
                  </a:cubicBezTo>
                  <a:cubicBezTo>
                    <a:pt x="47523" y="3640"/>
                    <a:pt x="79612" y="10447"/>
                    <a:pt x="79612" y="10447"/>
                  </a:cubicBezTo>
                  <a:cubicBezTo>
                    <a:pt x="79612" y="10447"/>
                    <a:pt x="45728" y="15160"/>
                    <a:pt x="26429" y="1269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531804D9-23FC-0032-D347-26B6A8554D81}"/>
                </a:ext>
              </a:extLst>
            </p:cNvPr>
            <p:cNvSpPr/>
            <p:nvPr/>
          </p:nvSpPr>
          <p:spPr>
            <a:xfrm>
              <a:off x="4634029" y="1896908"/>
              <a:ext cx="74598" cy="22533"/>
            </a:xfrm>
            <a:custGeom>
              <a:avLst/>
              <a:gdLst>
                <a:gd name="connsiteX0" fmla="*/ 35429 w 74598"/>
                <a:gd name="connsiteY0" fmla="*/ 17512 h 22533"/>
                <a:gd name="connsiteX1" fmla="*/ 49 w 74598"/>
                <a:gd name="connsiteY1" fmla="*/ 1879 h 22533"/>
                <a:gd name="connsiteX2" fmla="*/ 39169 w 74598"/>
                <a:gd name="connsiteY2" fmla="*/ 5021 h 22533"/>
                <a:gd name="connsiteX3" fmla="*/ 74550 w 74598"/>
                <a:gd name="connsiteY3" fmla="*/ 20654 h 22533"/>
                <a:gd name="connsiteX4" fmla="*/ 35429 w 74598"/>
                <a:gd name="connsiteY4" fmla="*/ 17512 h 2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98" h="22533">
                  <a:moveTo>
                    <a:pt x="35429" y="17512"/>
                  </a:moveTo>
                  <a:cubicBezTo>
                    <a:pt x="14859" y="12276"/>
                    <a:pt x="-998" y="5320"/>
                    <a:pt x="49" y="1879"/>
                  </a:cubicBezTo>
                  <a:cubicBezTo>
                    <a:pt x="1096" y="-1561"/>
                    <a:pt x="18599" y="-140"/>
                    <a:pt x="39169" y="5021"/>
                  </a:cubicBezTo>
                  <a:cubicBezTo>
                    <a:pt x="59739" y="10257"/>
                    <a:pt x="75597" y="17213"/>
                    <a:pt x="74550" y="20654"/>
                  </a:cubicBezTo>
                  <a:cubicBezTo>
                    <a:pt x="73502" y="24095"/>
                    <a:pt x="55999" y="22674"/>
                    <a:pt x="35429" y="1751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7FEDFF65-1851-3436-287E-3C1C5088905D}"/>
                </a:ext>
              </a:extLst>
            </p:cNvPr>
            <p:cNvSpPr/>
            <p:nvPr/>
          </p:nvSpPr>
          <p:spPr>
            <a:xfrm>
              <a:off x="4621212" y="1903649"/>
              <a:ext cx="77941" cy="18732"/>
            </a:xfrm>
            <a:custGeom>
              <a:avLst/>
              <a:gdLst>
                <a:gd name="connsiteX0" fmla="*/ 24984 w 77941"/>
                <a:gd name="connsiteY0" fmla="*/ 14586 h 18732"/>
                <a:gd name="connsiteX1" fmla="*/ 76 w 77941"/>
                <a:gd name="connsiteY1" fmla="*/ 2469 h 18732"/>
                <a:gd name="connsiteX2" fmla="*/ 28350 w 77941"/>
                <a:gd name="connsiteY2" fmla="*/ 3366 h 18732"/>
                <a:gd name="connsiteX3" fmla="*/ 77942 w 77941"/>
                <a:gd name="connsiteY3" fmla="*/ 18700 h 18732"/>
                <a:gd name="connsiteX4" fmla="*/ 24984 w 77941"/>
                <a:gd name="connsiteY4" fmla="*/ 14586 h 1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41" h="18732">
                  <a:moveTo>
                    <a:pt x="24984" y="14586"/>
                  </a:moveTo>
                  <a:cubicBezTo>
                    <a:pt x="6209" y="9874"/>
                    <a:pt x="-822" y="5535"/>
                    <a:pt x="76" y="2469"/>
                  </a:cubicBezTo>
                  <a:cubicBezTo>
                    <a:pt x="973" y="-598"/>
                    <a:pt x="9575" y="-1346"/>
                    <a:pt x="28350" y="3366"/>
                  </a:cubicBezTo>
                  <a:cubicBezTo>
                    <a:pt x="47124" y="8079"/>
                    <a:pt x="77942" y="18700"/>
                    <a:pt x="77942" y="18700"/>
                  </a:cubicBezTo>
                  <a:cubicBezTo>
                    <a:pt x="77942" y="18700"/>
                    <a:pt x="43758" y="19373"/>
                    <a:pt x="24984" y="14586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F891FAC5-9D7C-93CE-BEED-8B1BA8D4BFF7}"/>
                </a:ext>
              </a:extLst>
            </p:cNvPr>
            <p:cNvSpPr/>
            <p:nvPr/>
          </p:nvSpPr>
          <p:spPr>
            <a:xfrm>
              <a:off x="4639662" y="1918978"/>
              <a:ext cx="79462" cy="13700"/>
            </a:xfrm>
            <a:custGeom>
              <a:avLst/>
              <a:gdLst>
                <a:gd name="connsiteX0" fmla="*/ 26280 w 79462"/>
                <a:gd name="connsiteY0" fmla="*/ 12796 h 13700"/>
                <a:gd name="connsiteX1" fmla="*/ 25 w 79462"/>
                <a:gd name="connsiteY1" fmla="*/ 3521 h 13700"/>
                <a:gd name="connsiteX2" fmla="*/ 28225 w 79462"/>
                <a:gd name="connsiteY2" fmla="*/ 1352 h 13700"/>
                <a:gd name="connsiteX3" fmla="*/ 79462 w 79462"/>
                <a:gd name="connsiteY3" fmla="*/ 11076 h 13700"/>
                <a:gd name="connsiteX4" fmla="*/ 26280 w 79462"/>
                <a:gd name="connsiteY4" fmla="*/ 12871 h 1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62" h="13700">
                  <a:moveTo>
                    <a:pt x="26280" y="12796"/>
                  </a:moveTo>
                  <a:cubicBezTo>
                    <a:pt x="7057" y="10178"/>
                    <a:pt x="-498" y="6663"/>
                    <a:pt x="25" y="3521"/>
                  </a:cubicBezTo>
                  <a:cubicBezTo>
                    <a:pt x="549" y="305"/>
                    <a:pt x="9001" y="-1341"/>
                    <a:pt x="28225" y="1352"/>
                  </a:cubicBezTo>
                  <a:cubicBezTo>
                    <a:pt x="47448" y="3970"/>
                    <a:pt x="79462" y="11076"/>
                    <a:pt x="79462" y="11076"/>
                  </a:cubicBezTo>
                  <a:cubicBezTo>
                    <a:pt x="79462" y="11076"/>
                    <a:pt x="45504" y="15489"/>
                    <a:pt x="26280" y="1287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51038B5D-8FDD-9FA1-DE49-7A3242EB0176}"/>
                </a:ext>
              </a:extLst>
            </p:cNvPr>
            <p:cNvSpPr/>
            <p:nvPr/>
          </p:nvSpPr>
          <p:spPr>
            <a:xfrm>
              <a:off x="4594426" y="1938506"/>
              <a:ext cx="79295" cy="14825"/>
            </a:xfrm>
            <a:custGeom>
              <a:avLst/>
              <a:gdLst>
                <a:gd name="connsiteX0" fmla="*/ 27983 w 79295"/>
                <a:gd name="connsiteY0" fmla="*/ 13988 h 14825"/>
                <a:gd name="connsiteX1" fmla="*/ 8 w 79295"/>
                <a:gd name="connsiteY1" fmla="*/ 11145 h 14825"/>
                <a:gd name="connsiteX2" fmla="*/ 26862 w 79295"/>
                <a:gd name="connsiteY2" fmla="*/ 2468 h 14825"/>
                <a:gd name="connsiteX3" fmla="*/ 79296 w 79295"/>
                <a:gd name="connsiteY3" fmla="*/ 0 h 14825"/>
                <a:gd name="connsiteX4" fmla="*/ 28058 w 79295"/>
                <a:gd name="connsiteY4" fmla="*/ 14062 h 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95" h="14825">
                  <a:moveTo>
                    <a:pt x="27983" y="13988"/>
                  </a:moveTo>
                  <a:cubicBezTo>
                    <a:pt x="8610" y="15932"/>
                    <a:pt x="307" y="14287"/>
                    <a:pt x="8" y="11145"/>
                  </a:cubicBezTo>
                  <a:cubicBezTo>
                    <a:pt x="-291" y="7929"/>
                    <a:pt x="7413" y="4413"/>
                    <a:pt x="26862" y="2468"/>
                  </a:cubicBezTo>
                  <a:cubicBezTo>
                    <a:pt x="46309" y="524"/>
                    <a:pt x="79296" y="0"/>
                    <a:pt x="79296" y="0"/>
                  </a:cubicBezTo>
                  <a:cubicBezTo>
                    <a:pt x="79296" y="0"/>
                    <a:pt x="47431" y="12118"/>
                    <a:pt x="28058" y="1406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12E64181-352A-AF88-2879-58F67478CF12}"/>
                </a:ext>
              </a:extLst>
            </p:cNvPr>
            <p:cNvSpPr/>
            <p:nvPr/>
          </p:nvSpPr>
          <p:spPr>
            <a:xfrm>
              <a:off x="4629888" y="1921101"/>
              <a:ext cx="77419" cy="13029"/>
            </a:xfrm>
            <a:custGeom>
              <a:avLst/>
              <a:gdLst>
                <a:gd name="connsiteX0" fmla="*/ 38448 w 77419"/>
                <a:gd name="connsiteY0" fmla="*/ 12992 h 13029"/>
                <a:gd name="connsiteX1" fmla="*/ 1 w 77419"/>
                <a:gd name="connsiteY1" fmla="*/ 5736 h 13029"/>
                <a:gd name="connsiteX2" fmla="*/ 38972 w 77419"/>
                <a:gd name="connsiteY2" fmla="*/ 51 h 13029"/>
                <a:gd name="connsiteX3" fmla="*/ 77419 w 77419"/>
                <a:gd name="connsiteY3" fmla="*/ 7307 h 13029"/>
                <a:gd name="connsiteX4" fmla="*/ 38448 w 77419"/>
                <a:gd name="connsiteY4" fmla="*/ 12992 h 1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9" h="13029">
                  <a:moveTo>
                    <a:pt x="38448" y="12992"/>
                  </a:moveTo>
                  <a:cubicBezTo>
                    <a:pt x="17055" y="12543"/>
                    <a:pt x="-149" y="9327"/>
                    <a:pt x="1" y="5736"/>
                  </a:cubicBezTo>
                  <a:cubicBezTo>
                    <a:pt x="151" y="2146"/>
                    <a:pt x="17579" y="-397"/>
                    <a:pt x="38972" y="51"/>
                  </a:cubicBezTo>
                  <a:cubicBezTo>
                    <a:pt x="60364" y="500"/>
                    <a:pt x="77568" y="3717"/>
                    <a:pt x="77419" y="7307"/>
                  </a:cubicBezTo>
                  <a:cubicBezTo>
                    <a:pt x="77269" y="10897"/>
                    <a:pt x="59841" y="13366"/>
                    <a:pt x="38448" y="1299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2822D3E0-B16D-0BBE-5870-915E1E967EFB}"/>
                </a:ext>
              </a:extLst>
            </p:cNvPr>
            <p:cNvSpPr/>
            <p:nvPr/>
          </p:nvSpPr>
          <p:spPr>
            <a:xfrm>
              <a:off x="4619265" y="1931350"/>
              <a:ext cx="79962" cy="11661"/>
            </a:xfrm>
            <a:custGeom>
              <a:avLst/>
              <a:gdLst>
                <a:gd name="connsiteX0" fmla="*/ 27304 w 79962"/>
                <a:gd name="connsiteY0" fmla="*/ 11644 h 11661"/>
                <a:gd name="connsiteX1" fmla="*/ 2 w 79962"/>
                <a:gd name="connsiteY1" fmla="*/ 5436 h 11661"/>
                <a:gd name="connsiteX2" fmla="*/ 27752 w 79962"/>
                <a:gd name="connsiteY2" fmla="*/ 50 h 11661"/>
                <a:gd name="connsiteX3" fmla="*/ 79963 w 79962"/>
                <a:gd name="connsiteY3" fmla="*/ 3790 h 11661"/>
                <a:gd name="connsiteX4" fmla="*/ 27304 w 79962"/>
                <a:gd name="connsiteY4" fmla="*/ 11644 h 1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62" h="11661">
                  <a:moveTo>
                    <a:pt x="27304" y="11644"/>
                  </a:moveTo>
                  <a:cubicBezTo>
                    <a:pt x="7856" y="11270"/>
                    <a:pt x="-148" y="8652"/>
                    <a:pt x="2" y="5436"/>
                  </a:cubicBezTo>
                  <a:cubicBezTo>
                    <a:pt x="152" y="2219"/>
                    <a:pt x="8230" y="-399"/>
                    <a:pt x="27752" y="50"/>
                  </a:cubicBezTo>
                  <a:cubicBezTo>
                    <a:pt x="47275" y="424"/>
                    <a:pt x="79963" y="3790"/>
                    <a:pt x="79963" y="3790"/>
                  </a:cubicBezTo>
                  <a:cubicBezTo>
                    <a:pt x="79963" y="3790"/>
                    <a:pt x="46827" y="12093"/>
                    <a:pt x="27304" y="1164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1709A3F8-1A68-7F0A-59D5-70BD260146AB}"/>
                </a:ext>
              </a:extLst>
            </p:cNvPr>
            <p:cNvSpPr/>
            <p:nvPr/>
          </p:nvSpPr>
          <p:spPr>
            <a:xfrm>
              <a:off x="4641325" y="1938057"/>
              <a:ext cx="79370" cy="14294"/>
            </a:xfrm>
            <a:custGeom>
              <a:avLst/>
              <a:gdLst>
                <a:gd name="connsiteX0" fmla="*/ 27983 w 79370"/>
                <a:gd name="connsiteY0" fmla="*/ 13614 h 14294"/>
                <a:gd name="connsiteX1" fmla="*/ 8 w 79370"/>
                <a:gd name="connsiteY1" fmla="*/ 10472 h 14294"/>
                <a:gd name="connsiteX2" fmla="*/ 26936 w 79370"/>
                <a:gd name="connsiteY2" fmla="*/ 2020 h 14294"/>
                <a:gd name="connsiteX3" fmla="*/ 79370 w 79370"/>
                <a:gd name="connsiteY3" fmla="*/ 0 h 14294"/>
                <a:gd name="connsiteX4" fmla="*/ 27983 w 79370"/>
                <a:gd name="connsiteY4" fmla="*/ 13614 h 1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70" h="14294">
                  <a:moveTo>
                    <a:pt x="27983" y="13614"/>
                  </a:moveTo>
                  <a:cubicBezTo>
                    <a:pt x="8535" y="15334"/>
                    <a:pt x="307" y="13614"/>
                    <a:pt x="8" y="10472"/>
                  </a:cubicBezTo>
                  <a:cubicBezTo>
                    <a:pt x="-291" y="7256"/>
                    <a:pt x="7488" y="3815"/>
                    <a:pt x="26936" y="2020"/>
                  </a:cubicBezTo>
                  <a:cubicBezTo>
                    <a:pt x="46384" y="299"/>
                    <a:pt x="79370" y="0"/>
                    <a:pt x="79370" y="0"/>
                  </a:cubicBezTo>
                  <a:cubicBezTo>
                    <a:pt x="79370" y="0"/>
                    <a:pt x="47431" y="11818"/>
                    <a:pt x="27983" y="1361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597361D1-F5A0-ED61-E5C8-B78DDF18154E}"/>
                </a:ext>
              </a:extLst>
            </p:cNvPr>
            <p:cNvSpPr/>
            <p:nvPr/>
          </p:nvSpPr>
          <p:spPr>
            <a:xfrm>
              <a:off x="4662718" y="1931250"/>
              <a:ext cx="79295" cy="14897"/>
            </a:xfrm>
            <a:custGeom>
              <a:avLst/>
              <a:gdLst>
                <a:gd name="connsiteX0" fmla="*/ 27983 w 79295"/>
                <a:gd name="connsiteY0" fmla="*/ 14062 h 14897"/>
                <a:gd name="connsiteX1" fmla="*/ 8 w 79295"/>
                <a:gd name="connsiteY1" fmla="*/ 11145 h 14897"/>
                <a:gd name="connsiteX2" fmla="*/ 26861 w 79295"/>
                <a:gd name="connsiteY2" fmla="*/ 2468 h 14897"/>
                <a:gd name="connsiteX3" fmla="*/ 79296 w 79295"/>
                <a:gd name="connsiteY3" fmla="*/ 0 h 14897"/>
                <a:gd name="connsiteX4" fmla="*/ 28058 w 79295"/>
                <a:gd name="connsiteY4" fmla="*/ 14062 h 1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95" h="14897">
                  <a:moveTo>
                    <a:pt x="27983" y="14062"/>
                  </a:moveTo>
                  <a:cubicBezTo>
                    <a:pt x="8536" y="16007"/>
                    <a:pt x="307" y="14361"/>
                    <a:pt x="8" y="11145"/>
                  </a:cubicBezTo>
                  <a:cubicBezTo>
                    <a:pt x="-291" y="7929"/>
                    <a:pt x="7413" y="4413"/>
                    <a:pt x="26861" y="2468"/>
                  </a:cubicBezTo>
                  <a:cubicBezTo>
                    <a:pt x="46309" y="524"/>
                    <a:pt x="79296" y="0"/>
                    <a:pt x="79296" y="0"/>
                  </a:cubicBezTo>
                  <a:cubicBezTo>
                    <a:pt x="79296" y="0"/>
                    <a:pt x="47431" y="12117"/>
                    <a:pt x="28058" y="14062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0843C7DB-E12A-3A27-B413-554421E5577E}"/>
                </a:ext>
              </a:extLst>
            </p:cNvPr>
            <p:cNvSpPr/>
            <p:nvPr/>
          </p:nvSpPr>
          <p:spPr>
            <a:xfrm>
              <a:off x="4696740" y="1909433"/>
              <a:ext cx="76260" cy="17454"/>
            </a:xfrm>
            <a:custGeom>
              <a:avLst/>
              <a:gdLst>
                <a:gd name="connsiteX0" fmla="*/ 36896 w 76260"/>
                <a:gd name="connsiteY0" fmla="*/ 15085 h 17454"/>
                <a:gd name="connsiteX1" fmla="*/ 20 w 76260"/>
                <a:gd name="connsiteY1" fmla="*/ 2743 h 17454"/>
                <a:gd name="connsiteX2" fmla="*/ 39365 w 76260"/>
                <a:gd name="connsiteY2" fmla="*/ 2369 h 17454"/>
                <a:gd name="connsiteX3" fmla="*/ 76241 w 76260"/>
                <a:gd name="connsiteY3" fmla="*/ 14711 h 17454"/>
                <a:gd name="connsiteX4" fmla="*/ 36896 w 76260"/>
                <a:gd name="connsiteY4" fmla="*/ 15085 h 1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60" h="17454">
                  <a:moveTo>
                    <a:pt x="36896" y="15085"/>
                  </a:moveTo>
                  <a:cubicBezTo>
                    <a:pt x="15803" y="11794"/>
                    <a:pt x="-653" y="6259"/>
                    <a:pt x="20" y="2743"/>
                  </a:cubicBezTo>
                  <a:cubicBezTo>
                    <a:pt x="693" y="-772"/>
                    <a:pt x="18346" y="-922"/>
                    <a:pt x="39365" y="2369"/>
                  </a:cubicBezTo>
                  <a:cubicBezTo>
                    <a:pt x="60383" y="5660"/>
                    <a:pt x="76914" y="11196"/>
                    <a:pt x="76241" y="14711"/>
                  </a:cubicBezTo>
                  <a:cubicBezTo>
                    <a:pt x="75567" y="18227"/>
                    <a:pt x="57990" y="18376"/>
                    <a:pt x="36896" y="15085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C25AD850-DFA6-4F05-E234-15B8B6AA09FD}"/>
                </a:ext>
              </a:extLst>
            </p:cNvPr>
            <p:cNvSpPr/>
            <p:nvPr/>
          </p:nvSpPr>
          <p:spPr>
            <a:xfrm>
              <a:off x="4687557" y="1924094"/>
              <a:ext cx="79962" cy="11656"/>
            </a:xfrm>
            <a:custGeom>
              <a:avLst/>
              <a:gdLst>
                <a:gd name="connsiteX0" fmla="*/ 27304 w 79962"/>
                <a:gd name="connsiteY0" fmla="*/ 11644 h 11656"/>
                <a:gd name="connsiteX1" fmla="*/ 2 w 79962"/>
                <a:gd name="connsiteY1" fmla="*/ 5436 h 11656"/>
                <a:gd name="connsiteX2" fmla="*/ 27752 w 79962"/>
                <a:gd name="connsiteY2" fmla="*/ 50 h 11656"/>
                <a:gd name="connsiteX3" fmla="*/ 79963 w 79962"/>
                <a:gd name="connsiteY3" fmla="*/ 3790 h 11656"/>
                <a:gd name="connsiteX4" fmla="*/ 27304 w 79962"/>
                <a:gd name="connsiteY4" fmla="*/ 11644 h 1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62" h="11656">
                  <a:moveTo>
                    <a:pt x="27304" y="11644"/>
                  </a:moveTo>
                  <a:cubicBezTo>
                    <a:pt x="7856" y="11270"/>
                    <a:pt x="-148" y="8652"/>
                    <a:pt x="2" y="5436"/>
                  </a:cubicBezTo>
                  <a:cubicBezTo>
                    <a:pt x="151" y="2219"/>
                    <a:pt x="8305" y="-399"/>
                    <a:pt x="27752" y="50"/>
                  </a:cubicBezTo>
                  <a:cubicBezTo>
                    <a:pt x="47275" y="424"/>
                    <a:pt x="79963" y="3790"/>
                    <a:pt x="79963" y="3790"/>
                  </a:cubicBezTo>
                  <a:cubicBezTo>
                    <a:pt x="79963" y="3790"/>
                    <a:pt x="46752" y="12018"/>
                    <a:pt x="27304" y="11644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CB78D300-B476-F8DD-118F-B35D4060D803}"/>
                </a:ext>
              </a:extLst>
            </p:cNvPr>
            <p:cNvSpPr/>
            <p:nvPr/>
          </p:nvSpPr>
          <p:spPr>
            <a:xfrm>
              <a:off x="4691673" y="1933419"/>
              <a:ext cx="76371" cy="25827"/>
            </a:xfrm>
            <a:custGeom>
              <a:avLst/>
              <a:gdLst>
                <a:gd name="connsiteX0" fmla="*/ 28275 w 76371"/>
                <a:gd name="connsiteY0" fmla="*/ 21991 h 25827"/>
                <a:gd name="connsiteX1" fmla="*/ 76 w 76371"/>
                <a:gd name="connsiteY1" fmla="*/ 23562 h 25827"/>
                <a:gd name="connsiteX2" fmla="*/ 25058 w 76371"/>
                <a:gd name="connsiteY2" fmla="*/ 10771 h 25827"/>
                <a:gd name="connsiteX3" fmla="*/ 76371 w 76371"/>
                <a:gd name="connsiteY3" fmla="*/ 0 h 25827"/>
                <a:gd name="connsiteX4" fmla="*/ 28275 w 76371"/>
                <a:gd name="connsiteY4" fmla="*/ 21991 h 2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71" h="25827">
                  <a:moveTo>
                    <a:pt x="28275" y="21991"/>
                  </a:moveTo>
                  <a:cubicBezTo>
                    <a:pt x="9425" y="26928"/>
                    <a:pt x="973" y="26703"/>
                    <a:pt x="76" y="23562"/>
                  </a:cubicBezTo>
                  <a:cubicBezTo>
                    <a:pt x="-822" y="20495"/>
                    <a:pt x="6209" y="15708"/>
                    <a:pt x="25058" y="10771"/>
                  </a:cubicBezTo>
                  <a:cubicBezTo>
                    <a:pt x="43908" y="5834"/>
                    <a:pt x="76371" y="0"/>
                    <a:pt x="76371" y="0"/>
                  </a:cubicBezTo>
                  <a:cubicBezTo>
                    <a:pt x="76371" y="0"/>
                    <a:pt x="47124" y="16979"/>
                    <a:pt x="28275" y="21991"/>
                  </a:cubicBez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464666B2-3DF3-8147-8C4D-8645FE9636DE}"/>
                </a:ext>
              </a:extLst>
            </p:cNvPr>
            <p:cNvSpPr/>
            <p:nvPr/>
          </p:nvSpPr>
          <p:spPr>
            <a:xfrm>
              <a:off x="4634221" y="1907936"/>
              <a:ext cx="28136" cy="6086"/>
            </a:xfrm>
            <a:custGeom>
              <a:avLst/>
              <a:gdLst>
                <a:gd name="connsiteX0" fmla="*/ 6 w 28136"/>
                <a:gd name="connsiteY0" fmla="*/ 650 h 6086"/>
                <a:gd name="connsiteX1" fmla="*/ 13694 w 28136"/>
                <a:gd name="connsiteY1" fmla="*/ 4988 h 6086"/>
                <a:gd name="connsiteX2" fmla="*/ 28131 w 28136"/>
                <a:gd name="connsiteY2" fmla="*/ 5362 h 6086"/>
                <a:gd name="connsiteX3" fmla="*/ 14442 w 28136"/>
                <a:gd name="connsiteY3" fmla="*/ 1099 h 6086"/>
                <a:gd name="connsiteX4" fmla="*/ 6 w 28136"/>
                <a:gd name="connsiteY4" fmla="*/ 725 h 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36" h="6086">
                  <a:moveTo>
                    <a:pt x="6" y="650"/>
                  </a:moveTo>
                  <a:cubicBezTo>
                    <a:pt x="-219" y="1697"/>
                    <a:pt x="5915" y="3642"/>
                    <a:pt x="13694" y="4988"/>
                  </a:cubicBezTo>
                  <a:cubicBezTo>
                    <a:pt x="21473" y="6260"/>
                    <a:pt x="27981" y="6484"/>
                    <a:pt x="28131" y="5362"/>
                  </a:cubicBezTo>
                  <a:cubicBezTo>
                    <a:pt x="28355" y="4315"/>
                    <a:pt x="22221" y="2370"/>
                    <a:pt x="14442" y="1099"/>
                  </a:cubicBezTo>
                  <a:cubicBezTo>
                    <a:pt x="6663" y="-173"/>
                    <a:pt x="230" y="-397"/>
                    <a:pt x="6" y="72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551E796E-A415-CC78-703F-82C6F024ADCF}"/>
                </a:ext>
              </a:extLst>
            </p:cNvPr>
            <p:cNvSpPr/>
            <p:nvPr/>
          </p:nvSpPr>
          <p:spPr>
            <a:xfrm>
              <a:off x="4504742" y="1909567"/>
              <a:ext cx="23351" cy="5703"/>
            </a:xfrm>
            <a:custGeom>
              <a:avLst/>
              <a:gdLst>
                <a:gd name="connsiteX0" fmla="*/ 7 w 23351"/>
                <a:gd name="connsiteY0" fmla="*/ 1563 h 5703"/>
                <a:gd name="connsiteX1" fmla="*/ 11302 w 23351"/>
                <a:gd name="connsiteY1" fmla="*/ 5377 h 5703"/>
                <a:gd name="connsiteX2" fmla="*/ 23345 w 23351"/>
                <a:gd name="connsiteY2" fmla="*/ 4181 h 5703"/>
                <a:gd name="connsiteX3" fmla="*/ 12050 w 23351"/>
                <a:gd name="connsiteY3" fmla="*/ 291 h 5703"/>
                <a:gd name="connsiteX4" fmla="*/ 7 w 23351"/>
                <a:gd name="connsiteY4" fmla="*/ 1563 h 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51" h="5703">
                  <a:moveTo>
                    <a:pt x="7" y="1563"/>
                  </a:moveTo>
                  <a:cubicBezTo>
                    <a:pt x="-217" y="2984"/>
                    <a:pt x="4869" y="4704"/>
                    <a:pt x="11302" y="5377"/>
                  </a:cubicBezTo>
                  <a:cubicBezTo>
                    <a:pt x="17735" y="6125"/>
                    <a:pt x="23120" y="5527"/>
                    <a:pt x="23345" y="4181"/>
                  </a:cubicBezTo>
                  <a:cubicBezTo>
                    <a:pt x="23569" y="2759"/>
                    <a:pt x="18482" y="1039"/>
                    <a:pt x="12050" y="291"/>
                  </a:cubicBezTo>
                  <a:cubicBezTo>
                    <a:pt x="5617" y="-382"/>
                    <a:pt x="231" y="141"/>
                    <a:pt x="7" y="156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8C9CC6C0-1290-CE5A-1945-F4FDC7954302}"/>
                </a:ext>
              </a:extLst>
            </p:cNvPr>
            <p:cNvSpPr/>
            <p:nvPr/>
          </p:nvSpPr>
          <p:spPr>
            <a:xfrm>
              <a:off x="4603403" y="1945109"/>
              <a:ext cx="23127" cy="6315"/>
            </a:xfrm>
            <a:custGeom>
              <a:avLst/>
              <a:gdLst>
                <a:gd name="connsiteX0" fmla="*/ 7 w 23127"/>
                <a:gd name="connsiteY0" fmla="*/ 5065 h 6315"/>
                <a:gd name="connsiteX1" fmla="*/ 12050 w 23127"/>
                <a:gd name="connsiteY1" fmla="*/ 5664 h 6315"/>
                <a:gd name="connsiteX2" fmla="*/ 23120 w 23127"/>
                <a:gd name="connsiteY2" fmla="*/ 1251 h 6315"/>
                <a:gd name="connsiteX3" fmla="*/ 11078 w 23127"/>
                <a:gd name="connsiteY3" fmla="*/ 652 h 6315"/>
                <a:gd name="connsiteX4" fmla="*/ 7 w 23127"/>
                <a:gd name="connsiteY4" fmla="*/ 5065 h 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27" h="6315">
                  <a:moveTo>
                    <a:pt x="7" y="5065"/>
                  </a:moveTo>
                  <a:cubicBezTo>
                    <a:pt x="306" y="6486"/>
                    <a:pt x="5692" y="6711"/>
                    <a:pt x="12050" y="5664"/>
                  </a:cubicBezTo>
                  <a:cubicBezTo>
                    <a:pt x="18408" y="4616"/>
                    <a:pt x="23345" y="2597"/>
                    <a:pt x="23120" y="1251"/>
                  </a:cubicBezTo>
                  <a:cubicBezTo>
                    <a:pt x="22821" y="-171"/>
                    <a:pt x="17435" y="-395"/>
                    <a:pt x="11078" y="652"/>
                  </a:cubicBezTo>
                  <a:cubicBezTo>
                    <a:pt x="4720" y="1699"/>
                    <a:pt x="-217" y="3719"/>
                    <a:pt x="7" y="506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9878A36C-D996-1ECE-6262-D96A5D3B4255}"/>
                </a:ext>
              </a:extLst>
            </p:cNvPr>
            <p:cNvSpPr/>
            <p:nvPr/>
          </p:nvSpPr>
          <p:spPr>
            <a:xfrm>
              <a:off x="4516720" y="1996312"/>
              <a:ext cx="21162" cy="10575"/>
            </a:xfrm>
            <a:custGeom>
              <a:avLst/>
              <a:gdLst>
                <a:gd name="connsiteX0" fmla="*/ 72 w 21162"/>
                <a:gd name="connsiteY0" fmla="*/ 10037 h 10575"/>
                <a:gd name="connsiteX1" fmla="*/ 11816 w 21162"/>
                <a:gd name="connsiteY1" fmla="*/ 7569 h 10575"/>
                <a:gd name="connsiteX2" fmla="*/ 21091 w 21162"/>
                <a:gd name="connsiteY2" fmla="*/ 538 h 10575"/>
                <a:gd name="connsiteX3" fmla="*/ 9347 w 21162"/>
                <a:gd name="connsiteY3" fmla="*/ 3006 h 10575"/>
                <a:gd name="connsiteX4" fmla="*/ 72 w 21162"/>
                <a:gd name="connsiteY4" fmla="*/ 10037 h 1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62" h="10575">
                  <a:moveTo>
                    <a:pt x="72" y="10037"/>
                  </a:moveTo>
                  <a:cubicBezTo>
                    <a:pt x="746" y="11309"/>
                    <a:pt x="6056" y="10262"/>
                    <a:pt x="11816" y="7569"/>
                  </a:cubicBezTo>
                  <a:cubicBezTo>
                    <a:pt x="17650" y="4951"/>
                    <a:pt x="21764" y="1809"/>
                    <a:pt x="21091" y="538"/>
                  </a:cubicBezTo>
                  <a:cubicBezTo>
                    <a:pt x="20418" y="-734"/>
                    <a:pt x="15182" y="313"/>
                    <a:pt x="9347" y="3006"/>
                  </a:cubicBezTo>
                  <a:cubicBezTo>
                    <a:pt x="3513" y="5624"/>
                    <a:pt x="-601" y="8766"/>
                    <a:pt x="72" y="1003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3AFC247-8341-3918-14BE-C0553C61D825}"/>
                </a:ext>
              </a:extLst>
            </p:cNvPr>
            <p:cNvSpPr/>
            <p:nvPr/>
          </p:nvSpPr>
          <p:spPr>
            <a:xfrm>
              <a:off x="4711695" y="2103492"/>
              <a:ext cx="18973" cy="31234"/>
            </a:xfrm>
            <a:custGeom>
              <a:avLst/>
              <a:gdLst>
                <a:gd name="connsiteX0" fmla="*/ 399 w 18973"/>
                <a:gd name="connsiteY0" fmla="*/ 31213 h 31234"/>
                <a:gd name="connsiteX1" fmla="*/ 12217 w 18973"/>
                <a:gd name="connsiteY1" fmla="*/ 16478 h 31234"/>
                <a:gd name="connsiteX2" fmla="*/ 18575 w 18973"/>
                <a:gd name="connsiteY2" fmla="*/ 22 h 31234"/>
                <a:gd name="connsiteX3" fmla="*/ 6757 w 18973"/>
                <a:gd name="connsiteY3" fmla="*/ 14757 h 31234"/>
                <a:gd name="connsiteX4" fmla="*/ 399 w 18973"/>
                <a:gd name="connsiteY4" fmla="*/ 31213 h 3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31234">
                  <a:moveTo>
                    <a:pt x="399" y="31213"/>
                  </a:moveTo>
                  <a:cubicBezTo>
                    <a:pt x="1895" y="31662"/>
                    <a:pt x="7206" y="25079"/>
                    <a:pt x="12217" y="16478"/>
                  </a:cubicBezTo>
                  <a:cubicBezTo>
                    <a:pt x="17229" y="7876"/>
                    <a:pt x="20071" y="545"/>
                    <a:pt x="18575" y="22"/>
                  </a:cubicBezTo>
                  <a:cubicBezTo>
                    <a:pt x="17079" y="-427"/>
                    <a:pt x="11769" y="6155"/>
                    <a:pt x="6757" y="14757"/>
                  </a:cubicBezTo>
                  <a:cubicBezTo>
                    <a:pt x="1745" y="23359"/>
                    <a:pt x="-1097" y="30689"/>
                    <a:pt x="399" y="3121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6FE4ACD7-9BD1-0F5C-6016-E509626AF914}"/>
                </a:ext>
              </a:extLst>
            </p:cNvPr>
            <p:cNvSpPr/>
            <p:nvPr/>
          </p:nvSpPr>
          <p:spPr>
            <a:xfrm>
              <a:off x="4516568" y="1889157"/>
              <a:ext cx="15419" cy="5347"/>
            </a:xfrm>
            <a:custGeom>
              <a:avLst/>
              <a:gdLst>
                <a:gd name="connsiteX0" fmla="*/ 74 w 15419"/>
                <a:gd name="connsiteY0" fmla="*/ 1851 h 5347"/>
                <a:gd name="connsiteX1" fmla="*/ 7405 w 15419"/>
                <a:gd name="connsiteY1" fmla="*/ 5217 h 5347"/>
                <a:gd name="connsiteX2" fmla="*/ 15409 w 15419"/>
                <a:gd name="connsiteY2" fmla="*/ 3571 h 5347"/>
                <a:gd name="connsiteX3" fmla="*/ 8078 w 15419"/>
                <a:gd name="connsiteY3" fmla="*/ 130 h 5347"/>
                <a:gd name="connsiteX4" fmla="*/ 0 w 15419"/>
                <a:gd name="connsiteY4" fmla="*/ 1776 h 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9" h="5347">
                  <a:moveTo>
                    <a:pt x="74" y="1851"/>
                  </a:moveTo>
                  <a:cubicBezTo>
                    <a:pt x="-150" y="3272"/>
                    <a:pt x="3141" y="4768"/>
                    <a:pt x="7405" y="5217"/>
                  </a:cubicBezTo>
                  <a:cubicBezTo>
                    <a:pt x="11669" y="5666"/>
                    <a:pt x="15259" y="4918"/>
                    <a:pt x="15409" y="3571"/>
                  </a:cubicBezTo>
                  <a:cubicBezTo>
                    <a:pt x="15633" y="2150"/>
                    <a:pt x="12342" y="654"/>
                    <a:pt x="8078" y="130"/>
                  </a:cubicBezTo>
                  <a:cubicBezTo>
                    <a:pt x="3814" y="-318"/>
                    <a:pt x="224" y="430"/>
                    <a:pt x="0" y="177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3E82C887-A8E0-9EBD-6785-3D41402A1DC6}"/>
                </a:ext>
              </a:extLst>
            </p:cNvPr>
            <p:cNvSpPr/>
            <p:nvPr/>
          </p:nvSpPr>
          <p:spPr>
            <a:xfrm>
              <a:off x="4574302" y="1887276"/>
              <a:ext cx="27697" cy="7538"/>
            </a:xfrm>
            <a:custGeom>
              <a:avLst/>
              <a:gdLst>
                <a:gd name="connsiteX0" fmla="*/ 11 w 27697"/>
                <a:gd name="connsiteY0" fmla="*/ 515 h 7538"/>
                <a:gd name="connsiteX1" fmla="*/ 13325 w 27697"/>
                <a:gd name="connsiteY1" fmla="*/ 5676 h 7538"/>
                <a:gd name="connsiteX2" fmla="*/ 27687 w 27697"/>
                <a:gd name="connsiteY2" fmla="*/ 7023 h 7538"/>
                <a:gd name="connsiteX3" fmla="*/ 14372 w 27697"/>
                <a:gd name="connsiteY3" fmla="*/ 1862 h 7538"/>
                <a:gd name="connsiteX4" fmla="*/ 11 w 27697"/>
                <a:gd name="connsiteY4" fmla="*/ 515 h 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97" h="7538">
                  <a:moveTo>
                    <a:pt x="11" y="515"/>
                  </a:moveTo>
                  <a:cubicBezTo>
                    <a:pt x="-288" y="1562"/>
                    <a:pt x="5696" y="3881"/>
                    <a:pt x="13325" y="5676"/>
                  </a:cubicBezTo>
                  <a:cubicBezTo>
                    <a:pt x="20955" y="7472"/>
                    <a:pt x="27387" y="8070"/>
                    <a:pt x="27687" y="7023"/>
                  </a:cubicBezTo>
                  <a:cubicBezTo>
                    <a:pt x="27986" y="5976"/>
                    <a:pt x="22002" y="3657"/>
                    <a:pt x="14372" y="1862"/>
                  </a:cubicBezTo>
                  <a:cubicBezTo>
                    <a:pt x="6743" y="67"/>
                    <a:pt x="310" y="-532"/>
                    <a:pt x="11" y="51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FFE77FF9-F4A9-7AB7-E945-8652986AF99D}"/>
                </a:ext>
              </a:extLst>
            </p:cNvPr>
            <p:cNvSpPr/>
            <p:nvPr/>
          </p:nvSpPr>
          <p:spPr>
            <a:xfrm>
              <a:off x="4706333" y="1913235"/>
              <a:ext cx="49969" cy="7756"/>
            </a:xfrm>
            <a:custGeom>
              <a:avLst/>
              <a:gdLst>
                <a:gd name="connsiteX0" fmla="*/ 2 w 49969"/>
                <a:gd name="connsiteY0" fmla="*/ 363 h 7756"/>
                <a:gd name="connsiteX1" fmla="*/ 24685 w 49969"/>
                <a:gd name="connsiteY1" fmla="*/ 5524 h 7756"/>
                <a:gd name="connsiteX2" fmla="*/ 49968 w 49969"/>
                <a:gd name="connsiteY2" fmla="*/ 7394 h 7756"/>
                <a:gd name="connsiteX3" fmla="*/ 25284 w 49969"/>
                <a:gd name="connsiteY3" fmla="*/ 2233 h 7756"/>
                <a:gd name="connsiteX4" fmla="*/ 2 w 49969"/>
                <a:gd name="connsiteY4" fmla="*/ 363 h 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69" h="7756">
                  <a:moveTo>
                    <a:pt x="2" y="363"/>
                  </a:moveTo>
                  <a:cubicBezTo>
                    <a:pt x="-148" y="1260"/>
                    <a:pt x="10922" y="3579"/>
                    <a:pt x="24685" y="5524"/>
                  </a:cubicBezTo>
                  <a:cubicBezTo>
                    <a:pt x="38523" y="7469"/>
                    <a:pt x="49818" y="8291"/>
                    <a:pt x="49968" y="7394"/>
                  </a:cubicBezTo>
                  <a:cubicBezTo>
                    <a:pt x="50117" y="6496"/>
                    <a:pt x="39047" y="4177"/>
                    <a:pt x="25284" y="2233"/>
                  </a:cubicBezTo>
                  <a:cubicBezTo>
                    <a:pt x="11520" y="288"/>
                    <a:pt x="151" y="-535"/>
                    <a:pt x="2" y="36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A8B92E8-EB05-30B0-7323-A8462AD58418}"/>
                </a:ext>
              </a:extLst>
            </p:cNvPr>
            <p:cNvSpPr/>
            <p:nvPr/>
          </p:nvSpPr>
          <p:spPr>
            <a:xfrm>
              <a:off x="4676110" y="1907660"/>
              <a:ext cx="14596" cy="3646"/>
            </a:xfrm>
            <a:custGeom>
              <a:avLst/>
              <a:gdLst>
                <a:gd name="connsiteX0" fmla="*/ 5 w 14596"/>
                <a:gd name="connsiteY0" fmla="*/ 1000 h 3646"/>
                <a:gd name="connsiteX1" fmla="*/ 7036 w 14596"/>
                <a:gd name="connsiteY1" fmla="*/ 3469 h 3646"/>
                <a:gd name="connsiteX2" fmla="*/ 14591 w 14596"/>
                <a:gd name="connsiteY2" fmla="*/ 2646 h 3646"/>
                <a:gd name="connsiteX3" fmla="*/ 7560 w 14596"/>
                <a:gd name="connsiteY3" fmla="*/ 178 h 3646"/>
                <a:gd name="connsiteX4" fmla="*/ 5 w 14596"/>
                <a:gd name="connsiteY4" fmla="*/ 1000 h 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96" h="3646">
                  <a:moveTo>
                    <a:pt x="5" y="1000"/>
                  </a:moveTo>
                  <a:cubicBezTo>
                    <a:pt x="-144" y="1898"/>
                    <a:pt x="3072" y="3020"/>
                    <a:pt x="7036" y="3469"/>
                  </a:cubicBezTo>
                  <a:cubicBezTo>
                    <a:pt x="11076" y="3918"/>
                    <a:pt x="14441" y="3469"/>
                    <a:pt x="14591" y="2646"/>
                  </a:cubicBezTo>
                  <a:cubicBezTo>
                    <a:pt x="14741" y="1748"/>
                    <a:pt x="11524" y="626"/>
                    <a:pt x="7560" y="178"/>
                  </a:cubicBezTo>
                  <a:cubicBezTo>
                    <a:pt x="3521" y="-271"/>
                    <a:pt x="155" y="178"/>
                    <a:pt x="5" y="100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A7E6710C-78DE-D273-753C-B9ED0C4AB502}"/>
                </a:ext>
              </a:extLst>
            </p:cNvPr>
            <p:cNvSpPr/>
            <p:nvPr/>
          </p:nvSpPr>
          <p:spPr>
            <a:xfrm>
              <a:off x="3097724" y="1723427"/>
              <a:ext cx="71079" cy="74560"/>
            </a:xfrm>
            <a:custGeom>
              <a:avLst/>
              <a:gdLst>
                <a:gd name="connsiteX0" fmla="*/ 10295 w 71079"/>
                <a:gd name="connsiteY0" fmla="*/ 11175 h 74560"/>
                <a:gd name="connsiteX1" fmla="*/ 10519 w 71079"/>
                <a:gd name="connsiteY1" fmla="*/ 63909 h 74560"/>
                <a:gd name="connsiteX2" fmla="*/ 60784 w 71079"/>
                <a:gd name="connsiteY2" fmla="*/ 63385 h 74560"/>
                <a:gd name="connsiteX3" fmla="*/ 60560 w 71079"/>
                <a:gd name="connsiteY3" fmla="*/ 10652 h 74560"/>
                <a:gd name="connsiteX4" fmla="*/ 10370 w 71079"/>
                <a:gd name="connsiteY4" fmla="*/ 11175 h 7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560">
                  <a:moveTo>
                    <a:pt x="10295" y="11175"/>
                  </a:moveTo>
                  <a:cubicBezTo>
                    <a:pt x="-3543" y="25911"/>
                    <a:pt x="-3393" y="49473"/>
                    <a:pt x="10519" y="63909"/>
                  </a:cubicBezTo>
                  <a:cubicBezTo>
                    <a:pt x="24432" y="78345"/>
                    <a:pt x="46946" y="78046"/>
                    <a:pt x="60784" y="63385"/>
                  </a:cubicBezTo>
                  <a:cubicBezTo>
                    <a:pt x="74622" y="48650"/>
                    <a:pt x="74473" y="25088"/>
                    <a:pt x="60560" y="10652"/>
                  </a:cubicBezTo>
                  <a:cubicBezTo>
                    <a:pt x="46647" y="-3785"/>
                    <a:pt x="24133" y="-3485"/>
                    <a:pt x="10370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11E963F6-2FED-7DE9-117A-A055FF8152A3}"/>
                </a:ext>
              </a:extLst>
            </p:cNvPr>
            <p:cNvSpPr/>
            <p:nvPr/>
          </p:nvSpPr>
          <p:spPr>
            <a:xfrm>
              <a:off x="3043569" y="1749756"/>
              <a:ext cx="71079" cy="74485"/>
            </a:xfrm>
            <a:custGeom>
              <a:avLst/>
              <a:gdLst>
                <a:gd name="connsiteX0" fmla="*/ 10295 w 71079"/>
                <a:gd name="connsiteY0" fmla="*/ 11175 h 74485"/>
                <a:gd name="connsiteX1" fmla="*/ 10519 w 71079"/>
                <a:gd name="connsiteY1" fmla="*/ 63834 h 74485"/>
                <a:gd name="connsiteX2" fmla="*/ 60784 w 71079"/>
                <a:gd name="connsiteY2" fmla="*/ 63311 h 74485"/>
                <a:gd name="connsiteX3" fmla="*/ 60560 w 71079"/>
                <a:gd name="connsiteY3" fmla="*/ 10652 h 74485"/>
                <a:gd name="connsiteX4" fmla="*/ 10295 w 71079"/>
                <a:gd name="connsiteY4" fmla="*/ 11175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485">
                  <a:moveTo>
                    <a:pt x="10295" y="11175"/>
                  </a:moveTo>
                  <a:cubicBezTo>
                    <a:pt x="-3543" y="25836"/>
                    <a:pt x="-3394" y="49473"/>
                    <a:pt x="10519" y="63834"/>
                  </a:cubicBezTo>
                  <a:cubicBezTo>
                    <a:pt x="24432" y="78271"/>
                    <a:pt x="46947" y="77971"/>
                    <a:pt x="60784" y="63311"/>
                  </a:cubicBezTo>
                  <a:cubicBezTo>
                    <a:pt x="74622" y="48650"/>
                    <a:pt x="74473" y="25013"/>
                    <a:pt x="60560" y="10652"/>
                  </a:cubicBezTo>
                  <a:cubicBezTo>
                    <a:pt x="46572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9321303F-824B-B696-A727-C28DC553E51E}"/>
                </a:ext>
              </a:extLst>
            </p:cNvPr>
            <p:cNvSpPr/>
            <p:nvPr/>
          </p:nvSpPr>
          <p:spPr>
            <a:xfrm>
              <a:off x="2999287" y="1759584"/>
              <a:ext cx="71079" cy="74503"/>
            </a:xfrm>
            <a:custGeom>
              <a:avLst/>
              <a:gdLst>
                <a:gd name="connsiteX0" fmla="*/ 10295 w 71079"/>
                <a:gd name="connsiteY0" fmla="*/ 11147 h 74503"/>
                <a:gd name="connsiteX1" fmla="*/ 10519 w 71079"/>
                <a:gd name="connsiteY1" fmla="*/ 63881 h 74503"/>
                <a:gd name="connsiteX2" fmla="*/ 60784 w 71079"/>
                <a:gd name="connsiteY2" fmla="*/ 63357 h 74503"/>
                <a:gd name="connsiteX3" fmla="*/ 60560 w 71079"/>
                <a:gd name="connsiteY3" fmla="*/ 10623 h 74503"/>
                <a:gd name="connsiteX4" fmla="*/ 10295 w 71079"/>
                <a:gd name="connsiteY4" fmla="*/ 11147 h 7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503">
                  <a:moveTo>
                    <a:pt x="10295" y="11147"/>
                  </a:moveTo>
                  <a:cubicBezTo>
                    <a:pt x="-3543" y="25808"/>
                    <a:pt x="-3393" y="49444"/>
                    <a:pt x="10519" y="63881"/>
                  </a:cubicBezTo>
                  <a:cubicBezTo>
                    <a:pt x="24507" y="78242"/>
                    <a:pt x="46946" y="78018"/>
                    <a:pt x="60784" y="63357"/>
                  </a:cubicBezTo>
                  <a:cubicBezTo>
                    <a:pt x="74622" y="48621"/>
                    <a:pt x="74473" y="25060"/>
                    <a:pt x="60560" y="10623"/>
                  </a:cubicBezTo>
                  <a:cubicBezTo>
                    <a:pt x="46647" y="-3738"/>
                    <a:pt x="24133" y="-3514"/>
                    <a:pt x="10295" y="11147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54ACB462-4498-8570-4F5D-40FE5ACF124E}"/>
                </a:ext>
              </a:extLst>
            </p:cNvPr>
            <p:cNvSpPr/>
            <p:nvPr/>
          </p:nvSpPr>
          <p:spPr>
            <a:xfrm>
              <a:off x="2949172" y="1775591"/>
              <a:ext cx="71079" cy="74532"/>
            </a:xfrm>
            <a:custGeom>
              <a:avLst/>
              <a:gdLst>
                <a:gd name="connsiteX0" fmla="*/ 10295 w 71079"/>
                <a:gd name="connsiteY0" fmla="*/ 11222 h 74532"/>
                <a:gd name="connsiteX1" fmla="*/ 10519 w 71079"/>
                <a:gd name="connsiteY1" fmla="*/ 63881 h 74532"/>
                <a:gd name="connsiteX2" fmla="*/ 60784 w 71079"/>
                <a:gd name="connsiteY2" fmla="*/ 63357 h 74532"/>
                <a:gd name="connsiteX3" fmla="*/ 60560 w 71079"/>
                <a:gd name="connsiteY3" fmla="*/ 10623 h 74532"/>
                <a:gd name="connsiteX4" fmla="*/ 10295 w 71079"/>
                <a:gd name="connsiteY4" fmla="*/ 11147 h 7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532">
                  <a:moveTo>
                    <a:pt x="10295" y="11222"/>
                  </a:moveTo>
                  <a:cubicBezTo>
                    <a:pt x="-3543" y="25882"/>
                    <a:pt x="-3394" y="49519"/>
                    <a:pt x="10519" y="63881"/>
                  </a:cubicBezTo>
                  <a:cubicBezTo>
                    <a:pt x="24432" y="78317"/>
                    <a:pt x="46947" y="78018"/>
                    <a:pt x="60784" y="63357"/>
                  </a:cubicBezTo>
                  <a:cubicBezTo>
                    <a:pt x="74622" y="48621"/>
                    <a:pt x="74473" y="25060"/>
                    <a:pt x="60560" y="10623"/>
                  </a:cubicBezTo>
                  <a:cubicBezTo>
                    <a:pt x="46572" y="-3738"/>
                    <a:pt x="24133" y="-3514"/>
                    <a:pt x="10295" y="11147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AD571AD7-76F5-AF2D-389B-D8A78C569F48}"/>
                </a:ext>
              </a:extLst>
            </p:cNvPr>
            <p:cNvSpPr/>
            <p:nvPr/>
          </p:nvSpPr>
          <p:spPr>
            <a:xfrm>
              <a:off x="2899206" y="1787829"/>
              <a:ext cx="71050" cy="74457"/>
            </a:xfrm>
            <a:custGeom>
              <a:avLst/>
              <a:gdLst>
                <a:gd name="connsiteX0" fmla="*/ 10295 w 71050"/>
                <a:gd name="connsiteY0" fmla="*/ 11101 h 74457"/>
                <a:gd name="connsiteX1" fmla="*/ 10519 w 71050"/>
                <a:gd name="connsiteY1" fmla="*/ 63834 h 74457"/>
                <a:gd name="connsiteX2" fmla="*/ 60784 w 71050"/>
                <a:gd name="connsiteY2" fmla="*/ 63311 h 74457"/>
                <a:gd name="connsiteX3" fmla="*/ 60560 w 71050"/>
                <a:gd name="connsiteY3" fmla="*/ 10652 h 74457"/>
                <a:gd name="connsiteX4" fmla="*/ 10295 w 71050"/>
                <a:gd name="connsiteY4" fmla="*/ 11175 h 7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457">
                  <a:moveTo>
                    <a:pt x="10295" y="11101"/>
                  </a:moveTo>
                  <a:cubicBezTo>
                    <a:pt x="-3543" y="25836"/>
                    <a:pt x="-3393" y="49398"/>
                    <a:pt x="10519" y="63834"/>
                  </a:cubicBezTo>
                  <a:cubicBezTo>
                    <a:pt x="24432" y="78196"/>
                    <a:pt x="46946" y="77971"/>
                    <a:pt x="60784" y="63311"/>
                  </a:cubicBezTo>
                  <a:cubicBezTo>
                    <a:pt x="74547" y="48650"/>
                    <a:pt x="74473" y="25013"/>
                    <a:pt x="60560" y="10652"/>
                  </a:cubicBezTo>
                  <a:cubicBezTo>
                    <a:pt x="46647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BAEAA40B-84B9-C63F-04A9-F7963B229635}"/>
                </a:ext>
              </a:extLst>
            </p:cNvPr>
            <p:cNvSpPr/>
            <p:nvPr/>
          </p:nvSpPr>
          <p:spPr>
            <a:xfrm>
              <a:off x="3106699" y="1621672"/>
              <a:ext cx="71050" cy="74513"/>
            </a:xfrm>
            <a:custGeom>
              <a:avLst/>
              <a:gdLst>
                <a:gd name="connsiteX0" fmla="*/ 10295 w 71050"/>
                <a:gd name="connsiteY0" fmla="*/ 11203 h 74513"/>
                <a:gd name="connsiteX1" fmla="*/ 10519 w 71050"/>
                <a:gd name="connsiteY1" fmla="*/ 63862 h 74513"/>
                <a:gd name="connsiteX2" fmla="*/ 60784 w 71050"/>
                <a:gd name="connsiteY2" fmla="*/ 63338 h 74513"/>
                <a:gd name="connsiteX3" fmla="*/ 60560 w 71050"/>
                <a:gd name="connsiteY3" fmla="*/ 10679 h 74513"/>
                <a:gd name="connsiteX4" fmla="*/ 10295 w 71050"/>
                <a:gd name="connsiteY4" fmla="*/ 11203 h 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513">
                  <a:moveTo>
                    <a:pt x="10295" y="11203"/>
                  </a:moveTo>
                  <a:cubicBezTo>
                    <a:pt x="-3543" y="25939"/>
                    <a:pt x="-3394" y="49500"/>
                    <a:pt x="10519" y="63862"/>
                  </a:cubicBezTo>
                  <a:cubicBezTo>
                    <a:pt x="24432" y="78298"/>
                    <a:pt x="46947" y="77999"/>
                    <a:pt x="60784" y="63338"/>
                  </a:cubicBezTo>
                  <a:cubicBezTo>
                    <a:pt x="74548" y="48603"/>
                    <a:pt x="74473" y="25041"/>
                    <a:pt x="60560" y="10679"/>
                  </a:cubicBezTo>
                  <a:cubicBezTo>
                    <a:pt x="46647" y="-3757"/>
                    <a:pt x="24133" y="-3532"/>
                    <a:pt x="10295" y="11203"/>
                  </a:cubicBezTo>
                  <a:close/>
                </a:path>
              </a:pathLst>
            </a:custGeom>
            <a:solidFill>
              <a:srgbClr val="B6456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D3D8350E-8506-87D8-78DB-69849D9D283F}"/>
                </a:ext>
              </a:extLst>
            </p:cNvPr>
            <p:cNvSpPr/>
            <p:nvPr/>
          </p:nvSpPr>
          <p:spPr>
            <a:xfrm>
              <a:off x="3072591" y="1565853"/>
              <a:ext cx="71079" cy="74457"/>
            </a:xfrm>
            <a:custGeom>
              <a:avLst/>
              <a:gdLst>
                <a:gd name="connsiteX0" fmla="*/ 10295 w 71079"/>
                <a:gd name="connsiteY0" fmla="*/ 11147 h 74457"/>
                <a:gd name="connsiteX1" fmla="*/ 10519 w 71079"/>
                <a:gd name="connsiteY1" fmla="*/ 63806 h 74457"/>
                <a:gd name="connsiteX2" fmla="*/ 60784 w 71079"/>
                <a:gd name="connsiteY2" fmla="*/ 63282 h 74457"/>
                <a:gd name="connsiteX3" fmla="*/ 60560 w 71079"/>
                <a:gd name="connsiteY3" fmla="*/ 10623 h 74457"/>
                <a:gd name="connsiteX4" fmla="*/ 10295 w 71079"/>
                <a:gd name="connsiteY4" fmla="*/ 11147 h 7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457">
                  <a:moveTo>
                    <a:pt x="10295" y="11147"/>
                  </a:moveTo>
                  <a:cubicBezTo>
                    <a:pt x="-3543" y="25808"/>
                    <a:pt x="-3394" y="49444"/>
                    <a:pt x="10519" y="63806"/>
                  </a:cubicBezTo>
                  <a:cubicBezTo>
                    <a:pt x="24432" y="78242"/>
                    <a:pt x="46947" y="77943"/>
                    <a:pt x="60784" y="63282"/>
                  </a:cubicBezTo>
                  <a:cubicBezTo>
                    <a:pt x="74622" y="48621"/>
                    <a:pt x="74473" y="24985"/>
                    <a:pt x="60560" y="10623"/>
                  </a:cubicBezTo>
                  <a:cubicBezTo>
                    <a:pt x="46572" y="-3738"/>
                    <a:pt x="24133" y="-3514"/>
                    <a:pt x="10295" y="11147"/>
                  </a:cubicBezTo>
                  <a:close/>
                </a:path>
              </a:pathLst>
            </a:custGeom>
            <a:solidFill>
              <a:srgbClr val="B6456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9CF5A7F1-EBA6-7592-A5D8-D3C01B60FBE3}"/>
                </a:ext>
              </a:extLst>
            </p:cNvPr>
            <p:cNvSpPr/>
            <p:nvPr/>
          </p:nvSpPr>
          <p:spPr>
            <a:xfrm>
              <a:off x="3030554" y="1522394"/>
              <a:ext cx="71050" cy="74532"/>
            </a:xfrm>
            <a:custGeom>
              <a:avLst/>
              <a:gdLst>
                <a:gd name="connsiteX0" fmla="*/ 10295 w 71050"/>
                <a:gd name="connsiteY0" fmla="*/ 11147 h 74532"/>
                <a:gd name="connsiteX1" fmla="*/ 10519 w 71050"/>
                <a:gd name="connsiteY1" fmla="*/ 63881 h 74532"/>
                <a:gd name="connsiteX2" fmla="*/ 60784 w 71050"/>
                <a:gd name="connsiteY2" fmla="*/ 63357 h 74532"/>
                <a:gd name="connsiteX3" fmla="*/ 60560 w 71050"/>
                <a:gd name="connsiteY3" fmla="*/ 10623 h 74532"/>
                <a:gd name="connsiteX4" fmla="*/ 10295 w 71050"/>
                <a:gd name="connsiteY4" fmla="*/ 11147 h 7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532">
                  <a:moveTo>
                    <a:pt x="10295" y="11147"/>
                  </a:moveTo>
                  <a:cubicBezTo>
                    <a:pt x="-3543" y="25882"/>
                    <a:pt x="-3394" y="49444"/>
                    <a:pt x="10519" y="63881"/>
                  </a:cubicBezTo>
                  <a:cubicBezTo>
                    <a:pt x="24432" y="78317"/>
                    <a:pt x="46947" y="78018"/>
                    <a:pt x="60784" y="63357"/>
                  </a:cubicBezTo>
                  <a:cubicBezTo>
                    <a:pt x="74547" y="48696"/>
                    <a:pt x="74473" y="25060"/>
                    <a:pt x="60560" y="10623"/>
                  </a:cubicBezTo>
                  <a:cubicBezTo>
                    <a:pt x="46647" y="-3738"/>
                    <a:pt x="24133" y="-3514"/>
                    <a:pt x="10295" y="11147"/>
                  </a:cubicBezTo>
                  <a:close/>
                </a:path>
              </a:pathLst>
            </a:custGeom>
            <a:solidFill>
              <a:srgbClr val="B6456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05336BE7-97AD-D38E-3919-D4CED1ABE34D}"/>
                </a:ext>
              </a:extLst>
            </p:cNvPr>
            <p:cNvSpPr/>
            <p:nvPr/>
          </p:nvSpPr>
          <p:spPr>
            <a:xfrm>
              <a:off x="2995697" y="1498654"/>
              <a:ext cx="71079" cy="74560"/>
            </a:xfrm>
            <a:custGeom>
              <a:avLst/>
              <a:gdLst>
                <a:gd name="connsiteX0" fmla="*/ 10295 w 71079"/>
                <a:gd name="connsiteY0" fmla="*/ 11250 h 74560"/>
                <a:gd name="connsiteX1" fmla="*/ 10519 w 71079"/>
                <a:gd name="connsiteY1" fmla="*/ 63909 h 74560"/>
                <a:gd name="connsiteX2" fmla="*/ 60784 w 71079"/>
                <a:gd name="connsiteY2" fmla="*/ 63385 h 74560"/>
                <a:gd name="connsiteX3" fmla="*/ 60560 w 71079"/>
                <a:gd name="connsiteY3" fmla="*/ 10652 h 74560"/>
                <a:gd name="connsiteX4" fmla="*/ 10295 w 71079"/>
                <a:gd name="connsiteY4" fmla="*/ 11175 h 7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560">
                  <a:moveTo>
                    <a:pt x="10295" y="11250"/>
                  </a:moveTo>
                  <a:cubicBezTo>
                    <a:pt x="-3543" y="25911"/>
                    <a:pt x="-3394" y="49548"/>
                    <a:pt x="10519" y="63909"/>
                  </a:cubicBezTo>
                  <a:cubicBezTo>
                    <a:pt x="24432" y="78345"/>
                    <a:pt x="46947" y="78046"/>
                    <a:pt x="60784" y="63385"/>
                  </a:cubicBezTo>
                  <a:cubicBezTo>
                    <a:pt x="74622" y="48725"/>
                    <a:pt x="74473" y="25088"/>
                    <a:pt x="60560" y="10652"/>
                  </a:cubicBezTo>
                  <a:cubicBezTo>
                    <a:pt x="46647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B6456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66037160-0595-86FD-485F-E42348043076}"/>
                </a:ext>
              </a:extLst>
            </p:cNvPr>
            <p:cNvSpPr/>
            <p:nvPr/>
          </p:nvSpPr>
          <p:spPr>
            <a:xfrm>
              <a:off x="2865770" y="1615491"/>
              <a:ext cx="71079" cy="74485"/>
            </a:xfrm>
            <a:custGeom>
              <a:avLst/>
              <a:gdLst>
                <a:gd name="connsiteX0" fmla="*/ 10295 w 71079"/>
                <a:gd name="connsiteY0" fmla="*/ 11101 h 74485"/>
                <a:gd name="connsiteX1" fmla="*/ 10519 w 71079"/>
                <a:gd name="connsiteY1" fmla="*/ 63834 h 74485"/>
                <a:gd name="connsiteX2" fmla="*/ 60784 w 71079"/>
                <a:gd name="connsiteY2" fmla="*/ 63311 h 74485"/>
                <a:gd name="connsiteX3" fmla="*/ 60560 w 71079"/>
                <a:gd name="connsiteY3" fmla="*/ 10652 h 74485"/>
                <a:gd name="connsiteX4" fmla="*/ 10295 w 71079"/>
                <a:gd name="connsiteY4" fmla="*/ 11175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485">
                  <a:moveTo>
                    <a:pt x="10295" y="11101"/>
                  </a:moveTo>
                  <a:cubicBezTo>
                    <a:pt x="-3543" y="25836"/>
                    <a:pt x="-3393" y="49398"/>
                    <a:pt x="10519" y="63834"/>
                  </a:cubicBezTo>
                  <a:cubicBezTo>
                    <a:pt x="24432" y="78271"/>
                    <a:pt x="46946" y="77971"/>
                    <a:pt x="60784" y="63311"/>
                  </a:cubicBezTo>
                  <a:cubicBezTo>
                    <a:pt x="74622" y="48575"/>
                    <a:pt x="74473" y="25013"/>
                    <a:pt x="60560" y="10652"/>
                  </a:cubicBezTo>
                  <a:cubicBezTo>
                    <a:pt x="46573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D80E5972-FBC2-E14A-77C9-BD332286DB9C}"/>
                </a:ext>
              </a:extLst>
            </p:cNvPr>
            <p:cNvSpPr/>
            <p:nvPr/>
          </p:nvSpPr>
          <p:spPr>
            <a:xfrm>
              <a:off x="2847145" y="1678472"/>
              <a:ext cx="71079" cy="74485"/>
            </a:xfrm>
            <a:custGeom>
              <a:avLst/>
              <a:gdLst>
                <a:gd name="connsiteX0" fmla="*/ 10295 w 71079"/>
                <a:gd name="connsiteY0" fmla="*/ 11101 h 74485"/>
                <a:gd name="connsiteX1" fmla="*/ 10519 w 71079"/>
                <a:gd name="connsiteY1" fmla="*/ 63834 h 74485"/>
                <a:gd name="connsiteX2" fmla="*/ 60784 w 71079"/>
                <a:gd name="connsiteY2" fmla="*/ 63311 h 74485"/>
                <a:gd name="connsiteX3" fmla="*/ 60560 w 71079"/>
                <a:gd name="connsiteY3" fmla="*/ 10652 h 74485"/>
                <a:gd name="connsiteX4" fmla="*/ 10370 w 71079"/>
                <a:gd name="connsiteY4" fmla="*/ 11175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485">
                  <a:moveTo>
                    <a:pt x="10295" y="11101"/>
                  </a:moveTo>
                  <a:cubicBezTo>
                    <a:pt x="-3543" y="25836"/>
                    <a:pt x="-3393" y="49398"/>
                    <a:pt x="10519" y="63834"/>
                  </a:cubicBezTo>
                  <a:cubicBezTo>
                    <a:pt x="24432" y="78271"/>
                    <a:pt x="46946" y="77971"/>
                    <a:pt x="60784" y="63311"/>
                  </a:cubicBezTo>
                  <a:cubicBezTo>
                    <a:pt x="74622" y="48650"/>
                    <a:pt x="74473" y="25013"/>
                    <a:pt x="60560" y="10652"/>
                  </a:cubicBezTo>
                  <a:cubicBezTo>
                    <a:pt x="46647" y="-3785"/>
                    <a:pt x="24133" y="-3485"/>
                    <a:pt x="10370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56DCFB84-C3EB-4B13-E826-21A247D9BECE}"/>
                </a:ext>
              </a:extLst>
            </p:cNvPr>
            <p:cNvSpPr/>
            <p:nvPr/>
          </p:nvSpPr>
          <p:spPr>
            <a:xfrm>
              <a:off x="2837197" y="1738088"/>
              <a:ext cx="71050" cy="74485"/>
            </a:xfrm>
            <a:custGeom>
              <a:avLst/>
              <a:gdLst>
                <a:gd name="connsiteX0" fmla="*/ 10295 w 71050"/>
                <a:gd name="connsiteY0" fmla="*/ 11175 h 74485"/>
                <a:gd name="connsiteX1" fmla="*/ 10519 w 71050"/>
                <a:gd name="connsiteY1" fmla="*/ 63834 h 74485"/>
                <a:gd name="connsiteX2" fmla="*/ 60784 w 71050"/>
                <a:gd name="connsiteY2" fmla="*/ 63311 h 74485"/>
                <a:gd name="connsiteX3" fmla="*/ 60560 w 71050"/>
                <a:gd name="connsiteY3" fmla="*/ 10652 h 74485"/>
                <a:gd name="connsiteX4" fmla="*/ 10295 w 71050"/>
                <a:gd name="connsiteY4" fmla="*/ 11175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485">
                  <a:moveTo>
                    <a:pt x="10295" y="11175"/>
                  </a:moveTo>
                  <a:cubicBezTo>
                    <a:pt x="-3543" y="25836"/>
                    <a:pt x="-3394" y="49473"/>
                    <a:pt x="10519" y="63834"/>
                  </a:cubicBezTo>
                  <a:cubicBezTo>
                    <a:pt x="24507" y="78270"/>
                    <a:pt x="46947" y="77971"/>
                    <a:pt x="60784" y="63311"/>
                  </a:cubicBezTo>
                  <a:cubicBezTo>
                    <a:pt x="74548" y="48650"/>
                    <a:pt x="74473" y="25013"/>
                    <a:pt x="60560" y="10652"/>
                  </a:cubicBezTo>
                  <a:cubicBezTo>
                    <a:pt x="46647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BEB4233-09E7-C8B4-A248-01BA531F2AC1}"/>
                </a:ext>
              </a:extLst>
            </p:cNvPr>
            <p:cNvSpPr/>
            <p:nvPr/>
          </p:nvSpPr>
          <p:spPr>
            <a:xfrm>
              <a:off x="3128317" y="1661493"/>
              <a:ext cx="71079" cy="74485"/>
            </a:xfrm>
            <a:custGeom>
              <a:avLst/>
              <a:gdLst>
                <a:gd name="connsiteX0" fmla="*/ 10295 w 71079"/>
                <a:gd name="connsiteY0" fmla="*/ 11175 h 74485"/>
                <a:gd name="connsiteX1" fmla="*/ 10519 w 71079"/>
                <a:gd name="connsiteY1" fmla="*/ 63834 h 74485"/>
                <a:gd name="connsiteX2" fmla="*/ 60784 w 71079"/>
                <a:gd name="connsiteY2" fmla="*/ 63311 h 74485"/>
                <a:gd name="connsiteX3" fmla="*/ 60560 w 71079"/>
                <a:gd name="connsiteY3" fmla="*/ 10652 h 74485"/>
                <a:gd name="connsiteX4" fmla="*/ 10295 w 71079"/>
                <a:gd name="connsiteY4" fmla="*/ 11175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485">
                  <a:moveTo>
                    <a:pt x="10295" y="11175"/>
                  </a:moveTo>
                  <a:cubicBezTo>
                    <a:pt x="-3543" y="25836"/>
                    <a:pt x="-3393" y="49473"/>
                    <a:pt x="10519" y="63834"/>
                  </a:cubicBezTo>
                  <a:cubicBezTo>
                    <a:pt x="24432" y="78271"/>
                    <a:pt x="46946" y="77971"/>
                    <a:pt x="60784" y="63311"/>
                  </a:cubicBezTo>
                  <a:cubicBezTo>
                    <a:pt x="74622" y="48575"/>
                    <a:pt x="74473" y="25013"/>
                    <a:pt x="60560" y="10652"/>
                  </a:cubicBezTo>
                  <a:cubicBezTo>
                    <a:pt x="46647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F12705C9-55D0-4F84-8EAB-431DD8831849}"/>
                </a:ext>
              </a:extLst>
            </p:cNvPr>
            <p:cNvSpPr/>
            <p:nvPr/>
          </p:nvSpPr>
          <p:spPr>
            <a:xfrm>
              <a:off x="3086233" y="1617960"/>
              <a:ext cx="71050" cy="74532"/>
            </a:xfrm>
            <a:custGeom>
              <a:avLst/>
              <a:gdLst>
                <a:gd name="connsiteX0" fmla="*/ 10266 w 71050"/>
                <a:gd name="connsiteY0" fmla="*/ 11250 h 74532"/>
                <a:gd name="connsiteX1" fmla="*/ 10491 w 71050"/>
                <a:gd name="connsiteY1" fmla="*/ 63909 h 74532"/>
                <a:gd name="connsiteX2" fmla="*/ 60756 w 71050"/>
                <a:gd name="connsiteY2" fmla="*/ 63385 h 74532"/>
                <a:gd name="connsiteX3" fmla="*/ 60532 w 71050"/>
                <a:gd name="connsiteY3" fmla="*/ 10652 h 74532"/>
                <a:gd name="connsiteX4" fmla="*/ 10266 w 71050"/>
                <a:gd name="connsiteY4" fmla="*/ 11175 h 7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532">
                  <a:moveTo>
                    <a:pt x="10266" y="11250"/>
                  </a:moveTo>
                  <a:cubicBezTo>
                    <a:pt x="-3497" y="25911"/>
                    <a:pt x="-3422" y="49548"/>
                    <a:pt x="10491" y="63909"/>
                  </a:cubicBezTo>
                  <a:cubicBezTo>
                    <a:pt x="24404" y="78271"/>
                    <a:pt x="46918" y="78046"/>
                    <a:pt x="60756" y="63385"/>
                  </a:cubicBezTo>
                  <a:cubicBezTo>
                    <a:pt x="74594" y="48725"/>
                    <a:pt x="74445" y="25088"/>
                    <a:pt x="60532" y="10652"/>
                  </a:cubicBezTo>
                  <a:cubicBezTo>
                    <a:pt x="46619" y="-3785"/>
                    <a:pt x="24104" y="-3485"/>
                    <a:pt x="10266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2196ECBA-0AE7-83C8-23C8-CED61DFCB674}"/>
                </a:ext>
              </a:extLst>
            </p:cNvPr>
            <p:cNvSpPr/>
            <p:nvPr/>
          </p:nvSpPr>
          <p:spPr>
            <a:xfrm>
              <a:off x="3044167" y="1574530"/>
              <a:ext cx="71079" cy="74457"/>
            </a:xfrm>
            <a:custGeom>
              <a:avLst/>
              <a:gdLst>
                <a:gd name="connsiteX0" fmla="*/ 10295 w 71079"/>
                <a:gd name="connsiteY0" fmla="*/ 11147 h 74457"/>
                <a:gd name="connsiteX1" fmla="*/ 10519 w 71079"/>
                <a:gd name="connsiteY1" fmla="*/ 63806 h 74457"/>
                <a:gd name="connsiteX2" fmla="*/ 60784 w 71079"/>
                <a:gd name="connsiteY2" fmla="*/ 63282 h 74457"/>
                <a:gd name="connsiteX3" fmla="*/ 60560 w 71079"/>
                <a:gd name="connsiteY3" fmla="*/ 10623 h 74457"/>
                <a:gd name="connsiteX4" fmla="*/ 10295 w 71079"/>
                <a:gd name="connsiteY4" fmla="*/ 11147 h 7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457">
                  <a:moveTo>
                    <a:pt x="10295" y="11147"/>
                  </a:moveTo>
                  <a:cubicBezTo>
                    <a:pt x="-3543" y="25808"/>
                    <a:pt x="-3393" y="49444"/>
                    <a:pt x="10519" y="63806"/>
                  </a:cubicBezTo>
                  <a:cubicBezTo>
                    <a:pt x="24432" y="78242"/>
                    <a:pt x="46946" y="77943"/>
                    <a:pt x="60784" y="63282"/>
                  </a:cubicBezTo>
                  <a:cubicBezTo>
                    <a:pt x="74622" y="48621"/>
                    <a:pt x="74473" y="24985"/>
                    <a:pt x="60560" y="10623"/>
                  </a:cubicBezTo>
                  <a:cubicBezTo>
                    <a:pt x="46647" y="-3738"/>
                    <a:pt x="24133" y="-3514"/>
                    <a:pt x="10295" y="11147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2D335FE4-9FDB-2F88-925B-B3FAF36086E8}"/>
                </a:ext>
              </a:extLst>
            </p:cNvPr>
            <p:cNvSpPr/>
            <p:nvPr/>
          </p:nvSpPr>
          <p:spPr>
            <a:xfrm>
              <a:off x="3002130" y="1531117"/>
              <a:ext cx="71004" cy="74485"/>
            </a:xfrm>
            <a:custGeom>
              <a:avLst/>
              <a:gdLst>
                <a:gd name="connsiteX0" fmla="*/ 10295 w 71004"/>
                <a:gd name="connsiteY0" fmla="*/ 11101 h 74485"/>
                <a:gd name="connsiteX1" fmla="*/ 10519 w 71004"/>
                <a:gd name="connsiteY1" fmla="*/ 63834 h 74485"/>
                <a:gd name="connsiteX2" fmla="*/ 60710 w 71004"/>
                <a:gd name="connsiteY2" fmla="*/ 63311 h 74485"/>
                <a:gd name="connsiteX3" fmla="*/ 60485 w 71004"/>
                <a:gd name="connsiteY3" fmla="*/ 10652 h 74485"/>
                <a:gd name="connsiteX4" fmla="*/ 10220 w 71004"/>
                <a:gd name="connsiteY4" fmla="*/ 11175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" h="74485">
                  <a:moveTo>
                    <a:pt x="10295" y="11101"/>
                  </a:moveTo>
                  <a:cubicBezTo>
                    <a:pt x="-3543" y="25836"/>
                    <a:pt x="-3394" y="49398"/>
                    <a:pt x="10519" y="63834"/>
                  </a:cubicBezTo>
                  <a:cubicBezTo>
                    <a:pt x="24432" y="78271"/>
                    <a:pt x="46947" y="77971"/>
                    <a:pt x="60710" y="63311"/>
                  </a:cubicBezTo>
                  <a:cubicBezTo>
                    <a:pt x="74548" y="48650"/>
                    <a:pt x="74398" y="25013"/>
                    <a:pt x="60485" y="10652"/>
                  </a:cubicBezTo>
                  <a:cubicBezTo>
                    <a:pt x="46498" y="-3785"/>
                    <a:pt x="24058" y="-3485"/>
                    <a:pt x="10220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1BA56D7E-A9BB-2ED9-1380-C82D2E8666DE}"/>
                </a:ext>
              </a:extLst>
            </p:cNvPr>
            <p:cNvSpPr/>
            <p:nvPr/>
          </p:nvSpPr>
          <p:spPr>
            <a:xfrm>
              <a:off x="2960018" y="1487584"/>
              <a:ext cx="71079" cy="74532"/>
            </a:xfrm>
            <a:custGeom>
              <a:avLst/>
              <a:gdLst>
                <a:gd name="connsiteX0" fmla="*/ 10295 w 71079"/>
                <a:gd name="connsiteY0" fmla="*/ 11175 h 74532"/>
                <a:gd name="connsiteX1" fmla="*/ 10519 w 71079"/>
                <a:gd name="connsiteY1" fmla="*/ 63909 h 74532"/>
                <a:gd name="connsiteX2" fmla="*/ 60784 w 71079"/>
                <a:gd name="connsiteY2" fmla="*/ 63385 h 74532"/>
                <a:gd name="connsiteX3" fmla="*/ 60560 w 71079"/>
                <a:gd name="connsiteY3" fmla="*/ 10652 h 74532"/>
                <a:gd name="connsiteX4" fmla="*/ 10295 w 71079"/>
                <a:gd name="connsiteY4" fmla="*/ 11175 h 7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532">
                  <a:moveTo>
                    <a:pt x="10295" y="11175"/>
                  </a:moveTo>
                  <a:cubicBezTo>
                    <a:pt x="-3543" y="25836"/>
                    <a:pt x="-3393" y="49473"/>
                    <a:pt x="10519" y="63909"/>
                  </a:cubicBezTo>
                  <a:cubicBezTo>
                    <a:pt x="24432" y="78271"/>
                    <a:pt x="46946" y="78046"/>
                    <a:pt x="60784" y="63385"/>
                  </a:cubicBezTo>
                  <a:cubicBezTo>
                    <a:pt x="74622" y="48725"/>
                    <a:pt x="74473" y="25088"/>
                    <a:pt x="60560" y="10652"/>
                  </a:cubicBezTo>
                  <a:cubicBezTo>
                    <a:pt x="46573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7EF6D11C-3087-D4AB-ABEF-2278C8D52DF2}"/>
                </a:ext>
              </a:extLst>
            </p:cNvPr>
            <p:cNvSpPr/>
            <p:nvPr/>
          </p:nvSpPr>
          <p:spPr>
            <a:xfrm>
              <a:off x="3072740" y="1685308"/>
              <a:ext cx="71004" cy="74532"/>
            </a:xfrm>
            <a:custGeom>
              <a:avLst/>
              <a:gdLst>
                <a:gd name="connsiteX0" fmla="*/ 10295 w 71004"/>
                <a:gd name="connsiteY0" fmla="*/ 11222 h 74532"/>
                <a:gd name="connsiteX1" fmla="*/ 10519 w 71004"/>
                <a:gd name="connsiteY1" fmla="*/ 63881 h 74532"/>
                <a:gd name="connsiteX2" fmla="*/ 60710 w 71004"/>
                <a:gd name="connsiteY2" fmla="*/ 63357 h 74532"/>
                <a:gd name="connsiteX3" fmla="*/ 60485 w 71004"/>
                <a:gd name="connsiteY3" fmla="*/ 10623 h 74532"/>
                <a:gd name="connsiteX4" fmla="*/ 10220 w 71004"/>
                <a:gd name="connsiteY4" fmla="*/ 11147 h 7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" h="74532">
                  <a:moveTo>
                    <a:pt x="10295" y="11222"/>
                  </a:moveTo>
                  <a:cubicBezTo>
                    <a:pt x="-3543" y="25882"/>
                    <a:pt x="-3394" y="49519"/>
                    <a:pt x="10519" y="63881"/>
                  </a:cubicBezTo>
                  <a:cubicBezTo>
                    <a:pt x="24432" y="78317"/>
                    <a:pt x="46947" y="78018"/>
                    <a:pt x="60710" y="63357"/>
                  </a:cubicBezTo>
                  <a:cubicBezTo>
                    <a:pt x="74548" y="48621"/>
                    <a:pt x="74398" y="25060"/>
                    <a:pt x="60485" y="10623"/>
                  </a:cubicBezTo>
                  <a:cubicBezTo>
                    <a:pt x="46573" y="-3738"/>
                    <a:pt x="24058" y="-3514"/>
                    <a:pt x="10220" y="11147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3D78164B-7B36-14A8-0639-4AE30B97DB1B}"/>
                </a:ext>
              </a:extLst>
            </p:cNvPr>
            <p:cNvSpPr/>
            <p:nvPr/>
          </p:nvSpPr>
          <p:spPr>
            <a:xfrm>
              <a:off x="3030703" y="1641821"/>
              <a:ext cx="71079" cy="74560"/>
            </a:xfrm>
            <a:custGeom>
              <a:avLst/>
              <a:gdLst>
                <a:gd name="connsiteX0" fmla="*/ 10295 w 71079"/>
                <a:gd name="connsiteY0" fmla="*/ 11175 h 74560"/>
                <a:gd name="connsiteX1" fmla="*/ 10519 w 71079"/>
                <a:gd name="connsiteY1" fmla="*/ 63909 h 74560"/>
                <a:gd name="connsiteX2" fmla="*/ 60784 w 71079"/>
                <a:gd name="connsiteY2" fmla="*/ 63385 h 74560"/>
                <a:gd name="connsiteX3" fmla="*/ 60560 w 71079"/>
                <a:gd name="connsiteY3" fmla="*/ 10652 h 74560"/>
                <a:gd name="connsiteX4" fmla="*/ 10295 w 71079"/>
                <a:gd name="connsiteY4" fmla="*/ 11175 h 7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560">
                  <a:moveTo>
                    <a:pt x="10295" y="11175"/>
                  </a:moveTo>
                  <a:cubicBezTo>
                    <a:pt x="-3543" y="25911"/>
                    <a:pt x="-3394" y="49473"/>
                    <a:pt x="10519" y="63909"/>
                  </a:cubicBezTo>
                  <a:cubicBezTo>
                    <a:pt x="24432" y="78345"/>
                    <a:pt x="46947" y="78046"/>
                    <a:pt x="60784" y="63385"/>
                  </a:cubicBezTo>
                  <a:cubicBezTo>
                    <a:pt x="74622" y="48650"/>
                    <a:pt x="74473" y="25088"/>
                    <a:pt x="60560" y="10652"/>
                  </a:cubicBezTo>
                  <a:cubicBezTo>
                    <a:pt x="46647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FC927912-AE86-A786-D764-A489BACED18B}"/>
                </a:ext>
              </a:extLst>
            </p:cNvPr>
            <p:cNvSpPr/>
            <p:nvPr/>
          </p:nvSpPr>
          <p:spPr>
            <a:xfrm>
              <a:off x="2988619" y="1598335"/>
              <a:ext cx="71050" cy="74513"/>
            </a:xfrm>
            <a:custGeom>
              <a:avLst/>
              <a:gdLst>
                <a:gd name="connsiteX0" fmla="*/ 10267 w 71050"/>
                <a:gd name="connsiteY0" fmla="*/ 11203 h 74513"/>
                <a:gd name="connsiteX1" fmla="*/ 10491 w 71050"/>
                <a:gd name="connsiteY1" fmla="*/ 63862 h 74513"/>
                <a:gd name="connsiteX2" fmla="*/ 60756 w 71050"/>
                <a:gd name="connsiteY2" fmla="*/ 63338 h 74513"/>
                <a:gd name="connsiteX3" fmla="*/ 60532 w 71050"/>
                <a:gd name="connsiteY3" fmla="*/ 10679 h 74513"/>
                <a:gd name="connsiteX4" fmla="*/ 10267 w 71050"/>
                <a:gd name="connsiteY4" fmla="*/ 11203 h 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513">
                  <a:moveTo>
                    <a:pt x="10267" y="11203"/>
                  </a:moveTo>
                  <a:cubicBezTo>
                    <a:pt x="-3497" y="25864"/>
                    <a:pt x="-3422" y="49500"/>
                    <a:pt x="10491" y="63862"/>
                  </a:cubicBezTo>
                  <a:cubicBezTo>
                    <a:pt x="24404" y="78298"/>
                    <a:pt x="46918" y="77999"/>
                    <a:pt x="60756" y="63338"/>
                  </a:cubicBezTo>
                  <a:cubicBezTo>
                    <a:pt x="74594" y="48678"/>
                    <a:pt x="74444" y="25041"/>
                    <a:pt x="60532" y="10679"/>
                  </a:cubicBezTo>
                  <a:cubicBezTo>
                    <a:pt x="46619" y="-3757"/>
                    <a:pt x="24105" y="-3532"/>
                    <a:pt x="10267" y="11203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59D2C726-6379-D09F-5564-5AD06C84C9CC}"/>
                </a:ext>
              </a:extLst>
            </p:cNvPr>
            <p:cNvSpPr/>
            <p:nvPr/>
          </p:nvSpPr>
          <p:spPr>
            <a:xfrm>
              <a:off x="2946582" y="1554857"/>
              <a:ext cx="71050" cy="74503"/>
            </a:xfrm>
            <a:custGeom>
              <a:avLst/>
              <a:gdLst>
                <a:gd name="connsiteX0" fmla="*/ 10267 w 71050"/>
                <a:gd name="connsiteY0" fmla="*/ 11222 h 74503"/>
                <a:gd name="connsiteX1" fmla="*/ 10491 w 71050"/>
                <a:gd name="connsiteY1" fmla="*/ 63881 h 74503"/>
                <a:gd name="connsiteX2" fmla="*/ 60756 w 71050"/>
                <a:gd name="connsiteY2" fmla="*/ 63357 h 74503"/>
                <a:gd name="connsiteX3" fmla="*/ 60532 w 71050"/>
                <a:gd name="connsiteY3" fmla="*/ 10623 h 74503"/>
                <a:gd name="connsiteX4" fmla="*/ 10267 w 71050"/>
                <a:gd name="connsiteY4" fmla="*/ 11147 h 7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503">
                  <a:moveTo>
                    <a:pt x="10267" y="11222"/>
                  </a:moveTo>
                  <a:cubicBezTo>
                    <a:pt x="-3497" y="25882"/>
                    <a:pt x="-3422" y="49519"/>
                    <a:pt x="10491" y="63881"/>
                  </a:cubicBezTo>
                  <a:cubicBezTo>
                    <a:pt x="24404" y="78242"/>
                    <a:pt x="46918" y="78018"/>
                    <a:pt x="60756" y="63357"/>
                  </a:cubicBezTo>
                  <a:cubicBezTo>
                    <a:pt x="74594" y="48621"/>
                    <a:pt x="74444" y="25060"/>
                    <a:pt x="60532" y="10623"/>
                  </a:cubicBezTo>
                  <a:cubicBezTo>
                    <a:pt x="46619" y="-3738"/>
                    <a:pt x="24104" y="-3514"/>
                    <a:pt x="10267" y="11147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FEB937F1-9DD9-0313-6DBC-2F56D8C97F80}"/>
                </a:ext>
              </a:extLst>
            </p:cNvPr>
            <p:cNvSpPr/>
            <p:nvPr/>
          </p:nvSpPr>
          <p:spPr>
            <a:xfrm>
              <a:off x="3015772" y="1708720"/>
              <a:ext cx="71050" cy="74429"/>
            </a:xfrm>
            <a:custGeom>
              <a:avLst/>
              <a:gdLst>
                <a:gd name="connsiteX0" fmla="*/ 10267 w 71050"/>
                <a:gd name="connsiteY0" fmla="*/ 11147 h 74429"/>
                <a:gd name="connsiteX1" fmla="*/ 10491 w 71050"/>
                <a:gd name="connsiteY1" fmla="*/ 63806 h 74429"/>
                <a:gd name="connsiteX2" fmla="*/ 60756 w 71050"/>
                <a:gd name="connsiteY2" fmla="*/ 63282 h 74429"/>
                <a:gd name="connsiteX3" fmla="*/ 60532 w 71050"/>
                <a:gd name="connsiteY3" fmla="*/ 10623 h 74429"/>
                <a:gd name="connsiteX4" fmla="*/ 10267 w 71050"/>
                <a:gd name="connsiteY4" fmla="*/ 11147 h 7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429">
                  <a:moveTo>
                    <a:pt x="10267" y="11147"/>
                  </a:moveTo>
                  <a:cubicBezTo>
                    <a:pt x="-3497" y="25808"/>
                    <a:pt x="-3422" y="49444"/>
                    <a:pt x="10491" y="63806"/>
                  </a:cubicBezTo>
                  <a:cubicBezTo>
                    <a:pt x="24404" y="78167"/>
                    <a:pt x="46918" y="77943"/>
                    <a:pt x="60756" y="63282"/>
                  </a:cubicBezTo>
                  <a:cubicBezTo>
                    <a:pt x="74594" y="48621"/>
                    <a:pt x="74444" y="24985"/>
                    <a:pt x="60532" y="10623"/>
                  </a:cubicBezTo>
                  <a:cubicBezTo>
                    <a:pt x="46619" y="-3738"/>
                    <a:pt x="24104" y="-3514"/>
                    <a:pt x="10267" y="11147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6BE15EB0-91DF-0C38-A047-182AF4AD97AD}"/>
                </a:ext>
              </a:extLst>
            </p:cNvPr>
            <p:cNvSpPr/>
            <p:nvPr/>
          </p:nvSpPr>
          <p:spPr>
            <a:xfrm>
              <a:off x="2973706" y="1665233"/>
              <a:ext cx="71050" cy="74485"/>
            </a:xfrm>
            <a:custGeom>
              <a:avLst/>
              <a:gdLst>
                <a:gd name="connsiteX0" fmla="*/ 10295 w 71050"/>
                <a:gd name="connsiteY0" fmla="*/ 11175 h 74485"/>
                <a:gd name="connsiteX1" fmla="*/ 10519 w 71050"/>
                <a:gd name="connsiteY1" fmla="*/ 63834 h 74485"/>
                <a:gd name="connsiteX2" fmla="*/ 60784 w 71050"/>
                <a:gd name="connsiteY2" fmla="*/ 63311 h 74485"/>
                <a:gd name="connsiteX3" fmla="*/ 60560 w 71050"/>
                <a:gd name="connsiteY3" fmla="*/ 10652 h 74485"/>
                <a:gd name="connsiteX4" fmla="*/ 10295 w 71050"/>
                <a:gd name="connsiteY4" fmla="*/ 11175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485">
                  <a:moveTo>
                    <a:pt x="10295" y="11175"/>
                  </a:moveTo>
                  <a:cubicBezTo>
                    <a:pt x="-3543" y="25836"/>
                    <a:pt x="-3394" y="49473"/>
                    <a:pt x="10519" y="63834"/>
                  </a:cubicBezTo>
                  <a:cubicBezTo>
                    <a:pt x="24432" y="78271"/>
                    <a:pt x="46947" y="77971"/>
                    <a:pt x="60784" y="63311"/>
                  </a:cubicBezTo>
                  <a:cubicBezTo>
                    <a:pt x="74548" y="48650"/>
                    <a:pt x="74473" y="25013"/>
                    <a:pt x="60560" y="10652"/>
                  </a:cubicBezTo>
                  <a:cubicBezTo>
                    <a:pt x="46572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73072F26-FD12-9786-85FB-6FEAFCEFC527}"/>
                </a:ext>
              </a:extLst>
            </p:cNvPr>
            <p:cNvSpPr/>
            <p:nvPr/>
          </p:nvSpPr>
          <p:spPr>
            <a:xfrm>
              <a:off x="2931669" y="1621774"/>
              <a:ext cx="71079" cy="74485"/>
            </a:xfrm>
            <a:custGeom>
              <a:avLst/>
              <a:gdLst>
                <a:gd name="connsiteX0" fmla="*/ 10295 w 71079"/>
                <a:gd name="connsiteY0" fmla="*/ 11175 h 74485"/>
                <a:gd name="connsiteX1" fmla="*/ 10519 w 71079"/>
                <a:gd name="connsiteY1" fmla="*/ 63834 h 74485"/>
                <a:gd name="connsiteX2" fmla="*/ 60784 w 71079"/>
                <a:gd name="connsiteY2" fmla="*/ 63311 h 74485"/>
                <a:gd name="connsiteX3" fmla="*/ 60560 w 71079"/>
                <a:gd name="connsiteY3" fmla="*/ 10652 h 74485"/>
                <a:gd name="connsiteX4" fmla="*/ 10295 w 71079"/>
                <a:gd name="connsiteY4" fmla="*/ 11175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485">
                  <a:moveTo>
                    <a:pt x="10295" y="11175"/>
                  </a:moveTo>
                  <a:cubicBezTo>
                    <a:pt x="-3543" y="25836"/>
                    <a:pt x="-3394" y="49473"/>
                    <a:pt x="10519" y="63834"/>
                  </a:cubicBezTo>
                  <a:cubicBezTo>
                    <a:pt x="24432" y="78271"/>
                    <a:pt x="46947" y="77971"/>
                    <a:pt x="60784" y="63311"/>
                  </a:cubicBezTo>
                  <a:cubicBezTo>
                    <a:pt x="74622" y="48575"/>
                    <a:pt x="74473" y="25013"/>
                    <a:pt x="60560" y="10652"/>
                  </a:cubicBezTo>
                  <a:cubicBezTo>
                    <a:pt x="46647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169A48BF-5067-C4AF-FE73-6D1C6F9DF10B}"/>
                </a:ext>
              </a:extLst>
            </p:cNvPr>
            <p:cNvSpPr/>
            <p:nvPr/>
          </p:nvSpPr>
          <p:spPr>
            <a:xfrm>
              <a:off x="2962561" y="1735993"/>
              <a:ext cx="71050" cy="74485"/>
            </a:xfrm>
            <a:custGeom>
              <a:avLst/>
              <a:gdLst>
                <a:gd name="connsiteX0" fmla="*/ 10295 w 71050"/>
                <a:gd name="connsiteY0" fmla="*/ 11175 h 74485"/>
                <a:gd name="connsiteX1" fmla="*/ 10519 w 71050"/>
                <a:gd name="connsiteY1" fmla="*/ 63834 h 74485"/>
                <a:gd name="connsiteX2" fmla="*/ 60784 w 71050"/>
                <a:gd name="connsiteY2" fmla="*/ 63311 h 74485"/>
                <a:gd name="connsiteX3" fmla="*/ 60560 w 71050"/>
                <a:gd name="connsiteY3" fmla="*/ 10652 h 74485"/>
                <a:gd name="connsiteX4" fmla="*/ 10295 w 71050"/>
                <a:gd name="connsiteY4" fmla="*/ 11175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485">
                  <a:moveTo>
                    <a:pt x="10295" y="11175"/>
                  </a:moveTo>
                  <a:cubicBezTo>
                    <a:pt x="-3543" y="25836"/>
                    <a:pt x="-3393" y="49473"/>
                    <a:pt x="10519" y="63834"/>
                  </a:cubicBezTo>
                  <a:cubicBezTo>
                    <a:pt x="24432" y="78271"/>
                    <a:pt x="46946" y="77971"/>
                    <a:pt x="60784" y="63311"/>
                  </a:cubicBezTo>
                  <a:cubicBezTo>
                    <a:pt x="74547" y="48650"/>
                    <a:pt x="74473" y="25013"/>
                    <a:pt x="60560" y="10652"/>
                  </a:cubicBezTo>
                  <a:cubicBezTo>
                    <a:pt x="46647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689ED1F5-C925-48B1-E14F-A42447075007}"/>
                </a:ext>
              </a:extLst>
            </p:cNvPr>
            <p:cNvSpPr/>
            <p:nvPr/>
          </p:nvSpPr>
          <p:spPr>
            <a:xfrm>
              <a:off x="2920477" y="1692563"/>
              <a:ext cx="71050" cy="74457"/>
            </a:xfrm>
            <a:custGeom>
              <a:avLst/>
              <a:gdLst>
                <a:gd name="connsiteX0" fmla="*/ 10266 w 71050"/>
                <a:gd name="connsiteY0" fmla="*/ 11147 h 74457"/>
                <a:gd name="connsiteX1" fmla="*/ 10491 w 71050"/>
                <a:gd name="connsiteY1" fmla="*/ 63806 h 74457"/>
                <a:gd name="connsiteX2" fmla="*/ 60756 w 71050"/>
                <a:gd name="connsiteY2" fmla="*/ 63282 h 74457"/>
                <a:gd name="connsiteX3" fmla="*/ 60532 w 71050"/>
                <a:gd name="connsiteY3" fmla="*/ 10623 h 74457"/>
                <a:gd name="connsiteX4" fmla="*/ 10266 w 71050"/>
                <a:gd name="connsiteY4" fmla="*/ 11147 h 7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457">
                  <a:moveTo>
                    <a:pt x="10266" y="11147"/>
                  </a:moveTo>
                  <a:cubicBezTo>
                    <a:pt x="-3497" y="25808"/>
                    <a:pt x="-3422" y="49444"/>
                    <a:pt x="10491" y="63806"/>
                  </a:cubicBezTo>
                  <a:cubicBezTo>
                    <a:pt x="24404" y="78242"/>
                    <a:pt x="46918" y="77943"/>
                    <a:pt x="60756" y="63282"/>
                  </a:cubicBezTo>
                  <a:cubicBezTo>
                    <a:pt x="74594" y="48621"/>
                    <a:pt x="74445" y="24985"/>
                    <a:pt x="60532" y="10623"/>
                  </a:cubicBezTo>
                  <a:cubicBezTo>
                    <a:pt x="46544" y="-3738"/>
                    <a:pt x="24104" y="-3514"/>
                    <a:pt x="10266" y="11147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9E188E1B-194E-8024-CA9B-D19AB3B19025}"/>
                </a:ext>
              </a:extLst>
            </p:cNvPr>
            <p:cNvSpPr/>
            <p:nvPr/>
          </p:nvSpPr>
          <p:spPr>
            <a:xfrm>
              <a:off x="2904741" y="1752374"/>
              <a:ext cx="71079" cy="74513"/>
            </a:xfrm>
            <a:custGeom>
              <a:avLst/>
              <a:gdLst>
                <a:gd name="connsiteX0" fmla="*/ 10295 w 71079"/>
                <a:gd name="connsiteY0" fmla="*/ 11175 h 74513"/>
                <a:gd name="connsiteX1" fmla="*/ 10519 w 71079"/>
                <a:gd name="connsiteY1" fmla="*/ 63834 h 74513"/>
                <a:gd name="connsiteX2" fmla="*/ 60784 w 71079"/>
                <a:gd name="connsiteY2" fmla="*/ 63311 h 74513"/>
                <a:gd name="connsiteX3" fmla="*/ 60560 w 71079"/>
                <a:gd name="connsiteY3" fmla="*/ 10652 h 74513"/>
                <a:gd name="connsiteX4" fmla="*/ 10295 w 71079"/>
                <a:gd name="connsiteY4" fmla="*/ 11175 h 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513">
                  <a:moveTo>
                    <a:pt x="10295" y="11175"/>
                  </a:moveTo>
                  <a:cubicBezTo>
                    <a:pt x="-3543" y="25836"/>
                    <a:pt x="-3394" y="49473"/>
                    <a:pt x="10519" y="63834"/>
                  </a:cubicBezTo>
                  <a:cubicBezTo>
                    <a:pt x="24432" y="78270"/>
                    <a:pt x="46947" y="78046"/>
                    <a:pt x="60784" y="63311"/>
                  </a:cubicBezTo>
                  <a:cubicBezTo>
                    <a:pt x="74622" y="48575"/>
                    <a:pt x="74473" y="25013"/>
                    <a:pt x="60560" y="10652"/>
                  </a:cubicBezTo>
                  <a:cubicBezTo>
                    <a:pt x="46572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2D66D40B-FA6E-4CC9-7DC9-8B0AC55F31AD}"/>
                </a:ext>
              </a:extLst>
            </p:cNvPr>
            <p:cNvSpPr/>
            <p:nvPr/>
          </p:nvSpPr>
          <p:spPr>
            <a:xfrm>
              <a:off x="2887537" y="1543282"/>
              <a:ext cx="71079" cy="74513"/>
            </a:xfrm>
            <a:custGeom>
              <a:avLst/>
              <a:gdLst>
                <a:gd name="connsiteX0" fmla="*/ 10295 w 71079"/>
                <a:gd name="connsiteY0" fmla="*/ 11128 h 74513"/>
                <a:gd name="connsiteX1" fmla="*/ 10519 w 71079"/>
                <a:gd name="connsiteY1" fmla="*/ 63862 h 74513"/>
                <a:gd name="connsiteX2" fmla="*/ 60784 w 71079"/>
                <a:gd name="connsiteY2" fmla="*/ 63338 h 74513"/>
                <a:gd name="connsiteX3" fmla="*/ 60560 w 71079"/>
                <a:gd name="connsiteY3" fmla="*/ 10679 h 74513"/>
                <a:gd name="connsiteX4" fmla="*/ 10295 w 71079"/>
                <a:gd name="connsiteY4" fmla="*/ 11203 h 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513">
                  <a:moveTo>
                    <a:pt x="10295" y="11128"/>
                  </a:moveTo>
                  <a:cubicBezTo>
                    <a:pt x="-3543" y="25864"/>
                    <a:pt x="-3393" y="49426"/>
                    <a:pt x="10519" y="63862"/>
                  </a:cubicBezTo>
                  <a:cubicBezTo>
                    <a:pt x="24507" y="78298"/>
                    <a:pt x="46946" y="77999"/>
                    <a:pt x="60784" y="63338"/>
                  </a:cubicBezTo>
                  <a:cubicBezTo>
                    <a:pt x="74622" y="48678"/>
                    <a:pt x="74473" y="25041"/>
                    <a:pt x="60560" y="10679"/>
                  </a:cubicBezTo>
                  <a:cubicBezTo>
                    <a:pt x="46647" y="-3757"/>
                    <a:pt x="24133" y="-3532"/>
                    <a:pt x="10295" y="11203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BE5DE1A5-606A-F4F8-3730-EED56DC9A1C9}"/>
                </a:ext>
              </a:extLst>
            </p:cNvPr>
            <p:cNvSpPr/>
            <p:nvPr/>
          </p:nvSpPr>
          <p:spPr>
            <a:xfrm>
              <a:off x="2911024" y="1518206"/>
              <a:ext cx="71050" cy="74457"/>
            </a:xfrm>
            <a:custGeom>
              <a:avLst/>
              <a:gdLst>
                <a:gd name="connsiteX0" fmla="*/ 10295 w 71050"/>
                <a:gd name="connsiteY0" fmla="*/ 11147 h 74457"/>
                <a:gd name="connsiteX1" fmla="*/ 10519 w 71050"/>
                <a:gd name="connsiteY1" fmla="*/ 63806 h 74457"/>
                <a:gd name="connsiteX2" fmla="*/ 60784 w 71050"/>
                <a:gd name="connsiteY2" fmla="*/ 63282 h 74457"/>
                <a:gd name="connsiteX3" fmla="*/ 60560 w 71050"/>
                <a:gd name="connsiteY3" fmla="*/ 10623 h 74457"/>
                <a:gd name="connsiteX4" fmla="*/ 10295 w 71050"/>
                <a:gd name="connsiteY4" fmla="*/ 11147 h 7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0" h="74457">
                  <a:moveTo>
                    <a:pt x="10295" y="11147"/>
                  </a:moveTo>
                  <a:cubicBezTo>
                    <a:pt x="-3543" y="25808"/>
                    <a:pt x="-3394" y="49444"/>
                    <a:pt x="10519" y="63806"/>
                  </a:cubicBezTo>
                  <a:cubicBezTo>
                    <a:pt x="24432" y="78242"/>
                    <a:pt x="46947" y="77943"/>
                    <a:pt x="60784" y="63282"/>
                  </a:cubicBezTo>
                  <a:cubicBezTo>
                    <a:pt x="74548" y="48621"/>
                    <a:pt x="74473" y="24985"/>
                    <a:pt x="60560" y="10623"/>
                  </a:cubicBezTo>
                  <a:cubicBezTo>
                    <a:pt x="46647" y="-3738"/>
                    <a:pt x="24133" y="-3514"/>
                    <a:pt x="10295" y="11147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2C0A3B26-C85B-5011-54C2-036F5CA3E3C9}"/>
                </a:ext>
              </a:extLst>
            </p:cNvPr>
            <p:cNvSpPr/>
            <p:nvPr/>
          </p:nvSpPr>
          <p:spPr>
            <a:xfrm>
              <a:off x="2893165" y="1583790"/>
              <a:ext cx="71937" cy="73561"/>
            </a:xfrm>
            <a:custGeom>
              <a:avLst/>
              <a:gdLst>
                <a:gd name="connsiteX0" fmla="*/ 5190 w 71937"/>
                <a:gd name="connsiteY0" fmla="*/ 18118 h 73561"/>
                <a:gd name="connsiteX1" fmla="*/ 17308 w 71937"/>
                <a:gd name="connsiteY1" fmla="*/ 68458 h 73561"/>
                <a:gd name="connsiteX2" fmla="*/ 66750 w 71937"/>
                <a:gd name="connsiteY2" fmla="*/ 55443 h 73561"/>
                <a:gd name="connsiteX3" fmla="*/ 54558 w 71937"/>
                <a:gd name="connsiteY3" fmla="*/ 5103 h 73561"/>
                <a:gd name="connsiteX4" fmla="*/ 5115 w 71937"/>
                <a:gd name="connsiteY4" fmla="*/ 18118 h 7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37" h="73561">
                  <a:moveTo>
                    <a:pt x="5190" y="18118"/>
                  </a:moveTo>
                  <a:cubicBezTo>
                    <a:pt x="-5057" y="35621"/>
                    <a:pt x="328" y="58136"/>
                    <a:pt x="17308" y="68458"/>
                  </a:cubicBezTo>
                  <a:cubicBezTo>
                    <a:pt x="34362" y="78781"/>
                    <a:pt x="56428" y="72946"/>
                    <a:pt x="66750" y="55443"/>
                  </a:cubicBezTo>
                  <a:cubicBezTo>
                    <a:pt x="76998" y="37940"/>
                    <a:pt x="71612" y="15425"/>
                    <a:pt x="54558" y="5103"/>
                  </a:cubicBezTo>
                  <a:cubicBezTo>
                    <a:pt x="37578" y="-5219"/>
                    <a:pt x="15438" y="615"/>
                    <a:pt x="5115" y="18118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5782DD8D-9943-F660-F217-7AECDB673AF1}"/>
                </a:ext>
              </a:extLst>
            </p:cNvPr>
            <p:cNvSpPr/>
            <p:nvPr/>
          </p:nvSpPr>
          <p:spPr>
            <a:xfrm>
              <a:off x="2879384" y="1650002"/>
              <a:ext cx="71079" cy="74457"/>
            </a:xfrm>
            <a:custGeom>
              <a:avLst/>
              <a:gdLst>
                <a:gd name="connsiteX0" fmla="*/ 10295 w 71079"/>
                <a:gd name="connsiteY0" fmla="*/ 11147 h 74457"/>
                <a:gd name="connsiteX1" fmla="*/ 10519 w 71079"/>
                <a:gd name="connsiteY1" fmla="*/ 63806 h 74457"/>
                <a:gd name="connsiteX2" fmla="*/ 60784 w 71079"/>
                <a:gd name="connsiteY2" fmla="*/ 63282 h 74457"/>
                <a:gd name="connsiteX3" fmla="*/ 60560 w 71079"/>
                <a:gd name="connsiteY3" fmla="*/ 10623 h 74457"/>
                <a:gd name="connsiteX4" fmla="*/ 10295 w 71079"/>
                <a:gd name="connsiteY4" fmla="*/ 11147 h 7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457">
                  <a:moveTo>
                    <a:pt x="10295" y="11147"/>
                  </a:moveTo>
                  <a:cubicBezTo>
                    <a:pt x="-3543" y="25882"/>
                    <a:pt x="-3393" y="49444"/>
                    <a:pt x="10519" y="63806"/>
                  </a:cubicBezTo>
                  <a:cubicBezTo>
                    <a:pt x="24432" y="78242"/>
                    <a:pt x="46946" y="77943"/>
                    <a:pt x="60784" y="63282"/>
                  </a:cubicBezTo>
                  <a:cubicBezTo>
                    <a:pt x="74622" y="48621"/>
                    <a:pt x="74473" y="24985"/>
                    <a:pt x="60560" y="10623"/>
                  </a:cubicBezTo>
                  <a:cubicBezTo>
                    <a:pt x="46647" y="-3738"/>
                    <a:pt x="24133" y="-3514"/>
                    <a:pt x="10295" y="11147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46154A23-2FA9-0EA1-0306-1CE479D76586}"/>
                </a:ext>
              </a:extLst>
            </p:cNvPr>
            <p:cNvSpPr/>
            <p:nvPr/>
          </p:nvSpPr>
          <p:spPr>
            <a:xfrm>
              <a:off x="2871081" y="1717565"/>
              <a:ext cx="71004" cy="74485"/>
            </a:xfrm>
            <a:custGeom>
              <a:avLst/>
              <a:gdLst>
                <a:gd name="connsiteX0" fmla="*/ 10295 w 71004"/>
                <a:gd name="connsiteY0" fmla="*/ 11203 h 74485"/>
                <a:gd name="connsiteX1" fmla="*/ 10519 w 71004"/>
                <a:gd name="connsiteY1" fmla="*/ 63862 h 74485"/>
                <a:gd name="connsiteX2" fmla="*/ 60710 w 71004"/>
                <a:gd name="connsiteY2" fmla="*/ 63338 h 74485"/>
                <a:gd name="connsiteX3" fmla="*/ 60485 w 71004"/>
                <a:gd name="connsiteY3" fmla="*/ 10679 h 74485"/>
                <a:gd name="connsiteX4" fmla="*/ 10220 w 71004"/>
                <a:gd name="connsiteY4" fmla="*/ 11203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" h="74485">
                  <a:moveTo>
                    <a:pt x="10295" y="11203"/>
                  </a:moveTo>
                  <a:cubicBezTo>
                    <a:pt x="-3543" y="25864"/>
                    <a:pt x="-3394" y="49500"/>
                    <a:pt x="10519" y="63862"/>
                  </a:cubicBezTo>
                  <a:cubicBezTo>
                    <a:pt x="24432" y="78223"/>
                    <a:pt x="46947" y="77999"/>
                    <a:pt x="60710" y="63338"/>
                  </a:cubicBezTo>
                  <a:cubicBezTo>
                    <a:pt x="74548" y="48678"/>
                    <a:pt x="74398" y="25041"/>
                    <a:pt x="60485" y="10679"/>
                  </a:cubicBezTo>
                  <a:cubicBezTo>
                    <a:pt x="46572" y="-3757"/>
                    <a:pt x="24058" y="-3532"/>
                    <a:pt x="10220" y="11203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BE924084-E4BB-75F0-02A4-C5187F08EBE1}"/>
                </a:ext>
              </a:extLst>
            </p:cNvPr>
            <p:cNvSpPr/>
            <p:nvPr/>
          </p:nvSpPr>
          <p:spPr>
            <a:xfrm>
              <a:off x="2853653" y="1771523"/>
              <a:ext cx="71079" cy="74486"/>
            </a:xfrm>
            <a:custGeom>
              <a:avLst/>
              <a:gdLst>
                <a:gd name="connsiteX0" fmla="*/ 10295 w 71079"/>
                <a:gd name="connsiteY0" fmla="*/ 11175 h 74486"/>
                <a:gd name="connsiteX1" fmla="*/ 10519 w 71079"/>
                <a:gd name="connsiteY1" fmla="*/ 63834 h 74486"/>
                <a:gd name="connsiteX2" fmla="*/ 60784 w 71079"/>
                <a:gd name="connsiteY2" fmla="*/ 63311 h 74486"/>
                <a:gd name="connsiteX3" fmla="*/ 60560 w 71079"/>
                <a:gd name="connsiteY3" fmla="*/ 10652 h 74486"/>
                <a:gd name="connsiteX4" fmla="*/ 10295 w 71079"/>
                <a:gd name="connsiteY4" fmla="*/ 11175 h 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79" h="74486">
                  <a:moveTo>
                    <a:pt x="10295" y="11175"/>
                  </a:moveTo>
                  <a:cubicBezTo>
                    <a:pt x="-3543" y="25836"/>
                    <a:pt x="-3393" y="49473"/>
                    <a:pt x="10519" y="63834"/>
                  </a:cubicBezTo>
                  <a:cubicBezTo>
                    <a:pt x="24432" y="78271"/>
                    <a:pt x="46946" y="77971"/>
                    <a:pt x="60784" y="63311"/>
                  </a:cubicBezTo>
                  <a:cubicBezTo>
                    <a:pt x="74622" y="48650"/>
                    <a:pt x="74473" y="25013"/>
                    <a:pt x="60560" y="10652"/>
                  </a:cubicBezTo>
                  <a:cubicBezTo>
                    <a:pt x="46573" y="-3785"/>
                    <a:pt x="24133" y="-3485"/>
                    <a:pt x="10295" y="11175"/>
                  </a:cubicBezTo>
                  <a:close/>
                </a:path>
              </a:pathLst>
            </a:custGeom>
            <a:solidFill>
              <a:srgbClr val="EB94A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730B7DA7-C6DB-D187-F43C-E3F066ECA01D}"/>
                </a:ext>
              </a:extLst>
            </p:cNvPr>
            <p:cNvSpPr/>
            <p:nvPr/>
          </p:nvSpPr>
          <p:spPr>
            <a:xfrm>
              <a:off x="2868668" y="1783603"/>
              <a:ext cx="33195" cy="34966"/>
            </a:xfrm>
            <a:custGeom>
              <a:avLst/>
              <a:gdLst>
                <a:gd name="connsiteX0" fmla="*/ 5677 w 33195"/>
                <a:gd name="connsiteY0" fmla="*/ 6201 h 34966"/>
                <a:gd name="connsiteX1" fmla="*/ 4106 w 33195"/>
                <a:gd name="connsiteY1" fmla="*/ 30810 h 34966"/>
                <a:gd name="connsiteX2" fmla="*/ 27518 w 33195"/>
                <a:gd name="connsiteY2" fmla="*/ 28791 h 34966"/>
                <a:gd name="connsiteX3" fmla="*/ 29089 w 33195"/>
                <a:gd name="connsiteY3" fmla="*/ 4181 h 34966"/>
                <a:gd name="connsiteX4" fmla="*/ 5602 w 33195"/>
                <a:gd name="connsiteY4" fmla="*/ 6201 h 34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95" h="34966">
                  <a:moveTo>
                    <a:pt x="5677" y="6201"/>
                  </a:moveTo>
                  <a:cubicBezTo>
                    <a:pt x="-1205" y="13531"/>
                    <a:pt x="-1953" y="24602"/>
                    <a:pt x="4106" y="30810"/>
                  </a:cubicBezTo>
                  <a:cubicBezTo>
                    <a:pt x="10165" y="37093"/>
                    <a:pt x="20637" y="36121"/>
                    <a:pt x="27518" y="28791"/>
                  </a:cubicBezTo>
                  <a:cubicBezTo>
                    <a:pt x="34400" y="21460"/>
                    <a:pt x="35148" y="10390"/>
                    <a:pt x="29089" y="4181"/>
                  </a:cubicBezTo>
                  <a:cubicBezTo>
                    <a:pt x="23030" y="-2102"/>
                    <a:pt x="12558" y="-1204"/>
                    <a:pt x="5602" y="6201"/>
                  </a:cubicBezTo>
                  <a:close/>
                </a:path>
              </a:pathLst>
            </a:custGeom>
            <a:solidFill>
              <a:srgbClr val="F9CFC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EA4C2D33-2D30-57F2-F117-017A71A831F3}"/>
                </a:ext>
              </a:extLst>
            </p:cNvPr>
            <p:cNvSpPr/>
            <p:nvPr/>
          </p:nvSpPr>
          <p:spPr>
            <a:xfrm>
              <a:off x="2885198" y="1728800"/>
              <a:ext cx="29089" cy="30785"/>
            </a:xfrm>
            <a:custGeom>
              <a:avLst/>
              <a:gdLst>
                <a:gd name="connsiteX0" fmla="*/ 5677 w 29089"/>
                <a:gd name="connsiteY0" fmla="*/ 6176 h 30785"/>
                <a:gd name="connsiteX1" fmla="*/ 4106 w 29089"/>
                <a:gd name="connsiteY1" fmla="*/ 30785 h 30785"/>
                <a:gd name="connsiteX2" fmla="*/ 29089 w 29089"/>
                <a:gd name="connsiteY2" fmla="*/ 4157 h 30785"/>
                <a:gd name="connsiteX3" fmla="*/ 5677 w 29089"/>
                <a:gd name="connsiteY3" fmla="*/ 6176 h 3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89" h="30785">
                  <a:moveTo>
                    <a:pt x="5677" y="6176"/>
                  </a:moveTo>
                  <a:cubicBezTo>
                    <a:pt x="-1205" y="13507"/>
                    <a:pt x="-1953" y="24577"/>
                    <a:pt x="4106" y="30785"/>
                  </a:cubicBezTo>
                  <a:cubicBezTo>
                    <a:pt x="13830" y="22333"/>
                    <a:pt x="13381" y="14180"/>
                    <a:pt x="29089" y="4157"/>
                  </a:cubicBezTo>
                  <a:cubicBezTo>
                    <a:pt x="23030" y="-2126"/>
                    <a:pt x="12558" y="-1154"/>
                    <a:pt x="5677" y="6176"/>
                  </a:cubicBezTo>
                  <a:close/>
                </a:path>
              </a:pathLst>
            </a:custGeom>
            <a:solidFill>
              <a:srgbClr val="F9CFC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DF6E659C-E248-1D36-A428-1B179A2FAE69}"/>
                </a:ext>
              </a:extLst>
            </p:cNvPr>
            <p:cNvSpPr/>
            <p:nvPr/>
          </p:nvSpPr>
          <p:spPr>
            <a:xfrm>
              <a:off x="2893064" y="1664927"/>
              <a:ext cx="22794" cy="24122"/>
            </a:xfrm>
            <a:custGeom>
              <a:avLst/>
              <a:gdLst>
                <a:gd name="connsiteX0" fmla="*/ 6039 w 22794"/>
                <a:gd name="connsiteY0" fmla="*/ 6545 h 24122"/>
                <a:gd name="connsiteX1" fmla="*/ 1701 w 22794"/>
                <a:gd name="connsiteY1" fmla="*/ 24123 h 24122"/>
                <a:gd name="connsiteX2" fmla="*/ 22794 w 22794"/>
                <a:gd name="connsiteY2" fmla="*/ 1683 h 24122"/>
                <a:gd name="connsiteX3" fmla="*/ 6114 w 22794"/>
                <a:gd name="connsiteY3" fmla="*/ 6545 h 2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94" h="24122">
                  <a:moveTo>
                    <a:pt x="6039" y="6545"/>
                  </a:moveTo>
                  <a:cubicBezTo>
                    <a:pt x="205" y="12753"/>
                    <a:pt x="-1740" y="20607"/>
                    <a:pt x="1701" y="24123"/>
                  </a:cubicBezTo>
                  <a:cubicBezTo>
                    <a:pt x="9630" y="16792"/>
                    <a:pt x="10378" y="11033"/>
                    <a:pt x="22794" y="1683"/>
                  </a:cubicBezTo>
                  <a:cubicBezTo>
                    <a:pt x="19428" y="-1833"/>
                    <a:pt x="11948" y="336"/>
                    <a:pt x="6114" y="6545"/>
                  </a:cubicBezTo>
                  <a:close/>
                </a:path>
              </a:pathLst>
            </a:custGeom>
            <a:solidFill>
              <a:srgbClr val="F9CFC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AF25BB5E-B45A-CCD0-285C-3577E1CA9CE1}"/>
                </a:ext>
              </a:extLst>
            </p:cNvPr>
            <p:cNvSpPr/>
            <p:nvPr/>
          </p:nvSpPr>
          <p:spPr>
            <a:xfrm>
              <a:off x="2905455" y="1604268"/>
              <a:ext cx="19154" cy="20229"/>
            </a:xfrm>
            <a:custGeom>
              <a:avLst/>
              <a:gdLst>
                <a:gd name="connsiteX0" fmla="*/ 3521 w 19154"/>
                <a:gd name="connsiteY0" fmla="*/ 3848 h 20229"/>
                <a:gd name="connsiteX1" fmla="*/ 2998 w 19154"/>
                <a:gd name="connsiteY1" fmla="*/ 20229 h 20229"/>
                <a:gd name="connsiteX2" fmla="*/ 19155 w 19154"/>
                <a:gd name="connsiteY2" fmla="*/ 3025 h 20229"/>
                <a:gd name="connsiteX3" fmla="*/ 3521 w 19154"/>
                <a:gd name="connsiteY3" fmla="*/ 3848 h 2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54" h="20229">
                  <a:moveTo>
                    <a:pt x="3521" y="3848"/>
                  </a:moveTo>
                  <a:cubicBezTo>
                    <a:pt x="-966" y="8561"/>
                    <a:pt x="-1191" y="15966"/>
                    <a:pt x="2998" y="20229"/>
                  </a:cubicBezTo>
                  <a:cubicBezTo>
                    <a:pt x="9356" y="14844"/>
                    <a:pt x="8907" y="9309"/>
                    <a:pt x="19155" y="3025"/>
                  </a:cubicBezTo>
                  <a:cubicBezTo>
                    <a:pt x="14966" y="-1313"/>
                    <a:pt x="8009" y="-939"/>
                    <a:pt x="3521" y="3848"/>
                  </a:cubicBezTo>
                  <a:close/>
                </a:path>
              </a:pathLst>
            </a:custGeom>
            <a:solidFill>
              <a:srgbClr val="F9CFC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48D4A999-1DDC-79E5-56AA-536D942E9E67}"/>
                </a:ext>
              </a:extLst>
            </p:cNvPr>
            <p:cNvSpPr/>
            <p:nvPr/>
          </p:nvSpPr>
          <p:spPr>
            <a:xfrm>
              <a:off x="3062156" y="1928981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CFFCDEFA-8F6E-496A-494A-91814736E3D7}"/>
                </a:ext>
              </a:extLst>
            </p:cNvPr>
            <p:cNvSpPr/>
            <p:nvPr/>
          </p:nvSpPr>
          <p:spPr>
            <a:xfrm>
              <a:off x="3021166" y="1964211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227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8" y="52684"/>
                    <a:pt x="19683" y="61810"/>
                  </a:cubicBezTo>
                  <a:cubicBezTo>
                    <a:pt x="36737" y="70935"/>
                    <a:pt x="57082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24EAF180-3979-83D5-5B11-AB8945ADF4E1}"/>
                </a:ext>
              </a:extLst>
            </p:cNvPr>
            <p:cNvSpPr/>
            <p:nvPr/>
          </p:nvSpPr>
          <p:spPr>
            <a:xfrm>
              <a:off x="2984065" y="1982911"/>
              <a:ext cx="68313" cy="66248"/>
            </a:xfrm>
            <a:custGeom>
              <a:avLst/>
              <a:gdLst>
                <a:gd name="connsiteX0" fmla="*/ 3227 w 68313"/>
                <a:gd name="connsiteY0" fmla="*/ 16556 h 66248"/>
                <a:gd name="connsiteX1" fmla="*/ 19683 w 68313"/>
                <a:gd name="connsiteY1" fmla="*/ 61810 h 66248"/>
                <a:gd name="connsiteX2" fmla="*/ 65086 w 68313"/>
                <a:gd name="connsiteY2" fmla="*/ 49692 h 66248"/>
                <a:gd name="connsiteX3" fmla="*/ 48630 w 68313"/>
                <a:gd name="connsiteY3" fmla="*/ 4439 h 66248"/>
                <a:gd name="connsiteX4" fmla="*/ 3227 w 68313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13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86" y="49692"/>
                  </a:cubicBezTo>
                  <a:cubicBezTo>
                    <a:pt x="73090" y="33835"/>
                    <a:pt x="65684" y="13564"/>
                    <a:pt x="48630" y="4439"/>
                  </a:cubicBezTo>
                  <a:cubicBezTo>
                    <a:pt x="31576" y="-4687"/>
                    <a:pt x="11230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A935E7DA-F6D8-2655-4006-5E2AFF51C7AD}"/>
                </a:ext>
              </a:extLst>
            </p:cNvPr>
            <p:cNvSpPr/>
            <p:nvPr/>
          </p:nvSpPr>
          <p:spPr>
            <a:xfrm>
              <a:off x="2943673" y="2008418"/>
              <a:ext cx="68313" cy="66248"/>
            </a:xfrm>
            <a:custGeom>
              <a:avLst/>
              <a:gdLst>
                <a:gd name="connsiteX0" fmla="*/ 3227 w 68313"/>
                <a:gd name="connsiteY0" fmla="*/ 16556 h 66248"/>
                <a:gd name="connsiteX1" fmla="*/ 19683 w 68313"/>
                <a:gd name="connsiteY1" fmla="*/ 61810 h 66248"/>
                <a:gd name="connsiteX2" fmla="*/ 65086 w 68313"/>
                <a:gd name="connsiteY2" fmla="*/ 49692 h 66248"/>
                <a:gd name="connsiteX3" fmla="*/ 48630 w 68313"/>
                <a:gd name="connsiteY3" fmla="*/ 4439 h 66248"/>
                <a:gd name="connsiteX4" fmla="*/ 3302 w 68313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13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86" y="49692"/>
                  </a:cubicBezTo>
                  <a:cubicBezTo>
                    <a:pt x="73090" y="33835"/>
                    <a:pt x="65685" y="13564"/>
                    <a:pt x="48630" y="4439"/>
                  </a:cubicBezTo>
                  <a:cubicBezTo>
                    <a:pt x="31576" y="-4687"/>
                    <a:pt x="11231" y="699"/>
                    <a:pt x="330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07A02FB2-2BDA-E169-F903-250EDCD8868F}"/>
                </a:ext>
              </a:extLst>
            </p:cNvPr>
            <p:cNvSpPr/>
            <p:nvPr/>
          </p:nvSpPr>
          <p:spPr>
            <a:xfrm>
              <a:off x="2902010" y="2030376"/>
              <a:ext cx="68313" cy="66281"/>
            </a:xfrm>
            <a:custGeom>
              <a:avLst/>
              <a:gdLst>
                <a:gd name="connsiteX0" fmla="*/ 3227 w 68313"/>
                <a:gd name="connsiteY0" fmla="*/ 16589 h 66281"/>
                <a:gd name="connsiteX1" fmla="*/ 19683 w 68313"/>
                <a:gd name="connsiteY1" fmla="*/ 61843 h 66281"/>
                <a:gd name="connsiteX2" fmla="*/ 65086 w 68313"/>
                <a:gd name="connsiteY2" fmla="*/ 49726 h 66281"/>
                <a:gd name="connsiteX3" fmla="*/ 48630 w 68313"/>
                <a:gd name="connsiteY3" fmla="*/ 4472 h 66281"/>
                <a:gd name="connsiteX4" fmla="*/ 3302 w 68313"/>
                <a:gd name="connsiteY4" fmla="*/ 16589 h 6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13" h="66281">
                  <a:moveTo>
                    <a:pt x="3227" y="16589"/>
                  </a:moveTo>
                  <a:cubicBezTo>
                    <a:pt x="-4777" y="32447"/>
                    <a:pt x="2629" y="52718"/>
                    <a:pt x="19683" y="61843"/>
                  </a:cubicBezTo>
                  <a:cubicBezTo>
                    <a:pt x="36737" y="70969"/>
                    <a:pt x="57083" y="65583"/>
                    <a:pt x="65086" y="49726"/>
                  </a:cubicBezTo>
                  <a:cubicBezTo>
                    <a:pt x="73090" y="33868"/>
                    <a:pt x="65684" y="13597"/>
                    <a:pt x="48630" y="4472"/>
                  </a:cubicBezTo>
                  <a:cubicBezTo>
                    <a:pt x="31576" y="-4728"/>
                    <a:pt x="11305" y="732"/>
                    <a:pt x="3302" y="16589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B5C75D9E-8608-8A40-FAA1-77AEC479E571}"/>
                </a:ext>
              </a:extLst>
            </p:cNvPr>
            <p:cNvSpPr/>
            <p:nvPr/>
          </p:nvSpPr>
          <p:spPr>
            <a:xfrm>
              <a:off x="3038968" y="1839371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8" y="52684"/>
                    <a:pt x="19683" y="61810"/>
                  </a:cubicBezTo>
                  <a:cubicBezTo>
                    <a:pt x="36737" y="70935"/>
                    <a:pt x="57082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222B65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E43424D9-5261-8022-CD64-71ADBA1DABBD}"/>
                </a:ext>
              </a:extLst>
            </p:cNvPr>
            <p:cNvSpPr/>
            <p:nvPr/>
          </p:nvSpPr>
          <p:spPr>
            <a:xfrm>
              <a:off x="2990797" y="1799278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8" y="52684"/>
                    <a:pt x="19683" y="61810"/>
                  </a:cubicBezTo>
                  <a:cubicBezTo>
                    <a:pt x="36737" y="70935"/>
                    <a:pt x="57082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426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222B65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9961F8B6-C572-8C65-DD93-4317F2987385}"/>
                </a:ext>
              </a:extLst>
            </p:cNvPr>
            <p:cNvSpPr/>
            <p:nvPr/>
          </p:nvSpPr>
          <p:spPr>
            <a:xfrm>
              <a:off x="2939260" y="1771677"/>
              <a:ext cx="68280" cy="66248"/>
            </a:xfrm>
            <a:custGeom>
              <a:avLst/>
              <a:gdLst>
                <a:gd name="connsiteX0" fmla="*/ 3227 w 68280"/>
                <a:gd name="connsiteY0" fmla="*/ 16556 h 66248"/>
                <a:gd name="connsiteX1" fmla="*/ 19683 w 68280"/>
                <a:gd name="connsiteY1" fmla="*/ 61810 h 66248"/>
                <a:gd name="connsiteX2" fmla="*/ 65086 w 68280"/>
                <a:gd name="connsiteY2" fmla="*/ 49692 h 66248"/>
                <a:gd name="connsiteX3" fmla="*/ 48630 w 68280"/>
                <a:gd name="connsiteY3" fmla="*/ 4439 h 66248"/>
                <a:gd name="connsiteX4" fmla="*/ 3302 w 68280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80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86" y="49692"/>
                  </a:cubicBezTo>
                  <a:cubicBezTo>
                    <a:pt x="73015" y="33835"/>
                    <a:pt x="65685" y="13564"/>
                    <a:pt x="48630" y="4439"/>
                  </a:cubicBezTo>
                  <a:cubicBezTo>
                    <a:pt x="31576" y="-4687"/>
                    <a:pt x="11231" y="699"/>
                    <a:pt x="3302" y="16556"/>
                  </a:cubicBezTo>
                  <a:close/>
                </a:path>
              </a:pathLst>
            </a:custGeom>
            <a:solidFill>
              <a:srgbClr val="222B65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FD7D251C-DDDE-57DE-E09B-BC372C3094EC}"/>
                </a:ext>
              </a:extLst>
            </p:cNvPr>
            <p:cNvSpPr/>
            <p:nvPr/>
          </p:nvSpPr>
          <p:spPr>
            <a:xfrm>
              <a:off x="2900439" y="1759410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426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222B65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4DCB3E3A-7B3E-0306-1388-E1F7FA23CC11}"/>
                </a:ext>
              </a:extLst>
            </p:cNvPr>
            <p:cNvSpPr/>
            <p:nvPr/>
          </p:nvSpPr>
          <p:spPr>
            <a:xfrm>
              <a:off x="2818683" y="1889935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CBB97209-A90C-821C-53D4-E565482CAEB4}"/>
                </a:ext>
              </a:extLst>
            </p:cNvPr>
            <p:cNvSpPr/>
            <p:nvPr/>
          </p:nvSpPr>
          <p:spPr>
            <a:xfrm>
              <a:off x="2821152" y="1948503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227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9CA4D5D3-A85F-9FCA-77C2-333DE3976E42}"/>
                </a:ext>
              </a:extLst>
            </p:cNvPr>
            <p:cNvSpPr/>
            <p:nvPr/>
          </p:nvSpPr>
          <p:spPr>
            <a:xfrm>
              <a:off x="2830502" y="2002076"/>
              <a:ext cx="68238" cy="66232"/>
            </a:xfrm>
            <a:custGeom>
              <a:avLst/>
              <a:gdLst>
                <a:gd name="connsiteX0" fmla="*/ 3227 w 68238"/>
                <a:gd name="connsiteY0" fmla="*/ 16540 h 66232"/>
                <a:gd name="connsiteX1" fmla="*/ 19683 w 68238"/>
                <a:gd name="connsiteY1" fmla="*/ 61794 h 66232"/>
                <a:gd name="connsiteX2" fmla="*/ 65011 w 68238"/>
                <a:gd name="connsiteY2" fmla="*/ 49676 h 66232"/>
                <a:gd name="connsiteX3" fmla="*/ 48555 w 68238"/>
                <a:gd name="connsiteY3" fmla="*/ 4422 h 66232"/>
                <a:gd name="connsiteX4" fmla="*/ 3152 w 68238"/>
                <a:gd name="connsiteY4" fmla="*/ 16540 h 6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32">
                  <a:moveTo>
                    <a:pt x="3227" y="16540"/>
                  </a:moveTo>
                  <a:cubicBezTo>
                    <a:pt x="-4777" y="32397"/>
                    <a:pt x="2629" y="52668"/>
                    <a:pt x="19683" y="61794"/>
                  </a:cubicBezTo>
                  <a:cubicBezTo>
                    <a:pt x="36737" y="70919"/>
                    <a:pt x="57083" y="65534"/>
                    <a:pt x="65011" y="49676"/>
                  </a:cubicBezTo>
                  <a:cubicBezTo>
                    <a:pt x="73015" y="33819"/>
                    <a:pt x="65610" y="13548"/>
                    <a:pt x="48555" y="4422"/>
                  </a:cubicBezTo>
                  <a:cubicBezTo>
                    <a:pt x="31501" y="-4703"/>
                    <a:pt x="11156" y="757"/>
                    <a:pt x="3152" y="16540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8B1AA7AC-D44F-03F0-71B5-90F6D3889D6B}"/>
                </a:ext>
              </a:extLst>
            </p:cNvPr>
            <p:cNvSpPr/>
            <p:nvPr/>
          </p:nvSpPr>
          <p:spPr>
            <a:xfrm>
              <a:off x="3070758" y="1868584"/>
              <a:ext cx="68313" cy="66281"/>
            </a:xfrm>
            <a:custGeom>
              <a:avLst/>
              <a:gdLst>
                <a:gd name="connsiteX0" fmla="*/ 3227 w 68313"/>
                <a:gd name="connsiteY0" fmla="*/ 16589 h 66281"/>
                <a:gd name="connsiteX1" fmla="*/ 19683 w 68313"/>
                <a:gd name="connsiteY1" fmla="*/ 61843 h 66281"/>
                <a:gd name="connsiteX2" fmla="*/ 65086 w 68313"/>
                <a:gd name="connsiteY2" fmla="*/ 49726 h 66281"/>
                <a:gd name="connsiteX3" fmla="*/ 48630 w 68313"/>
                <a:gd name="connsiteY3" fmla="*/ 4472 h 66281"/>
                <a:gd name="connsiteX4" fmla="*/ 3302 w 68313"/>
                <a:gd name="connsiteY4" fmla="*/ 16589 h 6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13" h="66281">
                  <a:moveTo>
                    <a:pt x="3227" y="16589"/>
                  </a:moveTo>
                  <a:cubicBezTo>
                    <a:pt x="-4777" y="32447"/>
                    <a:pt x="2628" y="52718"/>
                    <a:pt x="19683" y="61843"/>
                  </a:cubicBezTo>
                  <a:cubicBezTo>
                    <a:pt x="36737" y="70969"/>
                    <a:pt x="57082" y="65583"/>
                    <a:pt x="65086" y="49726"/>
                  </a:cubicBezTo>
                  <a:cubicBezTo>
                    <a:pt x="73090" y="33868"/>
                    <a:pt x="65684" y="13597"/>
                    <a:pt x="48630" y="4472"/>
                  </a:cubicBezTo>
                  <a:cubicBezTo>
                    <a:pt x="31576" y="-4728"/>
                    <a:pt x="11230" y="732"/>
                    <a:pt x="3302" y="16589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DA76F41A-724F-4AF2-B98C-1009E4CCAEA0}"/>
                </a:ext>
              </a:extLst>
            </p:cNvPr>
            <p:cNvSpPr/>
            <p:nvPr/>
          </p:nvSpPr>
          <p:spPr>
            <a:xfrm>
              <a:off x="3019221" y="1840942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227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426" y="-4687"/>
                    <a:pt x="11156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8F4631F8-5669-29C1-10B9-5AA05379A090}"/>
                </a:ext>
              </a:extLst>
            </p:cNvPr>
            <p:cNvSpPr/>
            <p:nvPr/>
          </p:nvSpPr>
          <p:spPr>
            <a:xfrm>
              <a:off x="2967759" y="1813341"/>
              <a:ext cx="68313" cy="66248"/>
            </a:xfrm>
            <a:custGeom>
              <a:avLst/>
              <a:gdLst>
                <a:gd name="connsiteX0" fmla="*/ 3227 w 68313"/>
                <a:gd name="connsiteY0" fmla="*/ 16556 h 66248"/>
                <a:gd name="connsiteX1" fmla="*/ 19683 w 68313"/>
                <a:gd name="connsiteY1" fmla="*/ 61810 h 66248"/>
                <a:gd name="connsiteX2" fmla="*/ 65086 w 68313"/>
                <a:gd name="connsiteY2" fmla="*/ 49692 h 66248"/>
                <a:gd name="connsiteX3" fmla="*/ 48630 w 68313"/>
                <a:gd name="connsiteY3" fmla="*/ 4439 h 66248"/>
                <a:gd name="connsiteX4" fmla="*/ 3227 w 68313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13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86" y="49692"/>
                  </a:cubicBezTo>
                  <a:cubicBezTo>
                    <a:pt x="73090" y="33835"/>
                    <a:pt x="65685" y="13564"/>
                    <a:pt x="48630" y="4439"/>
                  </a:cubicBezTo>
                  <a:cubicBezTo>
                    <a:pt x="31576" y="-4687"/>
                    <a:pt x="11231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44B798F1-3C94-BD47-14C9-2198A0CA9BC6}"/>
                </a:ext>
              </a:extLst>
            </p:cNvPr>
            <p:cNvSpPr/>
            <p:nvPr/>
          </p:nvSpPr>
          <p:spPr>
            <a:xfrm>
              <a:off x="2916254" y="1785740"/>
              <a:ext cx="68248" cy="66248"/>
            </a:xfrm>
            <a:custGeom>
              <a:avLst/>
              <a:gdLst>
                <a:gd name="connsiteX0" fmla="*/ 3195 w 68248"/>
                <a:gd name="connsiteY0" fmla="*/ 16556 h 66248"/>
                <a:gd name="connsiteX1" fmla="*/ 19650 w 68248"/>
                <a:gd name="connsiteY1" fmla="*/ 61810 h 66248"/>
                <a:gd name="connsiteX2" fmla="*/ 65054 w 68248"/>
                <a:gd name="connsiteY2" fmla="*/ 49692 h 66248"/>
                <a:gd name="connsiteX3" fmla="*/ 48598 w 68248"/>
                <a:gd name="connsiteY3" fmla="*/ 4439 h 66248"/>
                <a:gd name="connsiteX4" fmla="*/ 3195 w 6824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48" h="66248">
                  <a:moveTo>
                    <a:pt x="3195" y="16556"/>
                  </a:moveTo>
                  <a:cubicBezTo>
                    <a:pt x="-4734" y="32414"/>
                    <a:pt x="2596" y="52684"/>
                    <a:pt x="19650" y="61810"/>
                  </a:cubicBezTo>
                  <a:cubicBezTo>
                    <a:pt x="36705" y="70935"/>
                    <a:pt x="57050" y="65550"/>
                    <a:pt x="65054" y="49692"/>
                  </a:cubicBezTo>
                  <a:cubicBezTo>
                    <a:pt x="72982" y="33835"/>
                    <a:pt x="65652" y="13564"/>
                    <a:pt x="48598" y="4439"/>
                  </a:cubicBezTo>
                  <a:cubicBezTo>
                    <a:pt x="31543" y="-4687"/>
                    <a:pt x="11198" y="699"/>
                    <a:pt x="3195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B364BE35-C354-DC96-FD68-D774AA269D2F}"/>
                </a:ext>
              </a:extLst>
            </p:cNvPr>
            <p:cNvSpPr/>
            <p:nvPr/>
          </p:nvSpPr>
          <p:spPr>
            <a:xfrm>
              <a:off x="2864685" y="1758139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227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0E36E3B8-B59B-7844-D7C9-2A8D82AD8B6C}"/>
                </a:ext>
              </a:extLst>
            </p:cNvPr>
            <p:cNvSpPr/>
            <p:nvPr/>
          </p:nvSpPr>
          <p:spPr>
            <a:xfrm>
              <a:off x="3027748" y="1901978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227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8" y="52684"/>
                    <a:pt x="19683" y="61810"/>
                  </a:cubicBezTo>
                  <a:cubicBezTo>
                    <a:pt x="36737" y="70935"/>
                    <a:pt x="57082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15351488-3D7B-3757-91D0-3A64EE28B3BA}"/>
                </a:ext>
              </a:extLst>
            </p:cNvPr>
            <p:cNvSpPr/>
            <p:nvPr/>
          </p:nvSpPr>
          <p:spPr>
            <a:xfrm>
              <a:off x="2976211" y="1874377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309B6FB9-68E1-8870-8CAC-5044ED8DCF8A}"/>
                </a:ext>
              </a:extLst>
            </p:cNvPr>
            <p:cNvSpPr/>
            <p:nvPr/>
          </p:nvSpPr>
          <p:spPr>
            <a:xfrm>
              <a:off x="2924749" y="1846776"/>
              <a:ext cx="68313" cy="66248"/>
            </a:xfrm>
            <a:custGeom>
              <a:avLst/>
              <a:gdLst>
                <a:gd name="connsiteX0" fmla="*/ 3227 w 68313"/>
                <a:gd name="connsiteY0" fmla="*/ 16556 h 66248"/>
                <a:gd name="connsiteX1" fmla="*/ 19683 w 68313"/>
                <a:gd name="connsiteY1" fmla="*/ 61810 h 66248"/>
                <a:gd name="connsiteX2" fmla="*/ 65086 w 68313"/>
                <a:gd name="connsiteY2" fmla="*/ 49692 h 66248"/>
                <a:gd name="connsiteX3" fmla="*/ 48630 w 68313"/>
                <a:gd name="connsiteY3" fmla="*/ 4439 h 66248"/>
                <a:gd name="connsiteX4" fmla="*/ 3302 w 68313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13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86" y="49692"/>
                  </a:cubicBezTo>
                  <a:cubicBezTo>
                    <a:pt x="73090" y="33835"/>
                    <a:pt x="65685" y="13564"/>
                    <a:pt x="48630" y="4439"/>
                  </a:cubicBezTo>
                  <a:cubicBezTo>
                    <a:pt x="31576" y="-4687"/>
                    <a:pt x="11231" y="699"/>
                    <a:pt x="330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935B933B-0D20-6C9F-87A2-78C1A4AFA49A}"/>
                </a:ext>
              </a:extLst>
            </p:cNvPr>
            <p:cNvSpPr/>
            <p:nvPr/>
          </p:nvSpPr>
          <p:spPr>
            <a:xfrm>
              <a:off x="2873212" y="1819117"/>
              <a:ext cx="68313" cy="66232"/>
            </a:xfrm>
            <a:custGeom>
              <a:avLst/>
              <a:gdLst>
                <a:gd name="connsiteX0" fmla="*/ 3227 w 68313"/>
                <a:gd name="connsiteY0" fmla="*/ 16540 h 66232"/>
                <a:gd name="connsiteX1" fmla="*/ 19683 w 68313"/>
                <a:gd name="connsiteY1" fmla="*/ 61794 h 66232"/>
                <a:gd name="connsiteX2" fmla="*/ 65086 w 68313"/>
                <a:gd name="connsiteY2" fmla="*/ 49676 h 66232"/>
                <a:gd name="connsiteX3" fmla="*/ 48630 w 68313"/>
                <a:gd name="connsiteY3" fmla="*/ 4422 h 66232"/>
                <a:gd name="connsiteX4" fmla="*/ 3227 w 68313"/>
                <a:gd name="connsiteY4" fmla="*/ 16540 h 6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13" h="66232">
                  <a:moveTo>
                    <a:pt x="3227" y="16540"/>
                  </a:moveTo>
                  <a:cubicBezTo>
                    <a:pt x="-4777" y="32397"/>
                    <a:pt x="2628" y="52668"/>
                    <a:pt x="19683" y="61794"/>
                  </a:cubicBezTo>
                  <a:cubicBezTo>
                    <a:pt x="36737" y="70919"/>
                    <a:pt x="57082" y="65534"/>
                    <a:pt x="65086" y="49676"/>
                  </a:cubicBezTo>
                  <a:cubicBezTo>
                    <a:pt x="73090" y="33819"/>
                    <a:pt x="65684" y="13548"/>
                    <a:pt x="48630" y="4422"/>
                  </a:cubicBezTo>
                  <a:cubicBezTo>
                    <a:pt x="31576" y="-4703"/>
                    <a:pt x="11230" y="757"/>
                    <a:pt x="3227" y="16540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664C38A0-6D87-1E68-5C7B-9812C345DDED}"/>
                </a:ext>
              </a:extLst>
            </p:cNvPr>
            <p:cNvSpPr/>
            <p:nvPr/>
          </p:nvSpPr>
          <p:spPr>
            <a:xfrm>
              <a:off x="2983317" y="1935339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227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8" y="52684"/>
                    <a:pt x="19683" y="61810"/>
                  </a:cubicBezTo>
                  <a:cubicBezTo>
                    <a:pt x="36737" y="70935"/>
                    <a:pt x="57082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1DFAC09A-7732-C220-8248-04DA0764ADDF}"/>
                </a:ext>
              </a:extLst>
            </p:cNvPr>
            <p:cNvSpPr/>
            <p:nvPr/>
          </p:nvSpPr>
          <p:spPr>
            <a:xfrm>
              <a:off x="2931855" y="1907738"/>
              <a:ext cx="68313" cy="66232"/>
            </a:xfrm>
            <a:custGeom>
              <a:avLst/>
              <a:gdLst>
                <a:gd name="connsiteX0" fmla="*/ 3227 w 68313"/>
                <a:gd name="connsiteY0" fmla="*/ 16556 h 66232"/>
                <a:gd name="connsiteX1" fmla="*/ 19683 w 68313"/>
                <a:gd name="connsiteY1" fmla="*/ 61810 h 66232"/>
                <a:gd name="connsiteX2" fmla="*/ 65086 w 68313"/>
                <a:gd name="connsiteY2" fmla="*/ 49692 h 66232"/>
                <a:gd name="connsiteX3" fmla="*/ 48630 w 68313"/>
                <a:gd name="connsiteY3" fmla="*/ 4439 h 66232"/>
                <a:gd name="connsiteX4" fmla="*/ 3302 w 68313"/>
                <a:gd name="connsiteY4" fmla="*/ 16556 h 6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13" h="66232">
                  <a:moveTo>
                    <a:pt x="3227" y="16556"/>
                  </a:moveTo>
                  <a:cubicBezTo>
                    <a:pt x="-4777" y="32414"/>
                    <a:pt x="2628" y="52610"/>
                    <a:pt x="19683" y="61810"/>
                  </a:cubicBezTo>
                  <a:cubicBezTo>
                    <a:pt x="36737" y="70935"/>
                    <a:pt x="57082" y="65475"/>
                    <a:pt x="65086" y="49692"/>
                  </a:cubicBezTo>
                  <a:cubicBezTo>
                    <a:pt x="73090" y="33835"/>
                    <a:pt x="65685" y="13564"/>
                    <a:pt x="48630" y="4439"/>
                  </a:cubicBezTo>
                  <a:cubicBezTo>
                    <a:pt x="31576" y="-4687"/>
                    <a:pt x="11231" y="699"/>
                    <a:pt x="330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FCBD4C3C-16BD-CC07-3D3E-530601624E79}"/>
                </a:ext>
              </a:extLst>
            </p:cNvPr>
            <p:cNvSpPr/>
            <p:nvPr/>
          </p:nvSpPr>
          <p:spPr>
            <a:xfrm>
              <a:off x="2880318" y="1880137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682FAD3E-3B87-920C-6C37-2134FD0F41CA}"/>
                </a:ext>
              </a:extLst>
            </p:cNvPr>
            <p:cNvSpPr/>
            <p:nvPr/>
          </p:nvSpPr>
          <p:spPr>
            <a:xfrm>
              <a:off x="2943524" y="1971168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8" y="52684"/>
                    <a:pt x="19683" y="61810"/>
                  </a:cubicBezTo>
                  <a:cubicBezTo>
                    <a:pt x="36737" y="70935"/>
                    <a:pt x="57082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ED558A66-A6EA-B790-8042-D19008CCEA61}"/>
                </a:ext>
              </a:extLst>
            </p:cNvPr>
            <p:cNvSpPr/>
            <p:nvPr/>
          </p:nvSpPr>
          <p:spPr>
            <a:xfrm>
              <a:off x="2891987" y="1943567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227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902B7B82-0C9C-4245-57CC-E5B34CC9B7C8}"/>
                </a:ext>
              </a:extLst>
            </p:cNvPr>
            <p:cNvSpPr/>
            <p:nvPr/>
          </p:nvSpPr>
          <p:spPr>
            <a:xfrm>
              <a:off x="2896176" y="1998694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6 w 68238"/>
                <a:gd name="connsiteY3" fmla="*/ 4439 h 66248"/>
                <a:gd name="connsiteX4" fmla="*/ 3227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6" y="4439"/>
                  </a:cubicBezTo>
                  <a:cubicBezTo>
                    <a:pt x="31501" y="-4687"/>
                    <a:pt x="11156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BA78F8B3-7093-ACD5-E233-95D5061940E9}"/>
                </a:ext>
              </a:extLst>
            </p:cNvPr>
            <p:cNvSpPr/>
            <p:nvPr/>
          </p:nvSpPr>
          <p:spPr>
            <a:xfrm>
              <a:off x="2816065" y="1822840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7B255D2F-B064-05F8-C64A-390BBE699519}"/>
                </a:ext>
              </a:extLst>
            </p:cNvPr>
            <p:cNvSpPr/>
            <p:nvPr/>
          </p:nvSpPr>
          <p:spPr>
            <a:xfrm>
              <a:off x="2829679" y="1795838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227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8" y="52684"/>
                    <a:pt x="19683" y="61810"/>
                  </a:cubicBezTo>
                  <a:cubicBezTo>
                    <a:pt x="36737" y="70935"/>
                    <a:pt x="57083" y="65550"/>
                    <a:pt x="65011" y="49692"/>
                  </a:cubicBezTo>
                  <a:cubicBezTo>
                    <a:pt x="73015" y="33835"/>
                    <a:pt x="65610" y="13639"/>
                    <a:pt x="48555" y="4439"/>
                  </a:cubicBezTo>
                  <a:cubicBezTo>
                    <a:pt x="31501" y="-4687"/>
                    <a:pt x="11156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14030BFA-66B4-F9EC-9F1F-37C08CAE2010}"/>
                </a:ext>
              </a:extLst>
            </p:cNvPr>
            <p:cNvSpPr/>
            <p:nvPr/>
          </p:nvSpPr>
          <p:spPr>
            <a:xfrm>
              <a:off x="2833714" y="1856177"/>
              <a:ext cx="68844" cy="65623"/>
            </a:xfrm>
            <a:custGeom>
              <a:avLst/>
              <a:gdLst>
                <a:gd name="connsiteX0" fmla="*/ 762 w 68844"/>
                <a:gd name="connsiteY0" fmla="*/ 23911 h 65623"/>
                <a:gd name="connsiteX1" fmla="*/ 27316 w 68844"/>
                <a:gd name="connsiteY1" fmla="*/ 64377 h 65623"/>
                <a:gd name="connsiteX2" fmla="*/ 68082 w 68844"/>
                <a:gd name="connsiteY2" fmla="*/ 41713 h 65623"/>
                <a:gd name="connsiteX3" fmla="*/ 41603 w 68844"/>
                <a:gd name="connsiteY3" fmla="*/ 1246 h 65623"/>
                <a:gd name="connsiteX4" fmla="*/ 837 w 68844"/>
                <a:gd name="connsiteY4" fmla="*/ 23911 h 6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44" h="65623">
                  <a:moveTo>
                    <a:pt x="762" y="23911"/>
                  </a:moveTo>
                  <a:cubicBezTo>
                    <a:pt x="-3202" y="41339"/>
                    <a:pt x="8691" y="59515"/>
                    <a:pt x="27316" y="64377"/>
                  </a:cubicBezTo>
                  <a:cubicBezTo>
                    <a:pt x="45941" y="69314"/>
                    <a:pt x="64192" y="59141"/>
                    <a:pt x="68082" y="41713"/>
                  </a:cubicBezTo>
                  <a:cubicBezTo>
                    <a:pt x="72046" y="24285"/>
                    <a:pt x="60153" y="6108"/>
                    <a:pt x="41603" y="1246"/>
                  </a:cubicBezTo>
                  <a:cubicBezTo>
                    <a:pt x="22978" y="-3690"/>
                    <a:pt x="4727" y="6482"/>
                    <a:pt x="837" y="23911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0707CB83-5658-3564-ABAE-5217E3EBC39C}"/>
                </a:ext>
              </a:extLst>
            </p:cNvPr>
            <p:cNvSpPr/>
            <p:nvPr/>
          </p:nvSpPr>
          <p:spPr>
            <a:xfrm>
              <a:off x="2841572" y="1916489"/>
              <a:ext cx="68238" cy="66248"/>
            </a:xfrm>
            <a:custGeom>
              <a:avLst/>
              <a:gdLst>
                <a:gd name="connsiteX0" fmla="*/ 3227 w 68238"/>
                <a:gd name="connsiteY0" fmla="*/ 16556 h 66248"/>
                <a:gd name="connsiteX1" fmla="*/ 19683 w 68238"/>
                <a:gd name="connsiteY1" fmla="*/ 61810 h 66248"/>
                <a:gd name="connsiteX2" fmla="*/ 65011 w 68238"/>
                <a:gd name="connsiteY2" fmla="*/ 49692 h 66248"/>
                <a:gd name="connsiteX3" fmla="*/ 48555 w 68238"/>
                <a:gd name="connsiteY3" fmla="*/ 4439 h 66248"/>
                <a:gd name="connsiteX4" fmla="*/ 3152 w 68238"/>
                <a:gd name="connsiteY4" fmla="*/ 16556 h 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48">
                  <a:moveTo>
                    <a:pt x="3227" y="16556"/>
                  </a:moveTo>
                  <a:cubicBezTo>
                    <a:pt x="-4777" y="32414"/>
                    <a:pt x="2629" y="52684"/>
                    <a:pt x="19683" y="61810"/>
                  </a:cubicBezTo>
                  <a:cubicBezTo>
                    <a:pt x="36737" y="70935"/>
                    <a:pt x="57008" y="65550"/>
                    <a:pt x="65011" y="49692"/>
                  </a:cubicBezTo>
                  <a:cubicBezTo>
                    <a:pt x="73015" y="33835"/>
                    <a:pt x="65610" y="13564"/>
                    <a:pt x="48555" y="4439"/>
                  </a:cubicBezTo>
                  <a:cubicBezTo>
                    <a:pt x="31501" y="-4687"/>
                    <a:pt x="11156" y="699"/>
                    <a:pt x="3152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E006F895-C991-E69B-E4E4-03797EB38502}"/>
                </a:ext>
              </a:extLst>
            </p:cNvPr>
            <p:cNvSpPr/>
            <p:nvPr/>
          </p:nvSpPr>
          <p:spPr>
            <a:xfrm>
              <a:off x="2854961" y="1976570"/>
              <a:ext cx="68238" cy="66232"/>
            </a:xfrm>
            <a:custGeom>
              <a:avLst/>
              <a:gdLst>
                <a:gd name="connsiteX0" fmla="*/ 3227 w 68238"/>
                <a:gd name="connsiteY0" fmla="*/ 16540 h 66232"/>
                <a:gd name="connsiteX1" fmla="*/ 19683 w 68238"/>
                <a:gd name="connsiteY1" fmla="*/ 61794 h 66232"/>
                <a:gd name="connsiteX2" fmla="*/ 65011 w 68238"/>
                <a:gd name="connsiteY2" fmla="*/ 49676 h 66232"/>
                <a:gd name="connsiteX3" fmla="*/ 48555 w 68238"/>
                <a:gd name="connsiteY3" fmla="*/ 4422 h 66232"/>
                <a:gd name="connsiteX4" fmla="*/ 3227 w 68238"/>
                <a:gd name="connsiteY4" fmla="*/ 16540 h 6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38" h="66232">
                  <a:moveTo>
                    <a:pt x="3227" y="16540"/>
                  </a:moveTo>
                  <a:cubicBezTo>
                    <a:pt x="-4777" y="32397"/>
                    <a:pt x="2628" y="52668"/>
                    <a:pt x="19683" y="61794"/>
                  </a:cubicBezTo>
                  <a:cubicBezTo>
                    <a:pt x="36737" y="70919"/>
                    <a:pt x="57082" y="65534"/>
                    <a:pt x="65011" y="49676"/>
                  </a:cubicBezTo>
                  <a:cubicBezTo>
                    <a:pt x="73015" y="33819"/>
                    <a:pt x="65610" y="13548"/>
                    <a:pt x="48555" y="4422"/>
                  </a:cubicBezTo>
                  <a:cubicBezTo>
                    <a:pt x="31501" y="-4703"/>
                    <a:pt x="11156" y="757"/>
                    <a:pt x="3227" y="16540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E8FACAE9-B07B-202B-FF3B-86B3EBDD07D3}"/>
                </a:ext>
              </a:extLst>
            </p:cNvPr>
            <p:cNvSpPr/>
            <p:nvPr/>
          </p:nvSpPr>
          <p:spPr>
            <a:xfrm>
              <a:off x="2855709" y="2027043"/>
              <a:ext cx="68313" cy="66281"/>
            </a:xfrm>
            <a:custGeom>
              <a:avLst/>
              <a:gdLst>
                <a:gd name="connsiteX0" fmla="*/ 3227 w 68313"/>
                <a:gd name="connsiteY0" fmla="*/ 16556 h 66281"/>
                <a:gd name="connsiteX1" fmla="*/ 19683 w 68313"/>
                <a:gd name="connsiteY1" fmla="*/ 61810 h 66281"/>
                <a:gd name="connsiteX2" fmla="*/ 65086 w 68313"/>
                <a:gd name="connsiteY2" fmla="*/ 49692 h 66281"/>
                <a:gd name="connsiteX3" fmla="*/ 48630 w 68313"/>
                <a:gd name="connsiteY3" fmla="*/ 4439 h 66281"/>
                <a:gd name="connsiteX4" fmla="*/ 3227 w 68313"/>
                <a:gd name="connsiteY4" fmla="*/ 16556 h 6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13" h="66281">
                  <a:moveTo>
                    <a:pt x="3227" y="16556"/>
                  </a:moveTo>
                  <a:cubicBezTo>
                    <a:pt x="-4777" y="32414"/>
                    <a:pt x="2628" y="52684"/>
                    <a:pt x="19683" y="61810"/>
                  </a:cubicBezTo>
                  <a:cubicBezTo>
                    <a:pt x="36812" y="71010"/>
                    <a:pt x="57082" y="65550"/>
                    <a:pt x="65086" y="49692"/>
                  </a:cubicBezTo>
                  <a:cubicBezTo>
                    <a:pt x="73090" y="33835"/>
                    <a:pt x="65684" y="13564"/>
                    <a:pt x="48630" y="4439"/>
                  </a:cubicBezTo>
                  <a:cubicBezTo>
                    <a:pt x="31576" y="-4687"/>
                    <a:pt x="11230" y="699"/>
                    <a:pt x="3227" y="1655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85AE9ED9-F2A0-6AD7-A11E-59B35D6F305B}"/>
                </a:ext>
              </a:extLst>
            </p:cNvPr>
            <p:cNvSpPr/>
            <p:nvPr/>
          </p:nvSpPr>
          <p:spPr>
            <a:xfrm>
              <a:off x="2868796" y="2038384"/>
              <a:ext cx="30469" cy="32119"/>
            </a:xfrm>
            <a:custGeom>
              <a:avLst/>
              <a:gdLst>
                <a:gd name="connsiteX0" fmla="*/ 1808 w 30469"/>
                <a:gd name="connsiteY0" fmla="*/ 8880 h 32119"/>
                <a:gd name="connsiteX1" fmla="*/ 8017 w 30469"/>
                <a:gd name="connsiteY1" fmla="*/ 30422 h 32119"/>
                <a:gd name="connsiteX2" fmla="*/ 28661 w 30469"/>
                <a:gd name="connsiteY2" fmla="*/ 23242 h 32119"/>
                <a:gd name="connsiteX3" fmla="*/ 22453 w 30469"/>
                <a:gd name="connsiteY3" fmla="*/ 1699 h 32119"/>
                <a:gd name="connsiteX4" fmla="*/ 1808 w 30469"/>
                <a:gd name="connsiteY4" fmla="*/ 8805 h 3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9" h="32119">
                  <a:moveTo>
                    <a:pt x="1808" y="8880"/>
                  </a:moveTo>
                  <a:cubicBezTo>
                    <a:pt x="-2156" y="16809"/>
                    <a:pt x="612" y="26458"/>
                    <a:pt x="8017" y="30422"/>
                  </a:cubicBezTo>
                  <a:cubicBezTo>
                    <a:pt x="15422" y="34387"/>
                    <a:pt x="24697" y="31170"/>
                    <a:pt x="28661" y="23242"/>
                  </a:cubicBezTo>
                  <a:cubicBezTo>
                    <a:pt x="32626" y="15313"/>
                    <a:pt x="29858" y="5664"/>
                    <a:pt x="22453" y="1699"/>
                  </a:cubicBezTo>
                  <a:cubicBezTo>
                    <a:pt x="15048" y="-2265"/>
                    <a:pt x="5773" y="951"/>
                    <a:pt x="1808" y="8805"/>
                  </a:cubicBezTo>
                  <a:close/>
                </a:path>
              </a:pathLst>
            </a:custGeom>
            <a:solidFill>
              <a:srgbClr val="A7BCE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65519623-965A-E454-8AEF-2AD0B285148E}"/>
                </a:ext>
              </a:extLst>
            </p:cNvPr>
            <p:cNvSpPr/>
            <p:nvPr/>
          </p:nvSpPr>
          <p:spPr>
            <a:xfrm>
              <a:off x="2866851" y="1987373"/>
              <a:ext cx="22453" cy="30420"/>
            </a:xfrm>
            <a:custGeom>
              <a:avLst/>
              <a:gdLst>
                <a:gd name="connsiteX0" fmla="*/ 1808 w 22453"/>
                <a:gd name="connsiteY0" fmla="*/ 8878 h 30420"/>
                <a:gd name="connsiteX1" fmla="*/ 8017 w 22453"/>
                <a:gd name="connsiteY1" fmla="*/ 30421 h 30420"/>
                <a:gd name="connsiteX2" fmla="*/ 22453 w 22453"/>
                <a:gd name="connsiteY2" fmla="*/ 1698 h 30420"/>
                <a:gd name="connsiteX3" fmla="*/ 1808 w 22453"/>
                <a:gd name="connsiteY3" fmla="*/ 8878 h 3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53" h="30420">
                  <a:moveTo>
                    <a:pt x="1808" y="8878"/>
                  </a:moveTo>
                  <a:cubicBezTo>
                    <a:pt x="-2156" y="16807"/>
                    <a:pt x="612" y="26456"/>
                    <a:pt x="8017" y="30421"/>
                  </a:cubicBezTo>
                  <a:cubicBezTo>
                    <a:pt x="14225" y="20921"/>
                    <a:pt x="11308" y="13965"/>
                    <a:pt x="22453" y="1698"/>
                  </a:cubicBezTo>
                  <a:cubicBezTo>
                    <a:pt x="15048" y="-2267"/>
                    <a:pt x="5773" y="950"/>
                    <a:pt x="1808" y="8878"/>
                  </a:cubicBezTo>
                  <a:close/>
                </a:path>
              </a:pathLst>
            </a:custGeom>
            <a:solidFill>
              <a:srgbClr val="A7BCE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09C58F48-0686-B216-5608-7B2A34ECD2AD}"/>
                </a:ext>
              </a:extLst>
            </p:cNvPr>
            <p:cNvSpPr/>
            <p:nvPr/>
          </p:nvSpPr>
          <p:spPr>
            <a:xfrm>
              <a:off x="2854399" y="1931031"/>
              <a:ext cx="15831" cy="24828"/>
            </a:xfrm>
            <a:custGeom>
              <a:avLst/>
              <a:gdLst>
                <a:gd name="connsiteX0" fmla="*/ 2143 w 15831"/>
                <a:gd name="connsiteY0" fmla="*/ 8671 h 24828"/>
                <a:gd name="connsiteX1" fmla="*/ 3639 w 15831"/>
                <a:gd name="connsiteY1" fmla="*/ 24828 h 24828"/>
                <a:gd name="connsiteX2" fmla="*/ 15832 w 15831"/>
                <a:gd name="connsiteY2" fmla="*/ 668 h 24828"/>
                <a:gd name="connsiteX3" fmla="*/ 2218 w 15831"/>
                <a:gd name="connsiteY3" fmla="*/ 8746 h 2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1" h="24828">
                  <a:moveTo>
                    <a:pt x="2143" y="8671"/>
                  </a:moveTo>
                  <a:cubicBezTo>
                    <a:pt x="-1223" y="15329"/>
                    <a:pt x="-550" y="22584"/>
                    <a:pt x="3639" y="24828"/>
                  </a:cubicBezTo>
                  <a:cubicBezTo>
                    <a:pt x="8576" y="16600"/>
                    <a:pt x="7529" y="11589"/>
                    <a:pt x="15832" y="668"/>
                  </a:cubicBezTo>
                  <a:cubicBezTo>
                    <a:pt x="11643" y="-1576"/>
                    <a:pt x="5584" y="2014"/>
                    <a:pt x="2218" y="8746"/>
                  </a:cubicBezTo>
                  <a:close/>
                </a:path>
              </a:pathLst>
            </a:custGeom>
            <a:solidFill>
              <a:srgbClr val="A7BCE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16BE5E3-1AB6-438E-4ACC-632FC6F3A433}"/>
                </a:ext>
              </a:extLst>
            </p:cNvPr>
            <p:cNvSpPr/>
            <p:nvPr/>
          </p:nvSpPr>
          <p:spPr>
            <a:xfrm>
              <a:off x="2844898" y="1877406"/>
              <a:ext cx="15010" cy="19810"/>
            </a:xfrm>
            <a:custGeom>
              <a:avLst/>
              <a:gdLst>
                <a:gd name="connsiteX0" fmla="*/ 1098 w 15010"/>
                <a:gd name="connsiteY0" fmla="*/ 5598 h 19810"/>
                <a:gd name="connsiteX1" fmla="*/ 5661 w 15010"/>
                <a:gd name="connsiteY1" fmla="*/ 19810 h 19810"/>
                <a:gd name="connsiteX2" fmla="*/ 15011 w 15010"/>
                <a:gd name="connsiteY2" fmla="*/ 1260 h 19810"/>
                <a:gd name="connsiteX3" fmla="*/ 1098 w 15010"/>
                <a:gd name="connsiteY3" fmla="*/ 5598 h 19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0" h="19810">
                  <a:moveTo>
                    <a:pt x="1098" y="5598"/>
                  </a:moveTo>
                  <a:cubicBezTo>
                    <a:pt x="-1445" y="10759"/>
                    <a:pt x="574" y="17117"/>
                    <a:pt x="5661" y="19810"/>
                  </a:cubicBezTo>
                  <a:cubicBezTo>
                    <a:pt x="9700" y="13677"/>
                    <a:pt x="7605" y="9114"/>
                    <a:pt x="15011" y="1260"/>
                  </a:cubicBezTo>
                  <a:cubicBezTo>
                    <a:pt x="9924" y="-1508"/>
                    <a:pt x="3716" y="437"/>
                    <a:pt x="1098" y="5598"/>
                  </a:cubicBezTo>
                  <a:close/>
                </a:path>
              </a:pathLst>
            </a:custGeom>
            <a:solidFill>
              <a:srgbClr val="A7BCE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2886ED9A-39B2-F9CC-AF62-786C04F77BAE}"/>
                </a:ext>
              </a:extLst>
            </p:cNvPr>
            <p:cNvSpPr/>
            <p:nvPr/>
          </p:nvSpPr>
          <p:spPr>
            <a:xfrm>
              <a:off x="2156147" y="1487578"/>
              <a:ext cx="200034" cy="201880"/>
            </a:xfrm>
            <a:custGeom>
              <a:avLst/>
              <a:gdLst>
                <a:gd name="connsiteX0" fmla="*/ 186149 w 200034"/>
                <a:gd name="connsiteY0" fmla="*/ 51049 h 201880"/>
                <a:gd name="connsiteX1" fmla="*/ 150843 w 200034"/>
                <a:gd name="connsiteY1" fmla="*/ 188680 h 201880"/>
                <a:gd name="connsiteX2" fmla="*/ 13886 w 200034"/>
                <a:gd name="connsiteY2" fmla="*/ 150832 h 201880"/>
                <a:gd name="connsiteX3" fmla="*/ 49191 w 200034"/>
                <a:gd name="connsiteY3" fmla="*/ 13201 h 201880"/>
                <a:gd name="connsiteX4" fmla="*/ 186149 w 200034"/>
                <a:gd name="connsiteY4" fmla="*/ 51049 h 20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34" h="201880">
                  <a:moveTo>
                    <a:pt x="186149" y="51049"/>
                  </a:moveTo>
                  <a:cubicBezTo>
                    <a:pt x="214199" y="99519"/>
                    <a:pt x="198416" y="161154"/>
                    <a:pt x="150843" y="188680"/>
                  </a:cubicBezTo>
                  <a:cubicBezTo>
                    <a:pt x="103271" y="216207"/>
                    <a:pt x="41935" y="199302"/>
                    <a:pt x="13886" y="150832"/>
                  </a:cubicBezTo>
                  <a:cubicBezTo>
                    <a:pt x="-14164" y="102362"/>
                    <a:pt x="1618" y="40727"/>
                    <a:pt x="49191" y="13201"/>
                  </a:cubicBezTo>
                  <a:cubicBezTo>
                    <a:pt x="96763" y="-14326"/>
                    <a:pt x="158099" y="2579"/>
                    <a:pt x="186149" y="51049"/>
                  </a:cubicBezTo>
                  <a:close/>
                </a:path>
              </a:pathLst>
            </a:custGeom>
            <a:solidFill>
              <a:srgbClr val="97201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76B8C763-4393-82B9-5BE5-ECE31BE34E21}"/>
                </a:ext>
              </a:extLst>
            </p:cNvPr>
            <p:cNvSpPr/>
            <p:nvPr/>
          </p:nvSpPr>
          <p:spPr>
            <a:xfrm>
              <a:off x="2159133" y="1483956"/>
              <a:ext cx="171158" cy="205503"/>
            </a:xfrm>
            <a:custGeom>
              <a:avLst/>
              <a:gdLst>
                <a:gd name="connsiteX0" fmla="*/ 147932 w 171158"/>
                <a:gd name="connsiteY0" fmla="*/ 192302 h 205503"/>
                <a:gd name="connsiteX1" fmla="*/ 10974 w 171158"/>
                <a:gd name="connsiteY1" fmla="*/ 154454 h 205503"/>
                <a:gd name="connsiteX2" fmla="*/ 46279 w 171158"/>
                <a:gd name="connsiteY2" fmla="*/ 16823 h 205503"/>
                <a:gd name="connsiteX3" fmla="*/ 147932 w 171158"/>
                <a:gd name="connsiteY3" fmla="*/ 192302 h 20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158" h="205503">
                  <a:moveTo>
                    <a:pt x="147932" y="192302"/>
                  </a:moveTo>
                  <a:cubicBezTo>
                    <a:pt x="100359" y="219829"/>
                    <a:pt x="39024" y="202924"/>
                    <a:pt x="10974" y="154454"/>
                  </a:cubicBezTo>
                  <a:cubicBezTo>
                    <a:pt x="-17076" y="105984"/>
                    <a:pt x="13742" y="29913"/>
                    <a:pt x="46279" y="16823"/>
                  </a:cubicBezTo>
                  <a:cubicBezTo>
                    <a:pt x="173962" y="-62839"/>
                    <a:pt x="195504" y="164776"/>
                    <a:pt x="147932" y="192302"/>
                  </a:cubicBezTo>
                  <a:close/>
                </a:path>
              </a:pathLst>
            </a:custGeom>
            <a:solidFill>
              <a:srgbClr val="B61F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708B5C2F-EB80-C6D3-D835-FC03844C5C01}"/>
                </a:ext>
              </a:extLst>
            </p:cNvPr>
            <p:cNvSpPr/>
            <p:nvPr/>
          </p:nvSpPr>
          <p:spPr>
            <a:xfrm>
              <a:off x="2151333" y="1482752"/>
              <a:ext cx="209662" cy="211607"/>
            </a:xfrm>
            <a:custGeom>
              <a:avLst/>
              <a:gdLst>
                <a:gd name="connsiteX0" fmla="*/ 14586 w 209662"/>
                <a:gd name="connsiteY0" fmla="*/ 158051 h 211607"/>
                <a:gd name="connsiteX1" fmla="*/ 0 w 209662"/>
                <a:gd name="connsiteY1" fmla="*/ 104196 h 211607"/>
                <a:gd name="connsiteX2" fmla="*/ 0 w 209662"/>
                <a:gd name="connsiteY2" fmla="*/ 104196 h 211607"/>
                <a:gd name="connsiteX3" fmla="*/ 51612 w 209662"/>
                <a:gd name="connsiteY3" fmla="*/ 13838 h 211607"/>
                <a:gd name="connsiteX4" fmla="*/ 51612 w 209662"/>
                <a:gd name="connsiteY4" fmla="*/ 13838 h 211607"/>
                <a:gd name="connsiteX5" fmla="*/ 103074 w 209662"/>
                <a:gd name="connsiteY5" fmla="*/ 0 h 211607"/>
                <a:gd name="connsiteX6" fmla="*/ 103074 w 209662"/>
                <a:gd name="connsiteY6" fmla="*/ 0 h 211607"/>
                <a:gd name="connsiteX7" fmla="*/ 195077 w 209662"/>
                <a:gd name="connsiteY7" fmla="*/ 53482 h 211607"/>
                <a:gd name="connsiteX8" fmla="*/ 195077 w 209662"/>
                <a:gd name="connsiteY8" fmla="*/ 53482 h 211607"/>
                <a:gd name="connsiteX9" fmla="*/ 190963 w 209662"/>
                <a:gd name="connsiteY9" fmla="*/ 55875 h 211607"/>
                <a:gd name="connsiteX10" fmla="*/ 186849 w 209662"/>
                <a:gd name="connsiteY10" fmla="*/ 58269 h 211607"/>
                <a:gd name="connsiteX11" fmla="*/ 103148 w 209662"/>
                <a:gd name="connsiteY11" fmla="*/ 9574 h 211607"/>
                <a:gd name="connsiteX12" fmla="*/ 103148 w 209662"/>
                <a:gd name="connsiteY12" fmla="*/ 9574 h 211607"/>
                <a:gd name="connsiteX13" fmla="*/ 56474 w 209662"/>
                <a:gd name="connsiteY13" fmla="*/ 22141 h 211607"/>
                <a:gd name="connsiteX14" fmla="*/ 56474 w 209662"/>
                <a:gd name="connsiteY14" fmla="*/ 22141 h 211607"/>
                <a:gd name="connsiteX15" fmla="*/ 9649 w 209662"/>
                <a:gd name="connsiteY15" fmla="*/ 104196 h 211607"/>
                <a:gd name="connsiteX16" fmla="*/ 9649 w 209662"/>
                <a:gd name="connsiteY16" fmla="*/ 104196 h 211607"/>
                <a:gd name="connsiteX17" fmla="*/ 22963 w 209662"/>
                <a:gd name="connsiteY17" fmla="*/ 153264 h 211607"/>
                <a:gd name="connsiteX18" fmla="*/ 22963 w 209662"/>
                <a:gd name="connsiteY18" fmla="*/ 153264 h 211607"/>
                <a:gd name="connsiteX19" fmla="*/ 106664 w 209662"/>
                <a:gd name="connsiteY19" fmla="*/ 201959 h 211607"/>
                <a:gd name="connsiteX20" fmla="*/ 106664 w 209662"/>
                <a:gd name="connsiteY20" fmla="*/ 201959 h 211607"/>
                <a:gd name="connsiteX21" fmla="*/ 153414 w 209662"/>
                <a:gd name="connsiteY21" fmla="*/ 189392 h 211607"/>
                <a:gd name="connsiteX22" fmla="*/ 153414 w 209662"/>
                <a:gd name="connsiteY22" fmla="*/ 189392 h 211607"/>
                <a:gd name="connsiteX23" fmla="*/ 200163 w 209662"/>
                <a:gd name="connsiteY23" fmla="*/ 107337 h 211607"/>
                <a:gd name="connsiteX24" fmla="*/ 200163 w 209662"/>
                <a:gd name="connsiteY24" fmla="*/ 107337 h 211607"/>
                <a:gd name="connsiteX25" fmla="*/ 186924 w 209662"/>
                <a:gd name="connsiteY25" fmla="*/ 58344 h 211607"/>
                <a:gd name="connsiteX26" fmla="*/ 186924 w 209662"/>
                <a:gd name="connsiteY26" fmla="*/ 58344 h 211607"/>
                <a:gd name="connsiteX27" fmla="*/ 191038 w 209662"/>
                <a:gd name="connsiteY27" fmla="*/ 55950 h 211607"/>
                <a:gd name="connsiteX28" fmla="*/ 195152 w 209662"/>
                <a:gd name="connsiteY28" fmla="*/ 53556 h 211607"/>
                <a:gd name="connsiteX29" fmla="*/ 209663 w 209662"/>
                <a:gd name="connsiteY29" fmla="*/ 107412 h 211607"/>
                <a:gd name="connsiteX30" fmla="*/ 209663 w 209662"/>
                <a:gd name="connsiteY30" fmla="*/ 107412 h 211607"/>
                <a:gd name="connsiteX31" fmla="*/ 158126 w 209662"/>
                <a:gd name="connsiteY31" fmla="*/ 197770 h 211607"/>
                <a:gd name="connsiteX32" fmla="*/ 158126 w 209662"/>
                <a:gd name="connsiteY32" fmla="*/ 197770 h 211607"/>
                <a:gd name="connsiteX33" fmla="*/ 106589 w 209662"/>
                <a:gd name="connsiteY33" fmla="*/ 211608 h 211607"/>
                <a:gd name="connsiteX34" fmla="*/ 106589 w 209662"/>
                <a:gd name="connsiteY34" fmla="*/ 211608 h 211607"/>
                <a:gd name="connsiteX35" fmla="*/ 14586 w 209662"/>
                <a:gd name="connsiteY35" fmla="*/ 158126 h 211607"/>
                <a:gd name="connsiteX36" fmla="*/ 14586 w 209662"/>
                <a:gd name="connsiteY36" fmla="*/ 158126 h 21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9662" h="211607">
                  <a:moveTo>
                    <a:pt x="14586" y="158051"/>
                  </a:moveTo>
                  <a:cubicBezTo>
                    <a:pt x="4712" y="141072"/>
                    <a:pt x="0" y="122447"/>
                    <a:pt x="0" y="104196"/>
                  </a:cubicBezTo>
                  <a:lnTo>
                    <a:pt x="0" y="104196"/>
                  </a:lnTo>
                  <a:cubicBezTo>
                    <a:pt x="0" y="68068"/>
                    <a:pt x="18401" y="33061"/>
                    <a:pt x="51612" y="13838"/>
                  </a:cubicBezTo>
                  <a:lnTo>
                    <a:pt x="51612" y="13838"/>
                  </a:lnTo>
                  <a:cubicBezTo>
                    <a:pt x="67768" y="4413"/>
                    <a:pt x="85571" y="0"/>
                    <a:pt x="103074" y="0"/>
                  </a:cubicBezTo>
                  <a:lnTo>
                    <a:pt x="103074" y="0"/>
                  </a:lnTo>
                  <a:cubicBezTo>
                    <a:pt x="139501" y="0"/>
                    <a:pt x="175180" y="19223"/>
                    <a:pt x="195077" y="53482"/>
                  </a:cubicBezTo>
                  <a:lnTo>
                    <a:pt x="195077" y="53482"/>
                  </a:lnTo>
                  <a:lnTo>
                    <a:pt x="190963" y="55875"/>
                  </a:lnTo>
                  <a:lnTo>
                    <a:pt x="186849" y="58269"/>
                  </a:lnTo>
                  <a:cubicBezTo>
                    <a:pt x="168748" y="27003"/>
                    <a:pt x="136285" y="9574"/>
                    <a:pt x="103148" y="9574"/>
                  </a:cubicBezTo>
                  <a:lnTo>
                    <a:pt x="103148" y="9574"/>
                  </a:lnTo>
                  <a:cubicBezTo>
                    <a:pt x="87216" y="9574"/>
                    <a:pt x="71134" y="13614"/>
                    <a:pt x="56474" y="22141"/>
                  </a:cubicBezTo>
                  <a:lnTo>
                    <a:pt x="56474" y="22141"/>
                  </a:lnTo>
                  <a:cubicBezTo>
                    <a:pt x="26404" y="39569"/>
                    <a:pt x="9724" y="71209"/>
                    <a:pt x="9649" y="104196"/>
                  </a:cubicBezTo>
                  <a:lnTo>
                    <a:pt x="9649" y="104196"/>
                  </a:lnTo>
                  <a:cubicBezTo>
                    <a:pt x="9649" y="120801"/>
                    <a:pt x="13913" y="137706"/>
                    <a:pt x="22963" y="153264"/>
                  </a:cubicBezTo>
                  <a:lnTo>
                    <a:pt x="22963" y="153264"/>
                  </a:lnTo>
                  <a:cubicBezTo>
                    <a:pt x="41065" y="184456"/>
                    <a:pt x="73528" y="201959"/>
                    <a:pt x="106664" y="201959"/>
                  </a:cubicBezTo>
                  <a:lnTo>
                    <a:pt x="106664" y="201959"/>
                  </a:lnTo>
                  <a:cubicBezTo>
                    <a:pt x="122596" y="201959"/>
                    <a:pt x="138678" y="197919"/>
                    <a:pt x="153414" y="189392"/>
                  </a:cubicBezTo>
                  <a:lnTo>
                    <a:pt x="153414" y="189392"/>
                  </a:lnTo>
                  <a:cubicBezTo>
                    <a:pt x="183408" y="171964"/>
                    <a:pt x="200163" y="140249"/>
                    <a:pt x="200163" y="107337"/>
                  </a:cubicBezTo>
                  <a:lnTo>
                    <a:pt x="200163" y="107337"/>
                  </a:lnTo>
                  <a:cubicBezTo>
                    <a:pt x="200163" y="90732"/>
                    <a:pt x="195900" y="73827"/>
                    <a:pt x="186924" y="58344"/>
                  </a:cubicBezTo>
                  <a:lnTo>
                    <a:pt x="186924" y="58344"/>
                  </a:lnTo>
                  <a:lnTo>
                    <a:pt x="191038" y="55950"/>
                  </a:lnTo>
                  <a:lnTo>
                    <a:pt x="195152" y="53556"/>
                  </a:lnTo>
                  <a:cubicBezTo>
                    <a:pt x="205025" y="70536"/>
                    <a:pt x="209663" y="89161"/>
                    <a:pt x="209663" y="107412"/>
                  </a:cubicBezTo>
                  <a:lnTo>
                    <a:pt x="209663" y="107412"/>
                  </a:lnTo>
                  <a:cubicBezTo>
                    <a:pt x="209663" y="143540"/>
                    <a:pt x="191262" y="178546"/>
                    <a:pt x="158126" y="197770"/>
                  </a:cubicBezTo>
                  <a:lnTo>
                    <a:pt x="158126" y="197770"/>
                  </a:lnTo>
                  <a:cubicBezTo>
                    <a:pt x="141895" y="207120"/>
                    <a:pt x="124167" y="211608"/>
                    <a:pt x="106589" y="211608"/>
                  </a:cubicBezTo>
                  <a:lnTo>
                    <a:pt x="106589" y="211608"/>
                  </a:lnTo>
                  <a:cubicBezTo>
                    <a:pt x="70087" y="211608"/>
                    <a:pt x="34408" y="192384"/>
                    <a:pt x="14586" y="158126"/>
                  </a:cubicBezTo>
                  <a:lnTo>
                    <a:pt x="14586" y="158126"/>
                  </a:lnTo>
                  <a:close/>
                </a:path>
              </a:pathLst>
            </a:custGeom>
            <a:solidFill>
              <a:srgbClr val="A304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A115D177-813E-48C2-B323-D1181A71AE3D}"/>
                </a:ext>
              </a:extLst>
            </p:cNvPr>
            <p:cNvSpPr/>
            <p:nvPr/>
          </p:nvSpPr>
          <p:spPr>
            <a:xfrm>
              <a:off x="2206086" y="1614100"/>
              <a:ext cx="99632" cy="68890"/>
            </a:xfrm>
            <a:custGeom>
              <a:avLst/>
              <a:gdLst>
                <a:gd name="connsiteX0" fmla="*/ 49891 w 99632"/>
                <a:gd name="connsiteY0" fmla="*/ 68816 h 68890"/>
                <a:gd name="connsiteX1" fmla="*/ 0 w 99632"/>
                <a:gd name="connsiteY1" fmla="*/ 32313 h 68890"/>
                <a:gd name="connsiteX2" fmla="*/ 0 w 99632"/>
                <a:gd name="connsiteY2" fmla="*/ 32313 h 68890"/>
                <a:gd name="connsiteX3" fmla="*/ 0 w 99632"/>
                <a:gd name="connsiteY3" fmla="*/ 31790 h 68890"/>
                <a:gd name="connsiteX4" fmla="*/ 0 w 99632"/>
                <a:gd name="connsiteY4" fmla="*/ 31790 h 68890"/>
                <a:gd name="connsiteX5" fmla="*/ 45852 w 99632"/>
                <a:gd name="connsiteY5" fmla="*/ 0 h 68890"/>
                <a:gd name="connsiteX6" fmla="*/ 45852 w 99632"/>
                <a:gd name="connsiteY6" fmla="*/ 0 h 68890"/>
                <a:gd name="connsiteX7" fmla="*/ 49742 w 99632"/>
                <a:gd name="connsiteY7" fmla="*/ 75 h 68890"/>
                <a:gd name="connsiteX8" fmla="*/ 49742 w 99632"/>
                <a:gd name="connsiteY8" fmla="*/ 75 h 68890"/>
                <a:gd name="connsiteX9" fmla="*/ 99633 w 99632"/>
                <a:gd name="connsiteY9" fmla="*/ 36951 h 68890"/>
                <a:gd name="connsiteX10" fmla="*/ 97613 w 99632"/>
                <a:gd name="connsiteY10" fmla="*/ 36951 h 68890"/>
                <a:gd name="connsiteX11" fmla="*/ 99633 w 99632"/>
                <a:gd name="connsiteY11" fmla="*/ 36951 h 68890"/>
                <a:gd name="connsiteX12" fmla="*/ 99633 w 99632"/>
                <a:gd name="connsiteY12" fmla="*/ 37101 h 68890"/>
                <a:gd name="connsiteX13" fmla="*/ 53781 w 99632"/>
                <a:gd name="connsiteY13" fmla="*/ 68890 h 68890"/>
                <a:gd name="connsiteX14" fmla="*/ 53781 w 99632"/>
                <a:gd name="connsiteY14" fmla="*/ 68890 h 68890"/>
                <a:gd name="connsiteX15" fmla="*/ 49891 w 99632"/>
                <a:gd name="connsiteY15" fmla="*/ 68890 h 68890"/>
                <a:gd name="connsiteX16" fmla="*/ 49891 w 99632"/>
                <a:gd name="connsiteY16" fmla="*/ 68890 h 68890"/>
                <a:gd name="connsiteX17" fmla="*/ 4039 w 99632"/>
                <a:gd name="connsiteY17" fmla="*/ 31865 h 68890"/>
                <a:gd name="connsiteX18" fmla="*/ 50116 w 99632"/>
                <a:gd name="connsiteY18" fmla="*/ 64776 h 68890"/>
                <a:gd name="connsiteX19" fmla="*/ 50116 w 99632"/>
                <a:gd name="connsiteY19" fmla="*/ 64776 h 68890"/>
                <a:gd name="connsiteX20" fmla="*/ 53781 w 99632"/>
                <a:gd name="connsiteY20" fmla="*/ 64776 h 68890"/>
                <a:gd name="connsiteX21" fmla="*/ 53781 w 99632"/>
                <a:gd name="connsiteY21" fmla="*/ 64776 h 68890"/>
                <a:gd name="connsiteX22" fmla="*/ 95594 w 99632"/>
                <a:gd name="connsiteY22" fmla="*/ 37026 h 68890"/>
                <a:gd name="connsiteX23" fmla="*/ 95594 w 99632"/>
                <a:gd name="connsiteY23" fmla="*/ 37026 h 68890"/>
                <a:gd name="connsiteX24" fmla="*/ 95594 w 99632"/>
                <a:gd name="connsiteY24" fmla="*/ 36876 h 68890"/>
                <a:gd name="connsiteX25" fmla="*/ 49517 w 99632"/>
                <a:gd name="connsiteY25" fmla="*/ 3964 h 68890"/>
                <a:gd name="connsiteX26" fmla="*/ 49517 w 99632"/>
                <a:gd name="connsiteY26" fmla="*/ 3964 h 68890"/>
                <a:gd name="connsiteX27" fmla="*/ 45852 w 99632"/>
                <a:gd name="connsiteY27" fmla="*/ 3815 h 68890"/>
                <a:gd name="connsiteX28" fmla="*/ 45852 w 99632"/>
                <a:gd name="connsiteY28" fmla="*/ 3815 h 68890"/>
                <a:gd name="connsiteX29" fmla="*/ 4039 w 99632"/>
                <a:gd name="connsiteY29" fmla="*/ 31565 h 68890"/>
                <a:gd name="connsiteX30" fmla="*/ 2693 w 99632"/>
                <a:gd name="connsiteY30" fmla="*/ 31565 h 68890"/>
                <a:gd name="connsiteX31" fmla="*/ 4039 w 99632"/>
                <a:gd name="connsiteY31" fmla="*/ 31715 h 68890"/>
                <a:gd name="connsiteX32" fmla="*/ 4039 w 99632"/>
                <a:gd name="connsiteY32" fmla="*/ 31715 h 6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9632" h="68890">
                  <a:moveTo>
                    <a:pt x="49891" y="68816"/>
                  </a:moveTo>
                  <a:cubicBezTo>
                    <a:pt x="22889" y="67320"/>
                    <a:pt x="299" y="51462"/>
                    <a:pt x="0" y="32313"/>
                  </a:cubicBezTo>
                  <a:lnTo>
                    <a:pt x="0" y="32313"/>
                  </a:lnTo>
                  <a:cubicBezTo>
                    <a:pt x="0" y="32313"/>
                    <a:pt x="0" y="32164"/>
                    <a:pt x="0" y="31790"/>
                  </a:cubicBezTo>
                  <a:lnTo>
                    <a:pt x="0" y="31790"/>
                  </a:lnTo>
                  <a:cubicBezTo>
                    <a:pt x="150" y="13090"/>
                    <a:pt x="20719" y="0"/>
                    <a:pt x="45852" y="0"/>
                  </a:cubicBezTo>
                  <a:lnTo>
                    <a:pt x="45852" y="0"/>
                  </a:lnTo>
                  <a:cubicBezTo>
                    <a:pt x="47124" y="0"/>
                    <a:pt x="48395" y="0"/>
                    <a:pt x="49742" y="75"/>
                  </a:cubicBezTo>
                  <a:lnTo>
                    <a:pt x="49742" y="75"/>
                  </a:lnTo>
                  <a:cubicBezTo>
                    <a:pt x="76819" y="1571"/>
                    <a:pt x="99334" y="17353"/>
                    <a:pt x="99633" y="36951"/>
                  </a:cubicBezTo>
                  <a:lnTo>
                    <a:pt x="97613" y="36951"/>
                  </a:lnTo>
                  <a:cubicBezTo>
                    <a:pt x="97613" y="36951"/>
                    <a:pt x="99633" y="36951"/>
                    <a:pt x="99633" y="36951"/>
                  </a:cubicBezTo>
                  <a:lnTo>
                    <a:pt x="99633" y="37101"/>
                  </a:lnTo>
                  <a:cubicBezTo>
                    <a:pt x="99483" y="55800"/>
                    <a:pt x="78914" y="68816"/>
                    <a:pt x="53781" y="68890"/>
                  </a:cubicBezTo>
                  <a:lnTo>
                    <a:pt x="53781" y="68890"/>
                  </a:lnTo>
                  <a:cubicBezTo>
                    <a:pt x="52509" y="68890"/>
                    <a:pt x="51238" y="68890"/>
                    <a:pt x="49891" y="68890"/>
                  </a:cubicBezTo>
                  <a:lnTo>
                    <a:pt x="49891" y="68890"/>
                  </a:lnTo>
                  <a:close/>
                  <a:moveTo>
                    <a:pt x="4039" y="31865"/>
                  </a:moveTo>
                  <a:cubicBezTo>
                    <a:pt x="3964" y="48021"/>
                    <a:pt x="24310" y="63430"/>
                    <a:pt x="50116" y="64776"/>
                  </a:cubicBezTo>
                  <a:lnTo>
                    <a:pt x="50116" y="64776"/>
                  </a:lnTo>
                  <a:cubicBezTo>
                    <a:pt x="51312" y="64776"/>
                    <a:pt x="52584" y="64776"/>
                    <a:pt x="53781" y="64776"/>
                  </a:cubicBezTo>
                  <a:lnTo>
                    <a:pt x="53781" y="64776"/>
                  </a:lnTo>
                  <a:cubicBezTo>
                    <a:pt x="77791" y="64776"/>
                    <a:pt x="95594" y="52210"/>
                    <a:pt x="95594" y="37026"/>
                  </a:cubicBezTo>
                  <a:lnTo>
                    <a:pt x="95594" y="37026"/>
                  </a:lnTo>
                  <a:lnTo>
                    <a:pt x="95594" y="36876"/>
                  </a:lnTo>
                  <a:cubicBezTo>
                    <a:pt x="95669" y="20719"/>
                    <a:pt x="75323" y="5311"/>
                    <a:pt x="49517" y="3964"/>
                  </a:cubicBezTo>
                  <a:lnTo>
                    <a:pt x="49517" y="3964"/>
                  </a:lnTo>
                  <a:cubicBezTo>
                    <a:pt x="48246" y="3890"/>
                    <a:pt x="47049" y="3815"/>
                    <a:pt x="45852" y="3815"/>
                  </a:cubicBezTo>
                  <a:lnTo>
                    <a:pt x="45852" y="3815"/>
                  </a:lnTo>
                  <a:cubicBezTo>
                    <a:pt x="21841" y="3815"/>
                    <a:pt x="4114" y="16381"/>
                    <a:pt x="4039" y="31565"/>
                  </a:cubicBezTo>
                  <a:lnTo>
                    <a:pt x="2693" y="31565"/>
                  </a:lnTo>
                  <a:lnTo>
                    <a:pt x="4039" y="31715"/>
                  </a:lnTo>
                  <a:lnTo>
                    <a:pt x="4039" y="31715"/>
                  </a:lnTo>
                  <a:close/>
                </a:path>
              </a:pathLst>
            </a:custGeom>
            <a:solidFill>
              <a:srgbClr val="D6383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FE572648-4427-3067-8FBF-772EF3EA0E2E}"/>
                </a:ext>
              </a:extLst>
            </p:cNvPr>
            <p:cNvSpPr/>
            <p:nvPr/>
          </p:nvSpPr>
          <p:spPr>
            <a:xfrm>
              <a:off x="2214763" y="1623514"/>
              <a:ext cx="78539" cy="48792"/>
            </a:xfrm>
            <a:custGeom>
              <a:avLst/>
              <a:gdLst>
                <a:gd name="connsiteX0" fmla="*/ 78539 w 78539"/>
                <a:gd name="connsiteY0" fmla="*/ 26491 h 48792"/>
                <a:gd name="connsiteX1" fmla="*/ 39419 w 78539"/>
                <a:gd name="connsiteY1" fmla="*/ 48706 h 48792"/>
                <a:gd name="connsiteX2" fmla="*/ 0 w 78539"/>
                <a:gd name="connsiteY2" fmla="*/ 22302 h 48792"/>
                <a:gd name="connsiteX3" fmla="*/ 39120 w 78539"/>
                <a:gd name="connsiteY3" fmla="*/ 86 h 48792"/>
                <a:gd name="connsiteX4" fmla="*/ 78539 w 78539"/>
                <a:gd name="connsiteY4" fmla="*/ 26491 h 4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9" h="48792">
                  <a:moveTo>
                    <a:pt x="78539" y="26491"/>
                  </a:moveTo>
                  <a:cubicBezTo>
                    <a:pt x="78614" y="39880"/>
                    <a:pt x="61111" y="49828"/>
                    <a:pt x="39419" y="48706"/>
                  </a:cubicBezTo>
                  <a:cubicBezTo>
                    <a:pt x="17727" y="47584"/>
                    <a:pt x="75" y="35766"/>
                    <a:pt x="0" y="22302"/>
                  </a:cubicBezTo>
                  <a:cubicBezTo>
                    <a:pt x="0" y="8913"/>
                    <a:pt x="17428" y="-1036"/>
                    <a:pt x="39120" y="86"/>
                  </a:cubicBezTo>
                  <a:cubicBezTo>
                    <a:pt x="60812" y="1208"/>
                    <a:pt x="78465" y="13101"/>
                    <a:pt x="78539" y="26491"/>
                  </a:cubicBezTo>
                  <a:close/>
                </a:path>
              </a:pathLst>
            </a:custGeom>
            <a:solidFill>
              <a:srgbClr val="A304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50EC499E-E5FB-C0BD-803A-A9D22FA7DC36}"/>
                </a:ext>
              </a:extLst>
            </p:cNvPr>
            <p:cNvSpPr/>
            <p:nvPr/>
          </p:nvSpPr>
          <p:spPr>
            <a:xfrm>
              <a:off x="2228825" y="1632959"/>
              <a:ext cx="54977" cy="34165"/>
            </a:xfrm>
            <a:custGeom>
              <a:avLst/>
              <a:gdLst>
                <a:gd name="connsiteX0" fmla="*/ 54978 w 54977"/>
                <a:gd name="connsiteY0" fmla="*/ 18542 h 34165"/>
                <a:gd name="connsiteX1" fmla="*/ 27601 w 54977"/>
                <a:gd name="connsiteY1" fmla="*/ 34100 h 34165"/>
                <a:gd name="connsiteX2" fmla="*/ 0 w 54977"/>
                <a:gd name="connsiteY2" fmla="*/ 15624 h 34165"/>
                <a:gd name="connsiteX3" fmla="*/ 27377 w 54977"/>
                <a:gd name="connsiteY3" fmla="*/ 66 h 34165"/>
                <a:gd name="connsiteX4" fmla="*/ 54978 w 54977"/>
                <a:gd name="connsiteY4" fmla="*/ 18542 h 3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977" h="34165">
                  <a:moveTo>
                    <a:pt x="54978" y="18542"/>
                  </a:moveTo>
                  <a:cubicBezTo>
                    <a:pt x="54978" y="27966"/>
                    <a:pt x="42785" y="34923"/>
                    <a:pt x="27601" y="34100"/>
                  </a:cubicBezTo>
                  <a:cubicBezTo>
                    <a:pt x="12417" y="33277"/>
                    <a:pt x="75" y="25049"/>
                    <a:pt x="0" y="15624"/>
                  </a:cubicBezTo>
                  <a:cubicBezTo>
                    <a:pt x="0" y="6200"/>
                    <a:pt x="12192" y="-757"/>
                    <a:pt x="27377" y="66"/>
                  </a:cubicBezTo>
                  <a:cubicBezTo>
                    <a:pt x="42561" y="889"/>
                    <a:pt x="54903" y="9192"/>
                    <a:pt x="54978" y="18542"/>
                  </a:cubicBezTo>
                  <a:close/>
                </a:path>
              </a:pathLst>
            </a:custGeom>
            <a:solidFill>
              <a:srgbClr val="82043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DE898653-DE69-EC4F-BA4F-CC88B7B871CD}"/>
                </a:ext>
              </a:extLst>
            </p:cNvPr>
            <p:cNvSpPr/>
            <p:nvPr/>
          </p:nvSpPr>
          <p:spPr>
            <a:xfrm>
              <a:off x="1930995" y="1457467"/>
              <a:ext cx="257940" cy="260383"/>
            </a:xfrm>
            <a:custGeom>
              <a:avLst/>
              <a:gdLst>
                <a:gd name="connsiteX0" fmla="*/ 240010 w 257940"/>
                <a:gd name="connsiteY0" fmla="*/ 65902 h 260383"/>
                <a:gd name="connsiteX1" fmla="*/ 63409 w 257940"/>
                <a:gd name="connsiteY1" fmla="*/ 16983 h 260383"/>
                <a:gd name="connsiteX2" fmla="*/ 17930 w 257940"/>
                <a:gd name="connsiteY2" fmla="*/ 194482 h 260383"/>
                <a:gd name="connsiteX3" fmla="*/ 194532 w 257940"/>
                <a:gd name="connsiteY3" fmla="*/ 243401 h 260383"/>
                <a:gd name="connsiteX4" fmla="*/ 240010 w 257940"/>
                <a:gd name="connsiteY4" fmla="*/ 65902 h 26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940" h="260383">
                  <a:moveTo>
                    <a:pt x="240010" y="65902"/>
                  </a:moveTo>
                  <a:cubicBezTo>
                    <a:pt x="203807" y="3369"/>
                    <a:pt x="124744" y="-18472"/>
                    <a:pt x="63409" y="16983"/>
                  </a:cubicBezTo>
                  <a:cubicBezTo>
                    <a:pt x="2073" y="52513"/>
                    <a:pt x="-18272" y="131950"/>
                    <a:pt x="17930" y="194482"/>
                  </a:cubicBezTo>
                  <a:cubicBezTo>
                    <a:pt x="54134" y="257014"/>
                    <a:pt x="133197" y="278856"/>
                    <a:pt x="194532" y="243401"/>
                  </a:cubicBezTo>
                  <a:cubicBezTo>
                    <a:pt x="255868" y="207871"/>
                    <a:pt x="276213" y="128434"/>
                    <a:pt x="240010" y="65902"/>
                  </a:cubicBezTo>
                  <a:close/>
                </a:path>
              </a:pathLst>
            </a:custGeom>
            <a:solidFill>
              <a:srgbClr val="9F1C35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2E509F4B-FD8D-9ED6-7F10-E6B269EF826C}"/>
                </a:ext>
              </a:extLst>
            </p:cNvPr>
            <p:cNvSpPr/>
            <p:nvPr/>
          </p:nvSpPr>
          <p:spPr>
            <a:xfrm>
              <a:off x="1930995" y="1469647"/>
              <a:ext cx="254850" cy="244847"/>
            </a:xfrm>
            <a:custGeom>
              <a:avLst/>
              <a:gdLst>
                <a:gd name="connsiteX0" fmla="*/ 63409 w 254850"/>
                <a:gd name="connsiteY0" fmla="*/ 4803 h 244847"/>
                <a:gd name="connsiteX1" fmla="*/ 17930 w 254850"/>
                <a:gd name="connsiteY1" fmla="*/ 182302 h 244847"/>
                <a:gd name="connsiteX2" fmla="*/ 194532 w 254850"/>
                <a:gd name="connsiteY2" fmla="*/ 231221 h 244847"/>
                <a:gd name="connsiteX3" fmla="*/ 63409 w 254850"/>
                <a:gd name="connsiteY3" fmla="*/ 4803 h 2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850" h="244847">
                  <a:moveTo>
                    <a:pt x="63409" y="4803"/>
                  </a:moveTo>
                  <a:cubicBezTo>
                    <a:pt x="2073" y="40332"/>
                    <a:pt x="-18272" y="119769"/>
                    <a:pt x="17930" y="182302"/>
                  </a:cubicBezTo>
                  <a:cubicBezTo>
                    <a:pt x="54134" y="244834"/>
                    <a:pt x="159002" y="259121"/>
                    <a:pt x="194532" y="231221"/>
                  </a:cubicBezTo>
                  <a:cubicBezTo>
                    <a:pt x="365599" y="139517"/>
                    <a:pt x="124744" y="-30727"/>
                    <a:pt x="63409" y="4803"/>
                  </a:cubicBezTo>
                  <a:close/>
                </a:path>
              </a:pathLst>
            </a:custGeom>
            <a:solidFill>
              <a:srgbClr val="B71D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5C47E2BA-7BFB-784F-2AB4-9CCB910368AD}"/>
                </a:ext>
              </a:extLst>
            </p:cNvPr>
            <p:cNvSpPr/>
            <p:nvPr/>
          </p:nvSpPr>
          <p:spPr>
            <a:xfrm>
              <a:off x="1924840" y="1451262"/>
              <a:ext cx="270250" cy="272793"/>
            </a:xfrm>
            <a:custGeom>
              <a:avLst/>
              <a:gdLst>
                <a:gd name="connsiteX0" fmla="*/ 18775 w 270250"/>
                <a:gd name="connsiteY0" fmla="*/ 203829 h 272793"/>
                <a:gd name="connsiteX1" fmla="*/ 0 w 270250"/>
                <a:gd name="connsiteY1" fmla="*/ 134340 h 272793"/>
                <a:gd name="connsiteX2" fmla="*/ 0 w 270250"/>
                <a:gd name="connsiteY2" fmla="*/ 134340 h 272793"/>
                <a:gd name="connsiteX3" fmla="*/ 66497 w 270250"/>
                <a:gd name="connsiteY3" fmla="*/ 17877 h 272793"/>
                <a:gd name="connsiteX4" fmla="*/ 66497 w 270250"/>
                <a:gd name="connsiteY4" fmla="*/ 17877 h 272793"/>
                <a:gd name="connsiteX5" fmla="*/ 132919 w 270250"/>
                <a:gd name="connsiteY5" fmla="*/ 0 h 272793"/>
                <a:gd name="connsiteX6" fmla="*/ 132919 w 270250"/>
                <a:gd name="connsiteY6" fmla="*/ 0 h 272793"/>
                <a:gd name="connsiteX7" fmla="*/ 251551 w 270250"/>
                <a:gd name="connsiteY7" fmla="*/ 68965 h 272793"/>
                <a:gd name="connsiteX8" fmla="*/ 251551 w 270250"/>
                <a:gd name="connsiteY8" fmla="*/ 68965 h 272793"/>
                <a:gd name="connsiteX9" fmla="*/ 246240 w 270250"/>
                <a:gd name="connsiteY9" fmla="*/ 72107 h 272793"/>
                <a:gd name="connsiteX10" fmla="*/ 240929 w 270250"/>
                <a:gd name="connsiteY10" fmla="*/ 75174 h 272793"/>
                <a:gd name="connsiteX11" fmla="*/ 132994 w 270250"/>
                <a:gd name="connsiteY11" fmla="*/ 12342 h 272793"/>
                <a:gd name="connsiteX12" fmla="*/ 132994 w 270250"/>
                <a:gd name="connsiteY12" fmla="*/ 12342 h 272793"/>
                <a:gd name="connsiteX13" fmla="*/ 72780 w 270250"/>
                <a:gd name="connsiteY13" fmla="*/ 28499 h 272793"/>
                <a:gd name="connsiteX14" fmla="*/ 72780 w 270250"/>
                <a:gd name="connsiteY14" fmla="*/ 28499 h 272793"/>
                <a:gd name="connsiteX15" fmla="*/ 12417 w 270250"/>
                <a:gd name="connsiteY15" fmla="*/ 134265 h 272793"/>
                <a:gd name="connsiteX16" fmla="*/ 12417 w 270250"/>
                <a:gd name="connsiteY16" fmla="*/ 134265 h 272793"/>
                <a:gd name="connsiteX17" fmla="*/ 29546 w 270250"/>
                <a:gd name="connsiteY17" fmla="*/ 197546 h 272793"/>
                <a:gd name="connsiteX18" fmla="*/ 29546 w 270250"/>
                <a:gd name="connsiteY18" fmla="*/ 197546 h 272793"/>
                <a:gd name="connsiteX19" fmla="*/ 137482 w 270250"/>
                <a:gd name="connsiteY19" fmla="*/ 260377 h 272793"/>
                <a:gd name="connsiteX20" fmla="*/ 137482 w 270250"/>
                <a:gd name="connsiteY20" fmla="*/ 260377 h 272793"/>
                <a:gd name="connsiteX21" fmla="*/ 197695 w 270250"/>
                <a:gd name="connsiteY21" fmla="*/ 244220 h 272793"/>
                <a:gd name="connsiteX22" fmla="*/ 197695 w 270250"/>
                <a:gd name="connsiteY22" fmla="*/ 244220 h 272793"/>
                <a:gd name="connsiteX23" fmla="*/ 257984 w 270250"/>
                <a:gd name="connsiteY23" fmla="*/ 138454 h 272793"/>
                <a:gd name="connsiteX24" fmla="*/ 257984 w 270250"/>
                <a:gd name="connsiteY24" fmla="*/ 138454 h 272793"/>
                <a:gd name="connsiteX25" fmla="*/ 240854 w 270250"/>
                <a:gd name="connsiteY25" fmla="*/ 75174 h 272793"/>
                <a:gd name="connsiteX26" fmla="*/ 240854 w 270250"/>
                <a:gd name="connsiteY26" fmla="*/ 75174 h 272793"/>
                <a:gd name="connsiteX27" fmla="*/ 246165 w 270250"/>
                <a:gd name="connsiteY27" fmla="*/ 72107 h 272793"/>
                <a:gd name="connsiteX28" fmla="*/ 251476 w 270250"/>
                <a:gd name="connsiteY28" fmla="*/ 69040 h 272793"/>
                <a:gd name="connsiteX29" fmla="*/ 270251 w 270250"/>
                <a:gd name="connsiteY29" fmla="*/ 138529 h 272793"/>
                <a:gd name="connsiteX30" fmla="*/ 270251 w 270250"/>
                <a:gd name="connsiteY30" fmla="*/ 138529 h 272793"/>
                <a:gd name="connsiteX31" fmla="*/ 203754 w 270250"/>
                <a:gd name="connsiteY31" fmla="*/ 254992 h 272793"/>
                <a:gd name="connsiteX32" fmla="*/ 203754 w 270250"/>
                <a:gd name="connsiteY32" fmla="*/ 254992 h 272793"/>
                <a:gd name="connsiteX33" fmla="*/ 137407 w 270250"/>
                <a:gd name="connsiteY33" fmla="*/ 272794 h 272793"/>
                <a:gd name="connsiteX34" fmla="*/ 137407 w 270250"/>
                <a:gd name="connsiteY34" fmla="*/ 272794 h 272793"/>
                <a:gd name="connsiteX35" fmla="*/ 18775 w 270250"/>
                <a:gd name="connsiteY35" fmla="*/ 203829 h 272793"/>
                <a:gd name="connsiteX36" fmla="*/ 18775 w 270250"/>
                <a:gd name="connsiteY36" fmla="*/ 203829 h 27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70250" h="272793">
                  <a:moveTo>
                    <a:pt x="18775" y="203829"/>
                  </a:moveTo>
                  <a:cubicBezTo>
                    <a:pt x="6059" y="181912"/>
                    <a:pt x="0" y="157902"/>
                    <a:pt x="0" y="134340"/>
                  </a:cubicBezTo>
                  <a:lnTo>
                    <a:pt x="0" y="134340"/>
                  </a:lnTo>
                  <a:cubicBezTo>
                    <a:pt x="0" y="87740"/>
                    <a:pt x="23712" y="42636"/>
                    <a:pt x="66497" y="17877"/>
                  </a:cubicBezTo>
                  <a:lnTo>
                    <a:pt x="66497" y="17877"/>
                  </a:lnTo>
                  <a:cubicBezTo>
                    <a:pt x="87366" y="5760"/>
                    <a:pt x="110255" y="0"/>
                    <a:pt x="132919" y="0"/>
                  </a:cubicBezTo>
                  <a:lnTo>
                    <a:pt x="132919" y="0"/>
                  </a:lnTo>
                  <a:cubicBezTo>
                    <a:pt x="179968" y="0"/>
                    <a:pt x="225969" y="24833"/>
                    <a:pt x="251551" y="68965"/>
                  </a:cubicBezTo>
                  <a:lnTo>
                    <a:pt x="251551" y="68965"/>
                  </a:lnTo>
                  <a:lnTo>
                    <a:pt x="246240" y="72107"/>
                  </a:lnTo>
                  <a:lnTo>
                    <a:pt x="240929" y="75174"/>
                  </a:lnTo>
                  <a:cubicBezTo>
                    <a:pt x="217592" y="34931"/>
                    <a:pt x="175629" y="12342"/>
                    <a:pt x="132994" y="12342"/>
                  </a:cubicBezTo>
                  <a:lnTo>
                    <a:pt x="132994" y="12342"/>
                  </a:lnTo>
                  <a:cubicBezTo>
                    <a:pt x="112424" y="12342"/>
                    <a:pt x="91704" y="17578"/>
                    <a:pt x="72780" y="28499"/>
                  </a:cubicBezTo>
                  <a:lnTo>
                    <a:pt x="72780" y="28499"/>
                  </a:lnTo>
                  <a:cubicBezTo>
                    <a:pt x="34034" y="50938"/>
                    <a:pt x="12492" y="91854"/>
                    <a:pt x="12417" y="134265"/>
                  </a:cubicBezTo>
                  <a:lnTo>
                    <a:pt x="12417" y="134265"/>
                  </a:lnTo>
                  <a:cubicBezTo>
                    <a:pt x="12417" y="155733"/>
                    <a:pt x="17877" y="177499"/>
                    <a:pt x="29546" y="197546"/>
                  </a:cubicBezTo>
                  <a:lnTo>
                    <a:pt x="29546" y="197546"/>
                  </a:lnTo>
                  <a:cubicBezTo>
                    <a:pt x="52883" y="237788"/>
                    <a:pt x="94771" y="260377"/>
                    <a:pt x="137482" y="260377"/>
                  </a:cubicBezTo>
                  <a:lnTo>
                    <a:pt x="137482" y="260377"/>
                  </a:lnTo>
                  <a:cubicBezTo>
                    <a:pt x="157977" y="260377"/>
                    <a:pt x="178696" y="255141"/>
                    <a:pt x="197695" y="244220"/>
                  </a:cubicBezTo>
                  <a:lnTo>
                    <a:pt x="197695" y="244220"/>
                  </a:lnTo>
                  <a:cubicBezTo>
                    <a:pt x="236441" y="221781"/>
                    <a:pt x="257984" y="180940"/>
                    <a:pt x="257984" y="138454"/>
                  </a:cubicBezTo>
                  <a:lnTo>
                    <a:pt x="257984" y="138454"/>
                  </a:lnTo>
                  <a:cubicBezTo>
                    <a:pt x="257984" y="116986"/>
                    <a:pt x="252448" y="95145"/>
                    <a:pt x="240854" y="75174"/>
                  </a:cubicBezTo>
                  <a:lnTo>
                    <a:pt x="240854" y="75174"/>
                  </a:lnTo>
                  <a:lnTo>
                    <a:pt x="246165" y="72107"/>
                  </a:lnTo>
                  <a:lnTo>
                    <a:pt x="251476" y="69040"/>
                  </a:lnTo>
                  <a:cubicBezTo>
                    <a:pt x="264192" y="90956"/>
                    <a:pt x="270251" y="114892"/>
                    <a:pt x="270251" y="138529"/>
                  </a:cubicBezTo>
                  <a:lnTo>
                    <a:pt x="270251" y="138529"/>
                  </a:lnTo>
                  <a:cubicBezTo>
                    <a:pt x="270251" y="185129"/>
                    <a:pt x="246539" y="230233"/>
                    <a:pt x="203754" y="254992"/>
                  </a:cubicBezTo>
                  <a:lnTo>
                    <a:pt x="203754" y="254992"/>
                  </a:lnTo>
                  <a:cubicBezTo>
                    <a:pt x="182885" y="267034"/>
                    <a:pt x="159996" y="272794"/>
                    <a:pt x="137407" y="272794"/>
                  </a:cubicBezTo>
                  <a:lnTo>
                    <a:pt x="137407" y="272794"/>
                  </a:lnTo>
                  <a:cubicBezTo>
                    <a:pt x="90358" y="272794"/>
                    <a:pt x="44356" y="247960"/>
                    <a:pt x="18775" y="203829"/>
                  </a:cubicBezTo>
                  <a:lnTo>
                    <a:pt x="18775" y="203829"/>
                  </a:lnTo>
                  <a:close/>
                </a:path>
              </a:pathLst>
            </a:custGeom>
            <a:solidFill>
              <a:srgbClr val="A304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35EBB90D-E2D8-7242-7D34-F606D96736CC}"/>
                </a:ext>
              </a:extLst>
            </p:cNvPr>
            <p:cNvSpPr/>
            <p:nvPr/>
          </p:nvSpPr>
          <p:spPr>
            <a:xfrm>
              <a:off x="1944512" y="1487839"/>
              <a:ext cx="96192" cy="123194"/>
            </a:xfrm>
            <a:custGeom>
              <a:avLst/>
              <a:gdLst>
                <a:gd name="connsiteX0" fmla="*/ 18999 w 96192"/>
                <a:gd name="connsiteY0" fmla="*/ 119006 h 123194"/>
                <a:gd name="connsiteX1" fmla="*/ 0 w 96192"/>
                <a:gd name="connsiteY1" fmla="*/ 78614 h 123194"/>
                <a:gd name="connsiteX2" fmla="*/ 0 w 96192"/>
                <a:gd name="connsiteY2" fmla="*/ 78614 h 123194"/>
                <a:gd name="connsiteX3" fmla="*/ 9724 w 96192"/>
                <a:gd name="connsiteY3" fmla="*/ 39494 h 123194"/>
                <a:gd name="connsiteX4" fmla="*/ 9724 w 96192"/>
                <a:gd name="connsiteY4" fmla="*/ 39494 h 123194"/>
                <a:gd name="connsiteX5" fmla="*/ 61261 w 96192"/>
                <a:gd name="connsiteY5" fmla="*/ 0 h 123194"/>
                <a:gd name="connsiteX6" fmla="*/ 61261 w 96192"/>
                <a:gd name="connsiteY6" fmla="*/ 0 h 123194"/>
                <a:gd name="connsiteX7" fmla="*/ 77193 w 96192"/>
                <a:gd name="connsiteY7" fmla="*/ 4264 h 123194"/>
                <a:gd name="connsiteX8" fmla="*/ 77193 w 96192"/>
                <a:gd name="connsiteY8" fmla="*/ 4264 h 123194"/>
                <a:gd name="connsiteX9" fmla="*/ 75922 w 96192"/>
                <a:gd name="connsiteY9" fmla="*/ 6508 h 123194"/>
                <a:gd name="connsiteX10" fmla="*/ 74575 w 96192"/>
                <a:gd name="connsiteY10" fmla="*/ 8752 h 123194"/>
                <a:gd name="connsiteX11" fmla="*/ 61186 w 96192"/>
                <a:gd name="connsiteY11" fmla="*/ 5236 h 123194"/>
                <a:gd name="connsiteX12" fmla="*/ 61186 w 96192"/>
                <a:gd name="connsiteY12" fmla="*/ 5236 h 123194"/>
                <a:gd name="connsiteX13" fmla="*/ 14287 w 96192"/>
                <a:gd name="connsiteY13" fmla="*/ 41813 h 123194"/>
                <a:gd name="connsiteX14" fmla="*/ 14287 w 96192"/>
                <a:gd name="connsiteY14" fmla="*/ 41813 h 123194"/>
                <a:gd name="connsiteX15" fmla="*/ 5086 w 96192"/>
                <a:gd name="connsiteY15" fmla="*/ 78614 h 123194"/>
                <a:gd name="connsiteX16" fmla="*/ 5086 w 96192"/>
                <a:gd name="connsiteY16" fmla="*/ 78614 h 123194"/>
                <a:gd name="connsiteX17" fmla="*/ 21542 w 96192"/>
                <a:gd name="connsiteY17" fmla="*/ 114518 h 123194"/>
                <a:gd name="connsiteX18" fmla="*/ 21542 w 96192"/>
                <a:gd name="connsiteY18" fmla="*/ 114518 h 123194"/>
                <a:gd name="connsiteX19" fmla="*/ 34857 w 96192"/>
                <a:gd name="connsiteY19" fmla="*/ 118034 h 123194"/>
                <a:gd name="connsiteX20" fmla="*/ 34857 w 96192"/>
                <a:gd name="connsiteY20" fmla="*/ 118034 h 123194"/>
                <a:gd name="connsiteX21" fmla="*/ 81831 w 96192"/>
                <a:gd name="connsiteY21" fmla="*/ 81457 h 123194"/>
                <a:gd name="connsiteX22" fmla="*/ 81831 w 96192"/>
                <a:gd name="connsiteY22" fmla="*/ 81457 h 123194"/>
                <a:gd name="connsiteX23" fmla="*/ 91031 w 96192"/>
                <a:gd name="connsiteY23" fmla="*/ 44655 h 123194"/>
                <a:gd name="connsiteX24" fmla="*/ 91031 w 96192"/>
                <a:gd name="connsiteY24" fmla="*/ 44655 h 123194"/>
                <a:gd name="connsiteX25" fmla="*/ 74575 w 96192"/>
                <a:gd name="connsiteY25" fmla="*/ 8752 h 123194"/>
                <a:gd name="connsiteX26" fmla="*/ 74575 w 96192"/>
                <a:gd name="connsiteY26" fmla="*/ 8752 h 123194"/>
                <a:gd name="connsiteX27" fmla="*/ 75922 w 96192"/>
                <a:gd name="connsiteY27" fmla="*/ 6508 h 123194"/>
                <a:gd name="connsiteX28" fmla="*/ 77193 w 96192"/>
                <a:gd name="connsiteY28" fmla="*/ 4264 h 123194"/>
                <a:gd name="connsiteX29" fmla="*/ 96192 w 96192"/>
                <a:gd name="connsiteY29" fmla="*/ 44655 h 123194"/>
                <a:gd name="connsiteX30" fmla="*/ 96192 w 96192"/>
                <a:gd name="connsiteY30" fmla="*/ 44655 h 123194"/>
                <a:gd name="connsiteX31" fmla="*/ 86468 w 96192"/>
                <a:gd name="connsiteY31" fmla="*/ 83775 h 123194"/>
                <a:gd name="connsiteX32" fmla="*/ 86468 w 96192"/>
                <a:gd name="connsiteY32" fmla="*/ 83775 h 123194"/>
                <a:gd name="connsiteX33" fmla="*/ 34857 w 96192"/>
                <a:gd name="connsiteY33" fmla="*/ 123195 h 123194"/>
                <a:gd name="connsiteX34" fmla="*/ 34857 w 96192"/>
                <a:gd name="connsiteY34" fmla="*/ 123195 h 123194"/>
                <a:gd name="connsiteX35" fmla="*/ 18924 w 96192"/>
                <a:gd name="connsiteY35" fmla="*/ 119006 h 123194"/>
                <a:gd name="connsiteX36" fmla="*/ 18924 w 96192"/>
                <a:gd name="connsiteY36" fmla="*/ 119006 h 12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6192" h="123194">
                  <a:moveTo>
                    <a:pt x="18999" y="119006"/>
                  </a:moveTo>
                  <a:cubicBezTo>
                    <a:pt x="6283" y="111526"/>
                    <a:pt x="0" y="96117"/>
                    <a:pt x="0" y="78614"/>
                  </a:cubicBezTo>
                  <a:lnTo>
                    <a:pt x="0" y="78614"/>
                  </a:lnTo>
                  <a:cubicBezTo>
                    <a:pt x="0" y="66123"/>
                    <a:pt x="3216" y="52509"/>
                    <a:pt x="9724" y="39494"/>
                  </a:cubicBezTo>
                  <a:lnTo>
                    <a:pt x="9724" y="39494"/>
                  </a:lnTo>
                  <a:cubicBezTo>
                    <a:pt x="21916" y="15334"/>
                    <a:pt x="42262" y="150"/>
                    <a:pt x="61261" y="0"/>
                  </a:cubicBezTo>
                  <a:lnTo>
                    <a:pt x="61261" y="0"/>
                  </a:lnTo>
                  <a:cubicBezTo>
                    <a:pt x="66871" y="0"/>
                    <a:pt x="72331" y="1346"/>
                    <a:pt x="77193" y="4264"/>
                  </a:cubicBezTo>
                  <a:lnTo>
                    <a:pt x="77193" y="4264"/>
                  </a:lnTo>
                  <a:lnTo>
                    <a:pt x="75922" y="6508"/>
                  </a:lnTo>
                  <a:lnTo>
                    <a:pt x="74575" y="8752"/>
                  </a:lnTo>
                  <a:cubicBezTo>
                    <a:pt x="70461" y="6358"/>
                    <a:pt x="65973" y="5236"/>
                    <a:pt x="61186" y="5236"/>
                  </a:cubicBezTo>
                  <a:lnTo>
                    <a:pt x="61186" y="5236"/>
                  </a:lnTo>
                  <a:cubicBezTo>
                    <a:pt x="45029" y="5161"/>
                    <a:pt x="25731" y="18924"/>
                    <a:pt x="14287" y="41813"/>
                  </a:cubicBezTo>
                  <a:lnTo>
                    <a:pt x="14287" y="41813"/>
                  </a:lnTo>
                  <a:cubicBezTo>
                    <a:pt x="8078" y="54080"/>
                    <a:pt x="5086" y="67020"/>
                    <a:pt x="5086" y="78614"/>
                  </a:cubicBezTo>
                  <a:lnTo>
                    <a:pt x="5086" y="78614"/>
                  </a:lnTo>
                  <a:cubicBezTo>
                    <a:pt x="5086" y="94995"/>
                    <a:pt x="10996" y="108385"/>
                    <a:pt x="21542" y="114518"/>
                  </a:cubicBezTo>
                  <a:lnTo>
                    <a:pt x="21542" y="114518"/>
                  </a:lnTo>
                  <a:cubicBezTo>
                    <a:pt x="25656" y="116912"/>
                    <a:pt x="30144" y="118034"/>
                    <a:pt x="34857" y="118034"/>
                  </a:cubicBezTo>
                  <a:lnTo>
                    <a:pt x="34857" y="118034"/>
                  </a:lnTo>
                  <a:cubicBezTo>
                    <a:pt x="51013" y="118034"/>
                    <a:pt x="70237" y="104345"/>
                    <a:pt x="81831" y="81457"/>
                  </a:cubicBezTo>
                  <a:lnTo>
                    <a:pt x="81831" y="81457"/>
                  </a:lnTo>
                  <a:cubicBezTo>
                    <a:pt x="88039" y="69190"/>
                    <a:pt x="91031" y="56249"/>
                    <a:pt x="91031" y="44655"/>
                  </a:cubicBezTo>
                  <a:lnTo>
                    <a:pt x="91031" y="44655"/>
                  </a:lnTo>
                  <a:cubicBezTo>
                    <a:pt x="91031" y="28349"/>
                    <a:pt x="85122" y="14885"/>
                    <a:pt x="74575" y="8752"/>
                  </a:cubicBezTo>
                  <a:lnTo>
                    <a:pt x="74575" y="8752"/>
                  </a:lnTo>
                  <a:lnTo>
                    <a:pt x="75922" y="6508"/>
                  </a:lnTo>
                  <a:lnTo>
                    <a:pt x="77193" y="4264"/>
                  </a:lnTo>
                  <a:cubicBezTo>
                    <a:pt x="89909" y="11744"/>
                    <a:pt x="96192" y="27152"/>
                    <a:pt x="96192" y="44655"/>
                  </a:cubicBezTo>
                  <a:lnTo>
                    <a:pt x="96192" y="44655"/>
                  </a:lnTo>
                  <a:cubicBezTo>
                    <a:pt x="96192" y="57147"/>
                    <a:pt x="93051" y="70760"/>
                    <a:pt x="86468" y="83775"/>
                  </a:cubicBezTo>
                  <a:lnTo>
                    <a:pt x="86468" y="83775"/>
                  </a:lnTo>
                  <a:cubicBezTo>
                    <a:pt x="74276" y="107936"/>
                    <a:pt x="53930" y="123120"/>
                    <a:pt x="34857" y="123195"/>
                  </a:cubicBezTo>
                  <a:lnTo>
                    <a:pt x="34857" y="123195"/>
                  </a:lnTo>
                  <a:cubicBezTo>
                    <a:pt x="29247" y="123195"/>
                    <a:pt x="23861" y="121848"/>
                    <a:pt x="18924" y="119006"/>
                  </a:cubicBezTo>
                  <a:lnTo>
                    <a:pt x="18924" y="119006"/>
                  </a:lnTo>
                  <a:close/>
                </a:path>
              </a:pathLst>
            </a:custGeom>
            <a:solidFill>
              <a:srgbClr val="D6383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2778C6BB-E9C4-626E-CA59-4842229B9F97}"/>
                </a:ext>
              </a:extLst>
            </p:cNvPr>
            <p:cNvSpPr/>
            <p:nvPr/>
          </p:nvSpPr>
          <p:spPr>
            <a:xfrm>
              <a:off x="1956733" y="1504019"/>
              <a:ext cx="70928" cy="95846"/>
            </a:xfrm>
            <a:custGeom>
              <a:avLst/>
              <a:gdLst>
                <a:gd name="connsiteX0" fmla="*/ 58240 w 70928"/>
                <a:gd name="connsiteY0" fmla="*/ 2670 h 95846"/>
                <a:gd name="connsiteX1" fmla="*/ 8349 w 70928"/>
                <a:gd name="connsiteY1" fmla="*/ 32141 h 95846"/>
                <a:gd name="connsiteX2" fmla="*/ 12613 w 70928"/>
                <a:gd name="connsiteY2" fmla="*/ 93177 h 95846"/>
                <a:gd name="connsiteX3" fmla="*/ 62579 w 70928"/>
                <a:gd name="connsiteY3" fmla="*/ 63706 h 95846"/>
                <a:gd name="connsiteX4" fmla="*/ 58315 w 70928"/>
                <a:gd name="connsiteY4" fmla="*/ 2670 h 9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28" h="95846">
                  <a:moveTo>
                    <a:pt x="58240" y="2670"/>
                  </a:moveTo>
                  <a:cubicBezTo>
                    <a:pt x="43281" y="-6007"/>
                    <a:pt x="20916" y="7158"/>
                    <a:pt x="8349" y="32141"/>
                  </a:cubicBezTo>
                  <a:cubicBezTo>
                    <a:pt x="-4292" y="57124"/>
                    <a:pt x="-2347" y="84500"/>
                    <a:pt x="12613" y="93177"/>
                  </a:cubicBezTo>
                  <a:cubicBezTo>
                    <a:pt x="27573" y="101854"/>
                    <a:pt x="49938" y="88689"/>
                    <a:pt x="62579" y="63706"/>
                  </a:cubicBezTo>
                  <a:cubicBezTo>
                    <a:pt x="75220" y="38723"/>
                    <a:pt x="73275" y="11421"/>
                    <a:pt x="58315" y="2670"/>
                  </a:cubicBezTo>
                  <a:close/>
                </a:path>
              </a:pathLst>
            </a:custGeom>
            <a:solidFill>
              <a:srgbClr val="A304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98BD08E4-A21D-9514-422D-FCEF197825B2}"/>
                </a:ext>
              </a:extLst>
            </p:cNvPr>
            <p:cNvSpPr/>
            <p:nvPr/>
          </p:nvSpPr>
          <p:spPr>
            <a:xfrm>
              <a:off x="1966431" y="1514475"/>
              <a:ext cx="49587" cy="67110"/>
            </a:xfrm>
            <a:custGeom>
              <a:avLst/>
              <a:gdLst>
                <a:gd name="connsiteX0" fmla="*/ 40838 w 49587"/>
                <a:gd name="connsiteY0" fmla="*/ 1863 h 67110"/>
                <a:gd name="connsiteX1" fmla="*/ 5832 w 49587"/>
                <a:gd name="connsiteY1" fmla="*/ 22507 h 67110"/>
                <a:gd name="connsiteX2" fmla="*/ 8824 w 49587"/>
                <a:gd name="connsiteY2" fmla="*/ 65218 h 67110"/>
                <a:gd name="connsiteX3" fmla="*/ 43755 w 49587"/>
                <a:gd name="connsiteY3" fmla="*/ 44573 h 67110"/>
                <a:gd name="connsiteX4" fmla="*/ 40763 w 49587"/>
                <a:gd name="connsiteY4" fmla="*/ 1863 h 6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87" h="67110">
                  <a:moveTo>
                    <a:pt x="40838" y="1863"/>
                  </a:moveTo>
                  <a:cubicBezTo>
                    <a:pt x="30366" y="-4196"/>
                    <a:pt x="14658" y="5004"/>
                    <a:pt x="5832" y="22507"/>
                  </a:cubicBezTo>
                  <a:cubicBezTo>
                    <a:pt x="-2994" y="40011"/>
                    <a:pt x="-1648" y="59084"/>
                    <a:pt x="8824" y="65218"/>
                  </a:cubicBezTo>
                  <a:cubicBezTo>
                    <a:pt x="19296" y="71352"/>
                    <a:pt x="35004" y="62076"/>
                    <a:pt x="43755" y="44573"/>
                  </a:cubicBezTo>
                  <a:cubicBezTo>
                    <a:pt x="52582" y="27070"/>
                    <a:pt x="51235" y="7922"/>
                    <a:pt x="40763" y="1863"/>
                  </a:cubicBezTo>
                  <a:close/>
                </a:path>
              </a:pathLst>
            </a:custGeom>
            <a:solidFill>
              <a:srgbClr val="82043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D7A2333B-3718-217D-44E3-4121313A8F01}"/>
                </a:ext>
              </a:extLst>
            </p:cNvPr>
            <p:cNvSpPr/>
            <p:nvPr/>
          </p:nvSpPr>
          <p:spPr>
            <a:xfrm>
              <a:off x="2062161" y="1608594"/>
              <a:ext cx="167432" cy="169588"/>
            </a:xfrm>
            <a:custGeom>
              <a:avLst/>
              <a:gdLst>
                <a:gd name="connsiteX0" fmla="*/ 160829 w 167432"/>
                <a:gd name="connsiteY0" fmla="*/ 116584 h 169588"/>
                <a:gd name="connsiteX1" fmla="*/ 51173 w 167432"/>
                <a:gd name="connsiteY1" fmla="*/ 163408 h 169588"/>
                <a:gd name="connsiteX2" fmla="*/ 6593 w 167432"/>
                <a:gd name="connsiteY2" fmla="*/ 53004 h 169588"/>
                <a:gd name="connsiteX3" fmla="*/ 116249 w 167432"/>
                <a:gd name="connsiteY3" fmla="*/ 6180 h 169588"/>
                <a:gd name="connsiteX4" fmla="*/ 160829 w 167432"/>
                <a:gd name="connsiteY4" fmla="*/ 116584 h 16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2" h="169588">
                  <a:moveTo>
                    <a:pt x="160829" y="116584"/>
                  </a:moveTo>
                  <a:cubicBezTo>
                    <a:pt x="142878" y="159968"/>
                    <a:pt x="93734" y="180912"/>
                    <a:pt x="51173" y="163408"/>
                  </a:cubicBezTo>
                  <a:cubicBezTo>
                    <a:pt x="8613" y="145831"/>
                    <a:pt x="-11359" y="96463"/>
                    <a:pt x="6593" y="53004"/>
                  </a:cubicBezTo>
                  <a:cubicBezTo>
                    <a:pt x="24545" y="9621"/>
                    <a:pt x="73613" y="-11323"/>
                    <a:pt x="116249" y="6180"/>
                  </a:cubicBezTo>
                  <a:cubicBezTo>
                    <a:pt x="158885" y="23758"/>
                    <a:pt x="178781" y="73125"/>
                    <a:pt x="160829" y="116584"/>
                  </a:cubicBezTo>
                  <a:close/>
                </a:path>
              </a:pathLst>
            </a:custGeom>
            <a:solidFill>
              <a:srgbClr val="97201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175DB1EC-EA1B-5E4B-515E-8451263EA245}"/>
                </a:ext>
              </a:extLst>
            </p:cNvPr>
            <p:cNvSpPr/>
            <p:nvPr/>
          </p:nvSpPr>
          <p:spPr>
            <a:xfrm>
              <a:off x="2062161" y="1609674"/>
              <a:ext cx="162445" cy="163870"/>
            </a:xfrm>
            <a:custGeom>
              <a:avLst/>
              <a:gdLst>
                <a:gd name="connsiteX0" fmla="*/ 51173 w 162445"/>
                <a:gd name="connsiteY0" fmla="*/ 162328 h 163870"/>
                <a:gd name="connsiteX1" fmla="*/ 6593 w 162445"/>
                <a:gd name="connsiteY1" fmla="*/ 51924 h 163870"/>
                <a:gd name="connsiteX2" fmla="*/ 116249 w 162445"/>
                <a:gd name="connsiteY2" fmla="*/ 5099 h 163870"/>
                <a:gd name="connsiteX3" fmla="*/ 51173 w 162445"/>
                <a:gd name="connsiteY3" fmla="*/ 162253 h 1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5" h="163870">
                  <a:moveTo>
                    <a:pt x="51173" y="162328"/>
                  </a:moveTo>
                  <a:cubicBezTo>
                    <a:pt x="8613" y="144750"/>
                    <a:pt x="-11359" y="95382"/>
                    <a:pt x="6593" y="51924"/>
                  </a:cubicBezTo>
                  <a:cubicBezTo>
                    <a:pt x="24545" y="8540"/>
                    <a:pt x="90967" y="-9786"/>
                    <a:pt x="116249" y="5099"/>
                  </a:cubicBezTo>
                  <a:cubicBezTo>
                    <a:pt x="234357" y="49306"/>
                    <a:pt x="93734" y="179831"/>
                    <a:pt x="51173" y="162253"/>
                  </a:cubicBezTo>
                  <a:close/>
                </a:path>
              </a:pathLst>
            </a:custGeom>
            <a:solidFill>
              <a:srgbClr val="E20625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C0023236-9A2C-841B-B47F-A004AD6F4DE3}"/>
                </a:ext>
              </a:extLst>
            </p:cNvPr>
            <p:cNvSpPr/>
            <p:nvPr/>
          </p:nvSpPr>
          <p:spPr>
            <a:xfrm>
              <a:off x="2058233" y="1604502"/>
              <a:ext cx="175371" cy="177664"/>
            </a:xfrm>
            <a:custGeom>
              <a:avLst/>
              <a:gdLst>
                <a:gd name="connsiteX0" fmla="*/ 6856 w 175371"/>
                <a:gd name="connsiteY0" fmla="*/ 55525 h 177664"/>
                <a:gd name="connsiteX1" fmla="*/ 35279 w 175371"/>
                <a:gd name="connsiteY1" fmla="*/ 18350 h 177664"/>
                <a:gd name="connsiteX2" fmla="*/ 35279 w 175371"/>
                <a:gd name="connsiteY2" fmla="*/ 18350 h 177664"/>
                <a:gd name="connsiteX3" fmla="*/ 121748 w 175371"/>
                <a:gd name="connsiteY3" fmla="*/ 6532 h 177664"/>
                <a:gd name="connsiteX4" fmla="*/ 121748 w 175371"/>
                <a:gd name="connsiteY4" fmla="*/ 6532 h 177664"/>
                <a:gd name="connsiteX5" fmla="*/ 157203 w 175371"/>
                <a:gd name="connsiteY5" fmla="*/ 33684 h 177664"/>
                <a:gd name="connsiteX6" fmla="*/ 157203 w 175371"/>
                <a:gd name="connsiteY6" fmla="*/ 33684 h 177664"/>
                <a:gd name="connsiteX7" fmla="*/ 168497 w 175371"/>
                <a:gd name="connsiteY7" fmla="*/ 122097 h 177664"/>
                <a:gd name="connsiteX8" fmla="*/ 168497 w 175371"/>
                <a:gd name="connsiteY8" fmla="*/ 122097 h 177664"/>
                <a:gd name="connsiteX9" fmla="*/ 164757 w 175371"/>
                <a:gd name="connsiteY9" fmla="*/ 120526 h 177664"/>
                <a:gd name="connsiteX10" fmla="*/ 161017 w 175371"/>
                <a:gd name="connsiteY10" fmla="*/ 119030 h 177664"/>
                <a:gd name="connsiteX11" fmla="*/ 150770 w 175371"/>
                <a:gd name="connsiteY11" fmla="*/ 38546 h 177664"/>
                <a:gd name="connsiteX12" fmla="*/ 150770 w 175371"/>
                <a:gd name="connsiteY12" fmla="*/ 38546 h 177664"/>
                <a:gd name="connsiteX13" fmla="*/ 118606 w 175371"/>
                <a:gd name="connsiteY13" fmla="*/ 13937 h 177664"/>
                <a:gd name="connsiteX14" fmla="*/ 118606 w 175371"/>
                <a:gd name="connsiteY14" fmla="*/ 13937 h 177664"/>
                <a:gd name="connsiteX15" fmla="*/ 40141 w 175371"/>
                <a:gd name="connsiteY15" fmla="*/ 24708 h 177664"/>
                <a:gd name="connsiteX16" fmla="*/ 40141 w 175371"/>
                <a:gd name="connsiteY16" fmla="*/ 24708 h 177664"/>
                <a:gd name="connsiteX17" fmla="*/ 14261 w 175371"/>
                <a:gd name="connsiteY17" fmla="*/ 58592 h 177664"/>
                <a:gd name="connsiteX18" fmla="*/ 14261 w 175371"/>
                <a:gd name="connsiteY18" fmla="*/ 58592 h 177664"/>
                <a:gd name="connsiteX19" fmla="*/ 24508 w 175371"/>
                <a:gd name="connsiteY19" fmla="*/ 139077 h 177664"/>
                <a:gd name="connsiteX20" fmla="*/ 24508 w 175371"/>
                <a:gd name="connsiteY20" fmla="*/ 139077 h 177664"/>
                <a:gd name="connsiteX21" fmla="*/ 56672 w 175371"/>
                <a:gd name="connsiteY21" fmla="*/ 163760 h 177664"/>
                <a:gd name="connsiteX22" fmla="*/ 56672 w 175371"/>
                <a:gd name="connsiteY22" fmla="*/ 163760 h 177664"/>
                <a:gd name="connsiteX23" fmla="*/ 135137 w 175371"/>
                <a:gd name="connsiteY23" fmla="*/ 152989 h 177664"/>
                <a:gd name="connsiteX24" fmla="*/ 135137 w 175371"/>
                <a:gd name="connsiteY24" fmla="*/ 152989 h 177664"/>
                <a:gd name="connsiteX25" fmla="*/ 161017 w 175371"/>
                <a:gd name="connsiteY25" fmla="*/ 119180 h 177664"/>
                <a:gd name="connsiteX26" fmla="*/ 161017 w 175371"/>
                <a:gd name="connsiteY26" fmla="*/ 119180 h 177664"/>
                <a:gd name="connsiteX27" fmla="*/ 164757 w 175371"/>
                <a:gd name="connsiteY27" fmla="*/ 120676 h 177664"/>
                <a:gd name="connsiteX28" fmla="*/ 168497 w 175371"/>
                <a:gd name="connsiteY28" fmla="*/ 122247 h 177664"/>
                <a:gd name="connsiteX29" fmla="*/ 140074 w 175371"/>
                <a:gd name="connsiteY29" fmla="*/ 159347 h 177664"/>
                <a:gd name="connsiteX30" fmla="*/ 140074 w 175371"/>
                <a:gd name="connsiteY30" fmla="*/ 159347 h 177664"/>
                <a:gd name="connsiteX31" fmla="*/ 53605 w 175371"/>
                <a:gd name="connsiteY31" fmla="*/ 171166 h 177664"/>
                <a:gd name="connsiteX32" fmla="*/ 53605 w 175371"/>
                <a:gd name="connsiteY32" fmla="*/ 171166 h 177664"/>
                <a:gd name="connsiteX33" fmla="*/ 18150 w 175371"/>
                <a:gd name="connsiteY33" fmla="*/ 144013 h 177664"/>
                <a:gd name="connsiteX34" fmla="*/ 18150 w 175371"/>
                <a:gd name="connsiteY34" fmla="*/ 144013 h 177664"/>
                <a:gd name="connsiteX35" fmla="*/ 6930 w 175371"/>
                <a:gd name="connsiteY35" fmla="*/ 55600 h 177664"/>
                <a:gd name="connsiteX36" fmla="*/ 6930 w 175371"/>
                <a:gd name="connsiteY36" fmla="*/ 55600 h 17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5371" h="177664">
                  <a:moveTo>
                    <a:pt x="6856" y="55525"/>
                  </a:moveTo>
                  <a:cubicBezTo>
                    <a:pt x="13139" y="40266"/>
                    <a:pt x="23162" y="27700"/>
                    <a:pt x="35279" y="18350"/>
                  </a:cubicBezTo>
                  <a:lnTo>
                    <a:pt x="35279" y="18350"/>
                  </a:lnTo>
                  <a:cubicBezTo>
                    <a:pt x="59365" y="-125"/>
                    <a:pt x="92052" y="-5735"/>
                    <a:pt x="121748" y="6532"/>
                  </a:cubicBezTo>
                  <a:lnTo>
                    <a:pt x="121748" y="6532"/>
                  </a:lnTo>
                  <a:cubicBezTo>
                    <a:pt x="136259" y="12441"/>
                    <a:pt x="148301" y="22015"/>
                    <a:pt x="157203" y="33684"/>
                  </a:cubicBezTo>
                  <a:lnTo>
                    <a:pt x="157203" y="33684"/>
                  </a:lnTo>
                  <a:cubicBezTo>
                    <a:pt x="175753" y="57919"/>
                    <a:pt x="181138" y="91429"/>
                    <a:pt x="168497" y="122097"/>
                  </a:cubicBezTo>
                  <a:lnTo>
                    <a:pt x="168497" y="122097"/>
                  </a:lnTo>
                  <a:lnTo>
                    <a:pt x="164757" y="120526"/>
                  </a:lnTo>
                  <a:lnTo>
                    <a:pt x="161017" y="119030"/>
                  </a:lnTo>
                  <a:cubicBezTo>
                    <a:pt x="172611" y="91055"/>
                    <a:pt x="167674" y="60537"/>
                    <a:pt x="150770" y="38546"/>
                  </a:cubicBezTo>
                  <a:lnTo>
                    <a:pt x="150770" y="38546"/>
                  </a:lnTo>
                  <a:cubicBezTo>
                    <a:pt x="142617" y="27924"/>
                    <a:pt x="131771" y="19323"/>
                    <a:pt x="118606" y="13937"/>
                  </a:cubicBezTo>
                  <a:lnTo>
                    <a:pt x="118606" y="13937"/>
                  </a:lnTo>
                  <a:cubicBezTo>
                    <a:pt x="91678" y="2792"/>
                    <a:pt x="62058" y="7878"/>
                    <a:pt x="40141" y="24708"/>
                  </a:cubicBezTo>
                  <a:lnTo>
                    <a:pt x="40141" y="24708"/>
                  </a:lnTo>
                  <a:cubicBezTo>
                    <a:pt x="29071" y="33160"/>
                    <a:pt x="20020" y="44680"/>
                    <a:pt x="14261" y="58592"/>
                  </a:cubicBezTo>
                  <a:lnTo>
                    <a:pt x="14261" y="58592"/>
                  </a:lnTo>
                  <a:cubicBezTo>
                    <a:pt x="2667" y="86492"/>
                    <a:pt x="7604" y="117011"/>
                    <a:pt x="24508" y="139077"/>
                  </a:cubicBezTo>
                  <a:lnTo>
                    <a:pt x="24508" y="139077"/>
                  </a:lnTo>
                  <a:cubicBezTo>
                    <a:pt x="32661" y="149698"/>
                    <a:pt x="43507" y="158300"/>
                    <a:pt x="56672" y="163760"/>
                  </a:cubicBezTo>
                  <a:lnTo>
                    <a:pt x="56672" y="163760"/>
                  </a:lnTo>
                  <a:cubicBezTo>
                    <a:pt x="83525" y="174831"/>
                    <a:pt x="113220" y="169744"/>
                    <a:pt x="135137" y="152989"/>
                  </a:cubicBezTo>
                  <a:lnTo>
                    <a:pt x="135137" y="152989"/>
                  </a:lnTo>
                  <a:cubicBezTo>
                    <a:pt x="146207" y="144537"/>
                    <a:pt x="155258" y="133093"/>
                    <a:pt x="161017" y="119180"/>
                  </a:cubicBezTo>
                  <a:lnTo>
                    <a:pt x="161017" y="119180"/>
                  </a:lnTo>
                  <a:lnTo>
                    <a:pt x="164757" y="120676"/>
                  </a:lnTo>
                  <a:lnTo>
                    <a:pt x="168497" y="122247"/>
                  </a:lnTo>
                  <a:cubicBezTo>
                    <a:pt x="162214" y="137506"/>
                    <a:pt x="152191" y="150072"/>
                    <a:pt x="140074" y="159347"/>
                  </a:cubicBezTo>
                  <a:lnTo>
                    <a:pt x="140074" y="159347"/>
                  </a:lnTo>
                  <a:cubicBezTo>
                    <a:pt x="115988" y="177823"/>
                    <a:pt x="83301" y="183358"/>
                    <a:pt x="53605" y="171166"/>
                  </a:cubicBezTo>
                  <a:lnTo>
                    <a:pt x="53605" y="171166"/>
                  </a:lnTo>
                  <a:cubicBezTo>
                    <a:pt x="39094" y="165182"/>
                    <a:pt x="27052" y="155682"/>
                    <a:pt x="18150" y="144013"/>
                  </a:cubicBezTo>
                  <a:lnTo>
                    <a:pt x="18150" y="144013"/>
                  </a:lnTo>
                  <a:cubicBezTo>
                    <a:pt x="-400" y="119778"/>
                    <a:pt x="-5785" y="86193"/>
                    <a:pt x="6930" y="55600"/>
                  </a:cubicBezTo>
                  <a:lnTo>
                    <a:pt x="6930" y="55600"/>
                  </a:lnTo>
                  <a:close/>
                </a:path>
              </a:pathLst>
            </a:custGeom>
            <a:solidFill>
              <a:srgbClr val="A304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B50DE761-C706-8F16-0E83-442769129F77}"/>
                </a:ext>
              </a:extLst>
            </p:cNvPr>
            <p:cNvSpPr/>
            <p:nvPr/>
          </p:nvSpPr>
          <p:spPr>
            <a:xfrm>
              <a:off x="2072806" y="1685033"/>
              <a:ext cx="65784" cy="77480"/>
            </a:xfrm>
            <a:custGeom>
              <a:avLst/>
              <a:gdLst>
                <a:gd name="connsiteX0" fmla="*/ 10085 w 65784"/>
                <a:gd name="connsiteY0" fmla="*/ 56376 h 77480"/>
                <a:gd name="connsiteX1" fmla="*/ 8963 w 65784"/>
                <a:gd name="connsiteY1" fmla="*/ 4540 h 77480"/>
                <a:gd name="connsiteX2" fmla="*/ 8963 w 65784"/>
                <a:gd name="connsiteY2" fmla="*/ 4540 h 77480"/>
                <a:gd name="connsiteX3" fmla="*/ 9262 w 65784"/>
                <a:gd name="connsiteY3" fmla="*/ 4241 h 77480"/>
                <a:gd name="connsiteX4" fmla="*/ 9262 w 65784"/>
                <a:gd name="connsiteY4" fmla="*/ 4241 h 77480"/>
                <a:gd name="connsiteX5" fmla="*/ 53768 w 65784"/>
                <a:gd name="connsiteY5" fmla="*/ 18453 h 77480"/>
                <a:gd name="connsiteX6" fmla="*/ 53768 w 65784"/>
                <a:gd name="connsiteY6" fmla="*/ 18453 h 77480"/>
                <a:gd name="connsiteX7" fmla="*/ 55713 w 65784"/>
                <a:gd name="connsiteY7" fmla="*/ 21146 h 77480"/>
                <a:gd name="connsiteX8" fmla="*/ 55713 w 65784"/>
                <a:gd name="connsiteY8" fmla="*/ 21146 h 77480"/>
                <a:gd name="connsiteX9" fmla="*/ 56535 w 65784"/>
                <a:gd name="connsiteY9" fmla="*/ 73131 h 77480"/>
                <a:gd name="connsiteX10" fmla="*/ 56535 w 65784"/>
                <a:gd name="connsiteY10" fmla="*/ 73131 h 77480"/>
                <a:gd name="connsiteX11" fmla="*/ 55488 w 65784"/>
                <a:gd name="connsiteY11" fmla="*/ 71860 h 77480"/>
                <a:gd name="connsiteX12" fmla="*/ 56461 w 65784"/>
                <a:gd name="connsiteY12" fmla="*/ 73206 h 77480"/>
                <a:gd name="connsiteX13" fmla="*/ 56386 w 65784"/>
                <a:gd name="connsiteY13" fmla="*/ 73206 h 77480"/>
                <a:gd name="connsiteX14" fmla="*/ 11880 w 65784"/>
                <a:gd name="connsiteY14" fmla="*/ 58994 h 77480"/>
                <a:gd name="connsiteX15" fmla="*/ 11880 w 65784"/>
                <a:gd name="connsiteY15" fmla="*/ 58994 h 77480"/>
                <a:gd name="connsiteX16" fmla="*/ 9935 w 65784"/>
                <a:gd name="connsiteY16" fmla="*/ 56376 h 77480"/>
                <a:gd name="connsiteX17" fmla="*/ 9935 w 65784"/>
                <a:gd name="connsiteY17" fmla="*/ 56376 h 77480"/>
                <a:gd name="connsiteX18" fmla="*/ 11282 w 65784"/>
                <a:gd name="connsiteY18" fmla="*/ 7009 h 77480"/>
                <a:gd name="connsiteX19" fmla="*/ 12852 w 65784"/>
                <a:gd name="connsiteY19" fmla="*/ 54432 h 77480"/>
                <a:gd name="connsiteX20" fmla="*/ 12852 w 65784"/>
                <a:gd name="connsiteY20" fmla="*/ 54432 h 77480"/>
                <a:gd name="connsiteX21" fmla="*/ 14648 w 65784"/>
                <a:gd name="connsiteY21" fmla="*/ 56900 h 77480"/>
                <a:gd name="connsiteX22" fmla="*/ 14648 w 65784"/>
                <a:gd name="connsiteY22" fmla="*/ 56900 h 77480"/>
                <a:gd name="connsiteX23" fmla="*/ 54441 w 65784"/>
                <a:gd name="connsiteY23" fmla="*/ 70513 h 77480"/>
                <a:gd name="connsiteX24" fmla="*/ 54516 w 65784"/>
                <a:gd name="connsiteY24" fmla="*/ 70513 h 77480"/>
                <a:gd name="connsiteX25" fmla="*/ 52945 w 65784"/>
                <a:gd name="connsiteY25" fmla="*/ 23016 h 77480"/>
                <a:gd name="connsiteX26" fmla="*/ 52945 w 65784"/>
                <a:gd name="connsiteY26" fmla="*/ 23016 h 77480"/>
                <a:gd name="connsiteX27" fmla="*/ 51150 w 65784"/>
                <a:gd name="connsiteY27" fmla="*/ 20473 h 77480"/>
                <a:gd name="connsiteX28" fmla="*/ 51150 w 65784"/>
                <a:gd name="connsiteY28" fmla="*/ 20473 h 77480"/>
                <a:gd name="connsiteX29" fmla="*/ 11357 w 65784"/>
                <a:gd name="connsiteY29" fmla="*/ 6859 h 77480"/>
                <a:gd name="connsiteX30" fmla="*/ 11357 w 65784"/>
                <a:gd name="connsiteY30" fmla="*/ 6859 h 77480"/>
                <a:gd name="connsiteX31" fmla="*/ 10683 w 65784"/>
                <a:gd name="connsiteY31" fmla="*/ 5961 h 77480"/>
                <a:gd name="connsiteX32" fmla="*/ 11282 w 65784"/>
                <a:gd name="connsiteY32" fmla="*/ 6934 h 77480"/>
                <a:gd name="connsiteX33" fmla="*/ 11282 w 65784"/>
                <a:gd name="connsiteY33" fmla="*/ 6934 h 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5784" h="77480">
                  <a:moveTo>
                    <a:pt x="10085" y="56376"/>
                  </a:moveTo>
                  <a:cubicBezTo>
                    <a:pt x="-2706" y="37677"/>
                    <a:pt x="-3603" y="14563"/>
                    <a:pt x="8963" y="4540"/>
                  </a:cubicBezTo>
                  <a:lnTo>
                    <a:pt x="8963" y="4540"/>
                  </a:lnTo>
                  <a:cubicBezTo>
                    <a:pt x="8963" y="4540"/>
                    <a:pt x="9038" y="4466"/>
                    <a:pt x="9262" y="4241"/>
                  </a:cubicBezTo>
                  <a:lnTo>
                    <a:pt x="9262" y="4241"/>
                  </a:lnTo>
                  <a:cubicBezTo>
                    <a:pt x="21829" y="-5184"/>
                    <a:pt x="40977" y="1773"/>
                    <a:pt x="53768" y="18453"/>
                  </a:cubicBezTo>
                  <a:lnTo>
                    <a:pt x="53768" y="18453"/>
                  </a:lnTo>
                  <a:cubicBezTo>
                    <a:pt x="54441" y="19276"/>
                    <a:pt x="55039" y="20173"/>
                    <a:pt x="55713" y="21146"/>
                  </a:cubicBezTo>
                  <a:lnTo>
                    <a:pt x="55713" y="21146"/>
                  </a:lnTo>
                  <a:cubicBezTo>
                    <a:pt x="68503" y="39846"/>
                    <a:pt x="69476" y="62959"/>
                    <a:pt x="56535" y="73131"/>
                  </a:cubicBezTo>
                  <a:lnTo>
                    <a:pt x="56535" y="73131"/>
                  </a:lnTo>
                  <a:lnTo>
                    <a:pt x="55488" y="71860"/>
                  </a:lnTo>
                  <a:lnTo>
                    <a:pt x="56461" y="73206"/>
                  </a:lnTo>
                  <a:lnTo>
                    <a:pt x="56386" y="73206"/>
                  </a:lnTo>
                  <a:cubicBezTo>
                    <a:pt x="43894" y="82706"/>
                    <a:pt x="24671" y="75675"/>
                    <a:pt x="11880" y="58994"/>
                  </a:cubicBezTo>
                  <a:lnTo>
                    <a:pt x="11880" y="58994"/>
                  </a:lnTo>
                  <a:cubicBezTo>
                    <a:pt x="11207" y="58172"/>
                    <a:pt x="10609" y="57274"/>
                    <a:pt x="9935" y="56376"/>
                  </a:cubicBezTo>
                  <a:lnTo>
                    <a:pt x="9935" y="56376"/>
                  </a:lnTo>
                  <a:close/>
                  <a:moveTo>
                    <a:pt x="11282" y="7009"/>
                  </a:moveTo>
                  <a:cubicBezTo>
                    <a:pt x="511" y="15162"/>
                    <a:pt x="585" y="36629"/>
                    <a:pt x="12852" y="54432"/>
                  </a:cubicBezTo>
                  <a:lnTo>
                    <a:pt x="12852" y="54432"/>
                  </a:lnTo>
                  <a:cubicBezTo>
                    <a:pt x="13451" y="55254"/>
                    <a:pt x="14049" y="56152"/>
                    <a:pt x="14648" y="56900"/>
                  </a:cubicBezTo>
                  <a:lnTo>
                    <a:pt x="14648" y="56900"/>
                  </a:lnTo>
                  <a:cubicBezTo>
                    <a:pt x="26915" y="72832"/>
                    <a:pt x="44343" y="78293"/>
                    <a:pt x="54441" y="70513"/>
                  </a:cubicBezTo>
                  <a:lnTo>
                    <a:pt x="54516" y="70513"/>
                  </a:lnTo>
                  <a:cubicBezTo>
                    <a:pt x="65287" y="62286"/>
                    <a:pt x="65212" y="40893"/>
                    <a:pt x="52945" y="23016"/>
                  </a:cubicBezTo>
                  <a:lnTo>
                    <a:pt x="52945" y="23016"/>
                  </a:lnTo>
                  <a:cubicBezTo>
                    <a:pt x="52347" y="22118"/>
                    <a:pt x="51748" y="21295"/>
                    <a:pt x="51150" y="20473"/>
                  </a:cubicBezTo>
                  <a:lnTo>
                    <a:pt x="51150" y="20473"/>
                  </a:lnTo>
                  <a:cubicBezTo>
                    <a:pt x="38958" y="4540"/>
                    <a:pt x="21454" y="-920"/>
                    <a:pt x="11357" y="6859"/>
                  </a:cubicBezTo>
                  <a:lnTo>
                    <a:pt x="11357" y="6859"/>
                  </a:lnTo>
                  <a:lnTo>
                    <a:pt x="10683" y="5961"/>
                  </a:lnTo>
                  <a:lnTo>
                    <a:pt x="11282" y="6934"/>
                  </a:lnTo>
                  <a:lnTo>
                    <a:pt x="11282" y="6934"/>
                  </a:lnTo>
                  <a:close/>
                </a:path>
              </a:pathLst>
            </a:custGeom>
            <a:solidFill>
              <a:srgbClr val="D6383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04D657DF-772D-20C4-0EB9-743D74C66BBC}"/>
                </a:ext>
              </a:extLst>
            </p:cNvPr>
            <p:cNvSpPr/>
            <p:nvPr/>
          </p:nvSpPr>
          <p:spPr>
            <a:xfrm>
              <a:off x="2080621" y="1692379"/>
              <a:ext cx="49194" cy="59775"/>
            </a:xfrm>
            <a:custGeom>
              <a:avLst/>
              <a:gdLst>
                <a:gd name="connsiteX0" fmla="*/ 43185 w 49194"/>
                <a:gd name="connsiteY0" fmla="*/ 57034 h 59775"/>
                <a:gd name="connsiteX1" fmla="*/ 8478 w 49194"/>
                <a:gd name="connsiteY1" fmla="*/ 42373 h 59775"/>
                <a:gd name="connsiteX2" fmla="*/ 6010 w 49194"/>
                <a:gd name="connsiteY2" fmla="*/ 2730 h 59775"/>
                <a:gd name="connsiteX3" fmla="*/ 40717 w 49194"/>
                <a:gd name="connsiteY3" fmla="*/ 17390 h 59775"/>
                <a:gd name="connsiteX4" fmla="*/ 43185 w 49194"/>
                <a:gd name="connsiteY4" fmla="*/ 57034 h 5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94" h="59775">
                  <a:moveTo>
                    <a:pt x="43185" y="57034"/>
                  </a:moveTo>
                  <a:cubicBezTo>
                    <a:pt x="34284" y="63916"/>
                    <a:pt x="18725" y="57408"/>
                    <a:pt x="8478" y="42373"/>
                  </a:cubicBezTo>
                  <a:cubicBezTo>
                    <a:pt x="-1770" y="27339"/>
                    <a:pt x="-2892" y="9611"/>
                    <a:pt x="6010" y="2730"/>
                  </a:cubicBezTo>
                  <a:cubicBezTo>
                    <a:pt x="14911" y="-4152"/>
                    <a:pt x="30469" y="2430"/>
                    <a:pt x="40717" y="17390"/>
                  </a:cubicBezTo>
                  <a:cubicBezTo>
                    <a:pt x="50964" y="32425"/>
                    <a:pt x="52086" y="50153"/>
                    <a:pt x="43185" y="57034"/>
                  </a:cubicBezTo>
                  <a:close/>
                </a:path>
              </a:pathLst>
            </a:custGeom>
            <a:solidFill>
              <a:srgbClr val="A304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BDFE58E7-A366-82DD-4D87-CE258FFD26C5}"/>
                </a:ext>
              </a:extLst>
            </p:cNvPr>
            <p:cNvSpPr/>
            <p:nvPr/>
          </p:nvSpPr>
          <p:spPr>
            <a:xfrm>
              <a:off x="2087783" y="1703947"/>
              <a:ext cx="34497" cy="41863"/>
            </a:xfrm>
            <a:custGeom>
              <a:avLst/>
              <a:gdLst>
                <a:gd name="connsiteX0" fmla="*/ 30264 w 34497"/>
                <a:gd name="connsiteY0" fmla="*/ 39931 h 41863"/>
                <a:gd name="connsiteX1" fmla="*/ 5954 w 34497"/>
                <a:gd name="connsiteY1" fmla="*/ 29683 h 41863"/>
                <a:gd name="connsiteX2" fmla="*/ 4234 w 34497"/>
                <a:gd name="connsiteY2" fmla="*/ 1933 h 41863"/>
                <a:gd name="connsiteX3" fmla="*/ 28544 w 34497"/>
                <a:gd name="connsiteY3" fmla="*/ 12180 h 41863"/>
                <a:gd name="connsiteX4" fmla="*/ 30264 w 34497"/>
                <a:gd name="connsiteY4" fmla="*/ 39931 h 41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97" h="41863">
                  <a:moveTo>
                    <a:pt x="30264" y="39931"/>
                  </a:moveTo>
                  <a:cubicBezTo>
                    <a:pt x="24056" y="44793"/>
                    <a:pt x="13135" y="40155"/>
                    <a:pt x="5954" y="29683"/>
                  </a:cubicBezTo>
                  <a:cubicBezTo>
                    <a:pt x="-1227" y="19211"/>
                    <a:pt x="-2049" y="6720"/>
                    <a:pt x="4234" y="1933"/>
                  </a:cubicBezTo>
                  <a:cubicBezTo>
                    <a:pt x="10442" y="-2929"/>
                    <a:pt x="21363" y="1708"/>
                    <a:pt x="28544" y="12180"/>
                  </a:cubicBezTo>
                  <a:cubicBezTo>
                    <a:pt x="35724" y="22652"/>
                    <a:pt x="36547" y="35144"/>
                    <a:pt x="30264" y="39931"/>
                  </a:cubicBezTo>
                  <a:close/>
                </a:path>
              </a:pathLst>
            </a:custGeom>
            <a:solidFill>
              <a:srgbClr val="82043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DB6602CD-DF22-5A0F-F07D-A0F7D14F24EA}"/>
                </a:ext>
              </a:extLst>
            </p:cNvPr>
            <p:cNvSpPr/>
            <p:nvPr/>
          </p:nvSpPr>
          <p:spPr>
            <a:xfrm>
              <a:off x="2403861" y="1881009"/>
              <a:ext cx="228876" cy="224650"/>
            </a:xfrm>
            <a:custGeom>
              <a:avLst/>
              <a:gdLst>
                <a:gd name="connsiteX0" fmla="*/ 15852 w 228876"/>
                <a:gd name="connsiteY0" fmla="*/ 51813 h 224650"/>
                <a:gd name="connsiteX1" fmla="*/ 172483 w 228876"/>
                <a:gd name="connsiteY1" fmla="*/ 17704 h 224650"/>
                <a:gd name="connsiteX2" fmla="*/ 213024 w 228876"/>
                <a:gd name="connsiteY2" fmla="*/ 172838 h 224650"/>
                <a:gd name="connsiteX3" fmla="*/ 56394 w 228876"/>
                <a:gd name="connsiteY3" fmla="*/ 206947 h 224650"/>
                <a:gd name="connsiteX4" fmla="*/ 15852 w 228876"/>
                <a:gd name="connsiteY4" fmla="*/ 51813 h 22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876" h="224650">
                  <a:moveTo>
                    <a:pt x="15852" y="51813"/>
                  </a:moveTo>
                  <a:cubicBezTo>
                    <a:pt x="47941" y="-398"/>
                    <a:pt x="118028" y="-15731"/>
                    <a:pt x="172483" y="17704"/>
                  </a:cubicBezTo>
                  <a:cubicBezTo>
                    <a:pt x="226937" y="51139"/>
                    <a:pt x="245113" y="120553"/>
                    <a:pt x="213024" y="172838"/>
                  </a:cubicBezTo>
                  <a:cubicBezTo>
                    <a:pt x="180935" y="225048"/>
                    <a:pt x="110848" y="240382"/>
                    <a:pt x="56394" y="206947"/>
                  </a:cubicBezTo>
                  <a:cubicBezTo>
                    <a:pt x="1940" y="173511"/>
                    <a:pt x="-16237" y="104097"/>
                    <a:pt x="15852" y="51813"/>
                  </a:cubicBezTo>
                  <a:close/>
                </a:path>
              </a:pathLst>
            </a:custGeom>
            <a:solidFill>
              <a:srgbClr val="5852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8C09917C-02B5-732F-678B-3FFE5BC6A35A}"/>
                </a:ext>
              </a:extLst>
            </p:cNvPr>
            <p:cNvSpPr/>
            <p:nvPr/>
          </p:nvSpPr>
          <p:spPr>
            <a:xfrm>
              <a:off x="2398545" y="1875599"/>
              <a:ext cx="239657" cy="235394"/>
            </a:xfrm>
            <a:custGeom>
              <a:avLst/>
              <a:gdLst>
                <a:gd name="connsiteX0" fmla="*/ 58942 w 239657"/>
                <a:gd name="connsiteY0" fmla="*/ 216919 h 235394"/>
                <a:gd name="connsiteX1" fmla="*/ 0 w 239657"/>
                <a:gd name="connsiteY1" fmla="*/ 113471 h 235394"/>
                <a:gd name="connsiteX2" fmla="*/ 0 w 239657"/>
                <a:gd name="connsiteY2" fmla="*/ 113471 h 235394"/>
                <a:gd name="connsiteX3" fmla="*/ 16605 w 239657"/>
                <a:gd name="connsiteY3" fmla="*/ 54379 h 235394"/>
                <a:gd name="connsiteX4" fmla="*/ 16605 w 239657"/>
                <a:gd name="connsiteY4" fmla="*/ 54379 h 235394"/>
                <a:gd name="connsiteX5" fmla="*/ 115715 w 239657"/>
                <a:gd name="connsiteY5" fmla="*/ 0 h 235394"/>
                <a:gd name="connsiteX6" fmla="*/ 115715 w 239657"/>
                <a:gd name="connsiteY6" fmla="*/ 0 h 235394"/>
                <a:gd name="connsiteX7" fmla="*/ 180716 w 239657"/>
                <a:gd name="connsiteY7" fmla="*/ 18475 h 235394"/>
                <a:gd name="connsiteX8" fmla="*/ 180716 w 239657"/>
                <a:gd name="connsiteY8" fmla="*/ 18475 h 235394"/>
                <a:gd name="connsiteX9" fmla="*/ 239658 w 239657"/>
                <a:gd name="connsiteY9" fmla="*/ 121923 h 235394"/>
                <a:gd name="connsiteX10" fmla="*/ 239658 w 239657"/>
                <a:gd name="connsiteY10" fmla="*/ 121923 h 235394"/>
                <a:gd name="connsiteX11" fmla="*/ 223052 w 239657"/>
                <a:gd name="connsiteY11" fmla="*/ 181015 h 235394"/>
                <a:gd name="connsiteX12" fmla="*/ 223052 w 239657"/>
                <a:gd name="connsiteY12" fmla="*/ 181015 h 235394"/>
                <a:gd name="connsiteX13" fmla="*/ 123943 w 239657"/>
                <a:gd name="connsiteY13" fmla="*/ 235394 h 235394"/>
                <a:gd name="connsiteX14" fmla="*/ 123943 w 239657"/>
                <a:gd name="connsiteY14" fmla="*/ 235394 h 235394"/>
                <a:gd name="connsiteX15" fmla="*/ 58942 w 239657"/>
                <a:gd name="connsiteY15" fmla="*/ 216919 h 235394"/>
                <a:gd name="connsiteX16" fmla="*/ 58942 w 239657"/>
                <a:gd name="connsiteY16" fmla="*/ 216919 h 235394"/>
                <a:gd name="connsiteX17" fmla="*/ 10771 w 239657"/>
                <a:gd name="connsiteY17" fmla="*/ 113471 h 235394"/>
                <a:gd name="connsiteX18" fmla="*/ 64552 w 239657"/>
                <a:gd name="connsiteY18" fmla="*/ 207718 h 235394"/>
                <a:gd name="connsiteX19" fmla="*/ 64552 w 239657"/>
                <a:gd name="connsiteY19" fmla="*/ 207718 h 235394"/>
                <a:gd name="connsiteX20" fmla="*/ 123868 w 239657"/>
                <a:gd name="connsiteY20" fmla="*/ 224623 h 235394"/>
                <a:gd name="connsiteX21" fmla="*/ 123868 w 239657"/>
                <a:gd name="connsiteY21" fmla="*/ 224623 h 235394"/>
                <a:gd name="connsiteX22" fmla="*/ 213777 w 239657"/>
                <a:gd name="connsiteY22" fmla="*/ 175405 h 235394"/>
                <a:gd name="connsiteX23" fmla="*/ 213777 w 239657"/>
                <a:gd name="connsiteY23" fmla="*/ 175405 h 235394"/>
                <a:gd name="connsiteX24" fmla="*/ 228812 w 239657"/>
                <a:gd name="connsiteY24" fmla="*/ 121923 h 235394"/>
                <a:gd name="connsiteX25" fmla="*/ 228812 w 239657"/>
                <a:gd name="connsiteY25" fmla="*/ 121923 h 235394"/>
                <a:gd name="connsiteX26" fmla="*/ 175031 w 239657"/>
                <a:gd name="connsiteY26" fmla="*/ 27676 h 235394"/>
                <a:gd name="connsiteX27" fmla="*/ 175031 w 239657"/>
                <a:gd name="connsiteY27" fmla="*/ 27676 h 235394"/>
                <a:gd name="connsiteX28" fmla="*/ 115640 w 239657"/>
                <a:gd name="connsiteY28" fmla="*/ 10771 h 235394"/>
                <a:gd name="connsiteX29" fmla="*/ 115640 w 239657"/>
                <a:gd name="connsiteY29" fmla="*/ 10771 h 235394"/>
                <a:gd name="connsiteX30" fmla="*/ 25731 w 239657"/>
                <a:gd name="connsiteY30" fmla="*/ 59989 h 235394"/>
                <a:gd name="connsiteX31" fmla="*/ 25731 w 239657"/>
                <a:gd name="connsiteY31" fmla="*/ 59989 h 235394"/>
                <a:gd name="connsiteX32" fmla="*/ 10696 w 239657"/>
                <a:gd name="connsiteY32" fmla="*/ 113396 h 235394"/>
                <a:gd name="connsiteX33" fmla="*/ 10696 w 239657"/>
                <a:gd name="connsiteY33" fmla="*/ 113396 h 23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9657" h="235394">
                  <a:moveTo>
                    <a:pt x="58942" y="216919"/>
                  </a:moveTo>
                  <a:cubicBezTo>
                    <a:pt x="21094" y="193656"/>
                    <a:pt x="0" y="153788"/>
                    <a:pt x="0" y="113471"/>
                  </a:cubicBezTo>
                  <a:lnTo>
                    <a:pt x="0" y="113471"/>
                  </a:lnTo>
                  <a:cubicBezTo>
                    <a:pt x="0" y="93200"/>
                    <a:pt x="5311" y="72780"/>
                    <a:pt x="16605" y="54379"/>
                  </a:cubicBezTo>
                  <a:lnTo>
                    <a:pt x="16605" y="54379"/>
                  </a:lnTo>
                  <a:cubicBezTo>
                    <a:pt x="38223" y="19149"/>
                    <a:pt x="76296" y="0"/>
                    <a:pt x="115715" y="0"/>
                  </a:cubicBezTo>
                  <a:lnTo>
                    <a:pt x="115715" y="0"/>
                  </a:lnTo>
                  <a:cubicBezTo>
                    <a:pt x="137781" y="0"/>
                    <a:pt x="160295" y="5984"/>
                    <a:pt x="180716" y="18475"/>
                  </a:cubicBezTo>
                  <a:lnTo>
                    <a:pt x="180716" y="18475"/>
                  </a:lnTo>
                  <a:cubicBezTo>
                    <a:pt x="218564" y="41663"/>
                    <a:pt x="239658" y="81606"/>
                    <a:pt x="239658" y="121923"/>
                  </a:cubicBezTo>
                  <a:lnTo>
                    <a:pt x="239658" y="121923"/>
                  </a:lnTo>
                  <a:cubicBezTo>
                    <a:pt x="239658" y="142194"/>
                    <a:pt x="234272" y="162614"/>
                    <a:pt x="223052" y="181015"/>
                  </a:cubicBezTo>
                  <a:lnTo>
                    <a:pt x="223052" y="181015"/>
                  </a:lnTo>
                  <a:cubicBezTo>
                    <a:pt x="201435" y="216245"/>
                    <a:pt x="163362" y="235394"/>
                    <a:pt x="123943" y="235394"/>
                  </a:cubicBezTo>
                  <a:lnTo>
                    <a:pt x="123943" y="235394"/>
                  </a:lnTo>
                  <a:cubicBezTo>
                    <a:pt x="101877" y="235394"/>
                    <a:pt x="79362" y="229410"/>
                    <a:pt x="58942" y="216919"/>
                  </a:cubicBezTo>
                  <a:lnTo>
                    <a:pt x="58942" y="216919"/>
                  </a:lnTo>
                  <a:close/>
                  <a:moveTo>
                    <a:pt x="10771" y="113471"/>
                  </a:moveTo>
                  <a:cubicBezTo>
                    <a:pt x="10771" y="150048"/>
                    <a:pt x="29995" y="186475"/>
                    <a:pt x="64552" y="207718"/>
                  </a:cubicBezTo>
                  <a:lnTo>
                    <a:pt x="64552" y="207718"/>
                  </a:lnTo>
                  <a:cubicBezTo>
                    <a:pt x="83252" y="219163"/>
                    <a:pt x="103747" y="224623"/>
                    <a:pt x="123868" y="224623"/>
                  </a:cubicBezTo>
                  <a:lnTo>
                    <a:pt x="123868" y="224623"/>
                  </a:lnTo>
                  <a:cubicBezTo>
                    <a:pt x="159847" y="224623"/>
                    <a:pt x="194254" y="207195"/>
                    <a:pt x="213777" y="175405"/>
                  </a:cubicBezTo>
                  <a:lnTo>
                    <a:pt x="213777" y="175405"/>
                  </a:lnTo>
                  <a:cubicBezTo>
                    <a:pt x="223950" y="158725"/>
                    <a:pt x="228812" y="140324"/>
                    <a:pt x="228812" y="121923"/>
                  </a:cubicBezTo>
                  <a:lnTo>
                    <a:pt x="228812" y="121923"/>
                  </a:lnTo>
                  <a:cubicBezTo>
                    <a:pt x="228812" y="85346"/>
                    <a:pt x="209663" y="48919"/>
                    <a:pt x="175031" y="27676"/>
                  </a:cubicBezTo>
                  <a:lnTo>
                    <a:pt x="175031" y="27676"/>
                  </a:lnTo>
                  <a:cubicBezTo>
                    <a:pt x="156331" y="16231"/>
                    <a:pt x="135761" y="10771"/>
                    <a:pt x="115640" y="10771"/>
                  </a:cubicBezTo>
                  <a:lnTo>
                    <a:pt x="115640" y="10771"/>
                  </a:lnTo>
                  <a:cubicBezTo>
                    <a:pt x="79662" y="10771"/>
                    <a:pt x="45328" y="28199"/>
                    <a:pt x="25731" y="59989"/>
                  </a:cubicBezTo>
                  <a:lnTo>
                    <a:pt x="25731" y="59989"/>
                  </a:lnTo>
                  <a:cubicBezTo>
                    <a:pt x="15484" y="76520"/>
                    <a:pt x="10696" y="94995"/>
                    <a:pt x="10696" y="113396"/>
                  </a:cubicBezTo>
                  <a:lnTo>
                    <a:pt x="10696" y="113396"/>
                  </a:lnTo>
                  <a:close/>
                </a:path>
              </a:pathLst>
            </a:custGeom>
            <a:solidFill>
              <a:srgbClr val="3B447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DEDC9B9D-5F9F-7386-E628-DA07AE22113D}"/>
                </a:ext>
              </a:extLst>
            </p:cNvPr>
            <p:cNvSpPr/>
            <p:nvPr/>
          </p:nvSpPr>
          <p:spPr>
            <a:xfrm>
              <a:off x="2406740" y="1893598"/>
              <a:ext cx="226072" cy="208653"/>
            </a:xfrm>
            <a:custGeom>
              <a:avLst/>
              <a:gdLst>
                <a:gd name="connsiteX0" fmla="*/ 169679 w 226072"/>
                <a:gd name="connsiteY0" fmla="*/ 5114 h 208653"/>
                <a:gd name="connsiteX1" fmla="*/ 210220 w 226072"/>
                <a:gd name="connsiteY1" fmla="*/ 160248 h 208653"/>
                <a:gd name="connsiteX2" fmla="*/ 53590 w 226072"/>
                <a:gd name="connsiteY2" fmla="*/ 194357 h 208653"/>
                <a:gd name="connsiteX3" fmla="*/ 169679 w 226072"/>
                <a:gd name="connsiteY3" fmla="*/ 5189 h 20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072" h="208653">
                  <a:moveTo>
                    <a:pt x="169679" y="5114"/>
                  </a:moveTo>
                  <a:cubicBezTo>
                    <a:pt x="224133" y="38550"/>
                    <a:pt x="242309" y="107963"/>
                    <a:pt x="210220" y="160248"/>
                  </a:cubicBezTo>
                  <a:cubicBezTo>
                    <a:pt x="178131" y="212458"/>
                    <a:pt x="85155" y="220088"/>
                    <a:pt x="53590" y="194357"/>
                  </a:cubicBezTo>
                  <a:cubicBezTo>
                    <a:pt x="-98253" y="107515"/>
                    <a:pt x="115224" y="-28246"/>
                    <a:pt x="169679" y="5189"/>
                  </a:cubicBezTo>
                  <a:close/>
                </a:path>
              </a:pathLst>
            </a:custGeom>
            <a:solidFill>
              <a:srgbClr val="4485B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089C4D15-D566-39B4-0384-320279C57322}"/>
                </a:ext>
              </a:extLst>
            </p:cNvPr>
            <p:cNvSpPr/>
            <p:nvPr/>
          </p:nvSpPr>
          <p:spPr>
            <a:xfrm>
              <a:off x="2397049" y="1874028"/>
              <a:ext cx="242574" cy="238386"/>
            </a:xfrm>
            <a:custGeom>
              <a:avLst/>
              <a:gdLst>
                <a:gd name="connsiteX0" fmla="*/ 125439 w 242574"/>
                <a:gd name="connsiteY0" fmla="*/ 238386 h 238386"/>
                <a:gd name="connsiteX1" fmla="*/ 59690 w 242574"/>
                <a:gd name="connsiteY1" fmla="*/ 219686 h 238386"/>
                <a:gd name="connsiteX2" fmla="*/ 59690 w 242574"/>
                <a:gd name="connsiteY2" fmla="*/ 219686 h 238386"/>
                <a:gd name="connsiteX3" fmla="*/ 0 w 242574"/>
                <a:gd name="connsiteY3" fmla="*/ 114892 h 238386"/>
                <a:gd name="connsiteX4" fmla="*/ 0 w 242574"/>
                <a:gd name="connsiteY4" fmla="*/ 114892 h 238386"/>
                <a:gd name="connsiteX5" fmla="*/ 16830 w 242574"/>
                <a:gd name="connsiteY5" fmla="*/ 55053 h 238386"/>
                <a:gd name="connsiteX6" fmla="*/ 16830 w 242574"/>
                <a:gd name="connsiteY6" fmla="*/ 55053 h 238386"/>
                <a:gd name="connsiteX7" fmla="*/ 117136 w 242574"/>
                <a:gd name="connsiteY7" fmla="*/ 0 h 238386"/>
                <a:gd name="connsiteX8" fmla="*/ 117136 w 242574"/>
                <a:gd name="connsiteY8" fmla="*/ 0 h 238386"/>
                <a:gd name="connsiteX9" fmla="*/ 182885 w 242574"/>
                <a:gd name="connsiteY9" fmla="*/ 18700 h 238386"/>
                <a:gd name="connsiteX10" fmla="*/ 182885 w 242574"/>
                <a:gd name="connsiteY10" fmla="*/ 18700 h 238386"/>
                <a:gd name="connsiteX11" fmla="*/ 242575 w 242574"/>
                <a:gd name="connsiteY11" fmla="*/ 123419 h 238386"/>
                <a:gd name="connsiteX12" fmla="*/ 242575 w 242574"/>
                <a:gd name="connsiteY12" fmla="*/ 123419 h 238386"/>
                <a:gd name="connsiteX13" fmla="*/ 225745 w 242574"/>
                <a:gd name="connsiteY13" fmla="*/ 183259 h 238386"/>
                <a:gd name="connsiteX14" fmla="*/ 225745 w 242574"/>
                <a:gd name="connsiteY14" fmla="*/ 183259 h 238386"/>
                <a:gd name="connsiteX15" fmla="*/ 125439 w 242574"/>
                <a:gd name="connsiteY15" fmla="*/ 238311 h 238386"/>
                <a:gd name="connsiteX16" fmla="*/ 125439 w 242574"/>
                <a:gd name="connsiteY16" fmla="*/ 238311 h 238386"/>
                <a:gd name="connsiteX17" fmla="*/ 28573 w 242574"/>
                <a:gd name="connsiteY17" fmla="*/ 62308 h 238386"/>
                <a:gd name="connsiteX18" fmla="*/ 13763 w 242574"/>
                <a:gd name="connsiteY18" fmla="*/ 114892 h 238386"/>
                <a:gd name="connsiteX19" fmla="*/ 13763 w 242574"/>
                <a:gd name="connsiteY19" fmla="*/ 114892 h 238386"/>
                <a:gd name="connsiteX20" fmla="*/ 66871 w 242574"/>
                <a:gd name="connsiteY20" fmla="*/ 207943 h 238386"/>
                <a:gd name="connsiteX21" fmla="*/ 66871 w 242574"/>
                <a:gd name="connsiteY21" fmla="*/ 207943 h 238386"/>
                <a:gd name="connsiteX22" fmla="*/ 125439 w 242574"/>
                <a:gd name="connsiteY22" fmla="*/ 224623 h 238386"/>
                <a:gd name="connsiteX23" fmla="*/ 125439 w 242574"/>
                <a:gd name="connsiteY23" fmla="*/ 224623 h 238386"/>
                <a:gd name="connsiteX24" fmla="*/ 214076 w 242574"/>
                <a:gd name="connsiteY24" fmla="*/ 176153 h 238386"/>
                <a:gd name="connsiteX25" fmla="*/ 214076 w 242574"/>
                <a:gd name="connsiteY25" fmla="*/ 176153 h 238386"/>
                <a:gd name="connsiteX26" fmla="*/ 228886 w 242574"/>
                <a:gd name="connsiteY26" fmla="*/ 123494 h 238386"/>
                <a:gd name="connsiteX27" fmla="*/ 228886 w 242574"/>
                <a:gd name="connsiteY27" fmla="*/ 123494 h 238386"/>
                <a:gd name="connsiteX28" fmla="*/ 175779 w 242574"/>
                <a:gd name="connsiteY28" fmla="*/ 30518 h 238386"/>
                <a:gd name="connsiteX29" fmla="*/ 175779 w 242574"/>
                <a:gd name="connsiteY29" fmla="*/ 30518 h 238386"/>
                <a:gd name="connsiteX30" fmla="*/ 117211 w 242574"/>
                <a:gd name="connsiteY30" fmla="*/ 13838 h 238386"/>
                <a:gd name="connsiteX31" fmla="*/ 117211 w 242574"/>
                <a:gd name="connsiteY31" fmla="*/ 13838 h 238386"/>
                <a:gd name="connsiteX32" fmla="*/ 28648 w 242574"/>
                <a:gd name="connsiteY32" fmla="*/ 62383 h 238386"/>
                <a:gd name="connsiteX33" fmla="*/ 28648 w 242574"/>
                <a:gd name="connsiteY33" fmla="*/ 62383 h 238386"/>
                <a:gd name="connsiteX34" fmla="*/ 22814 w 242574"/>
                <a:gd name="connsiteY34" fmla="*/ 58793 h 238386"/>
                <a:gd name="connsiteX35" fmla="*/ 28648 w 242574"/>
                <a:gd name="connsiteY35" fmla="*/ 62383 h 238386"/>
                <a:gd name="connsiteX36" fmla="*/ 28648 w 242574"/>
                <a:gd name="connsiteY36" fmla="*/ 62383 h 23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2574" h="238386">
                  <a:moveTo>
                    <a:pt x="125439" y="238386"/>
                  </a:moveTo>
                  <a:cubicBezTo>
                    <a:pt x="103074" y="238386"/>
                    <a:pt x="80335" y="232327"/>
                    <a:pt x="59690" y="219686"/>
                  </a:cubicBezTo>
                  <a:lnTo>
                    <a:pt x="59690" y="219686"/>
                  </a:lnTo>
                  <a:cubicBezTo>
                    <a:pt x="21393" y="196199"/>
                    <a:pt x="0" y="155808"/>
                    <a:pt x="0" y="114892"/>
                  </a:cubicBezTo>
                  <a:lnTo>
                    <a:pt x="0" y="114892"/>
                  </a:lnTo>
                  <a:cubicBezTo>
                    <a:pt x="0" y="94322"/>
                    <a:pt x="5386" y="73603"/>
                    <a:pt x="16830" y="55053"/>
                  </a:cubicBezTo>
                  <a:lnTo>
                    <a:pt x="16830" y="55053"/>
                  </a:lnTo>
                  <a:cubicBezTo>
                    <a:pt x="38671" y="19373"/>
                    <a:pt x="77268" y="-75"/>
                    <a:pt x="117136" y="0"/>
                  </a:cubicBezTo>
                  <a:lnTo>
                    <a:pt x="117136" y="0"/>
                  </a:lnTo>
                  <a:cubicBezTo>
                    <a:pt x="139501" y="0"/>
                    <a:pt x="162240" y="6059"/>
                    <a:pt x="182885" y="18700"/>
                  </a:cubicBezTo>
                  <a:lnTo>
                    <a:pt x="182885" y="18700"/>
                  </a:lnTo>
                  <a:cubicBezTo>
                    <a:pt x="221182" y="42187"/>
                    <a:pt x="242575" y="82579"/>
                    <a:pt x="242575" y="123419"/>
                  </a:cubicBezTo>
                  <a:lnTo>
                    <a:pt x="242575" y="123419"/>
                  </a:lnTo>
                  <a:cubicBezTo>
                    <a:pt x="242575" y="143989"/>
                    <a:pt x="237114" y="164634"/>
                    <a:pt x="225745" y="183259"/>
                  </a:cubicBezTo>
                  <a:lnTo>
                    <a:pt x="225745" y="183259"/>
                  </a:lnTo>
                  <a:cubicBezTo>
                    <a:pt x="203829" y="218938"/>
                    <a:pt x="165307" y="238311"/>
                    <a:pt x="125439" y="238311"/>
                  </a:cubicBezTo>
                  <a:lnTo>
                    <a:pt x="125439" y="238311"/>
                  </a:lnTo>
                  <a:close/>
                  <a:moveTo>
                    <a:pt x="28573" y="62308"/>
                  </a:moveTo>
                  <a:cubicBezTo>
                    <a:pt x="18475" y="78689"/>
                    <a:pt x="13763" y="96791"/>
                    <a:pt x="13763" y="114892"/>
                  </a:cubicBezTo>
                  <a:lnTo>
                    <a:pt x="13763" y="114892"/>
                  </a:lnTo>
                  <a:cubicBezTo>
                    <a:pt x="13763" y="150946"/>
                    <a:pt x="32687" y="186924"/>
                    <a:pt x="66871" y="207943"/>
                  </a:cubicBezTo>
                  <a:lnTo>
                    <a:pt x="66871" y="207943"/>
                  </a:lnTo>
                  <a:cubicBezTo>
                    <a:pt x="85272" y="219238"/>
                    <a:pt x="105542" y="224623"/>
                    <a:pt x="125439" y="224623"/>
                  </a:cubicBezTo>
                  <a:lnTo>
                    <a:pt x="125439" y="224623"/>
                  </a:lnTo>
                  <a:cubicBezTo>
                    <a:pt x="160969" y="224623"/>
                    <a:pt x="194853" y="207494"/>
                    <a:pt x="214076" y="176153"/>
                  </a:cubicBezTo>
                  <a:lnTo>
                    <a:pt x="214076" y="176153"/>
                  </a:lnTo>
                  <a:cubicBezTo>
                    <a:pt x="224099" y="159697"/>
                    <a:pt x="228886" y="141596"/>
                    <a:pt x="228886" y="123494"/>
                  </a:cubicBezTo>
                  <a:lnTo>
                    <a:pt x="228886" y="123494"/>
                  </a:lnTo>
                  <a:cubicBezTo>
                    <a:pt x="228886" y="87441"/>
                    <a:pt x="209962" y="51537"/>
                    <a:pt x="175779" y="30518"/>
                  </a:cubicBezTo>
                  <a:lnTo>
                    <a:pt x="175779" y="30518"/>
                  </a:lnTo>
                  <a:cubicBezTo>
                    <a:pt x="157303" y="19224"/>
                    <a:pt x="137033" y="13838"/>
                    <a:pt x="117211" y="13838"/>
                  </a:cubicBezTo>
                  <a:lnTo>
                    <a:pt x="117211" y="13838"/>
                  </a:lnTo>
                  <a:cubicBezTo>
                    <a:pt x="81681" y="13838"/>
                    <a:pt x="47872" y="30967"/>
                    <a:pt x="28648" y="62383"/>
                  </a:cubicBezTo>
                  <a:lnTo>
                    <a:pt x="28648" y="62383"/>
                  </a:lnTo>
                  <a:lnTo>
                    <a:pt x="22814" y="58793"/>
                  </a:lnTo>
                  <a:lnTo>
                    <a:pt x="28648" y="62383"/>
                  </a:lnTo>
                  <a:lnTo>
                    <a:pt x="28648" y="62383"/>
                  </a:lnTo>
                  <a:close/>
                </a:path>
              </a:pathLst>
            </a:custGeom>
            <a:solidFill>
              <a:srgbClr val="4D5B9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1069FDAF-79CD-AC33-86DB-E0EB87335992}"/>
                </a:ext>
              </a:extLst>
            </p:cNvPr>
            <p:cNvSpPr/>
            <p:nvPr/>
          </p:nvSpPr>
          <p:spPr>
            <a:xfrm>
              <a:off x="2534755" y="1911354"/>
              <a:ext cx="81606" cy="106664"/>
            </a:xfrm>
            <a:custGeom>
              <a:avLst/>
              <a:gdLst>
                <a:gd name="connsiteX0" fmla="*/ 9200 w 81606"/>
                <a:gd name="connsiteY0" fmla="*/ 69564 h 106664"/>
                <a:gd name="connsiteX1" fmla="*/ 0 w 81606"/>
                <a:gd name="connsiteY1" fmla="*/ 33809 h 106664"/>
                <a:gd name="connsiteX2" fmla="*/ 0 w 81606"/>
                <a:gd name="connsiteY2" fmla="*/ 33809 h 106664"/>
                <a:gd name="connsiteX3" fmla="*/ 15035 w 81606"/>
                <a:gd name="connsiteY3" fmla="*/ 2618 h 106664"/>
                <a:gd name="connsiteX4" fmla="*/ 15035 w 81606"/>
                <a:gd name="connsiteY4" fmla="*/ 2618 h 106664"/>
                <a:gd name="connsiteX5" fmla="*/ 26030 w 81606"/>
                <a:gd name="connsiteY5" fmla="*/ 0 h 106664"/>
                <a:gd name="connsiteX6" fmla="*/ 26030 w 81606"/>
                <a:gd name="connsiteY6" fmla="*/ 0 h 106664"/>
                <a:gd name="connsiteX7" fmla="*/ 72406 w 81606"/>
                <a:gd name="connsiteY7" fmla="*/ 37101 h 106664"/>
                <a:gd name="connsiteX8" fmla="*/ 72406 w 81606"/>
                <a:gd name="connsiteY8" fmla="*/ 37101 h 106664"/>
                <a:gd name="connsiteX9" fmla="*/ 81606 w 81606"/>
                <a:gd name="connsiteY9" fmla="*/ 72855 h 106664"/>
                <a:gd name="connsiteX10" fmla="*/ 81606 w 81606"/>
                <a:gd name="connsiteY10" fmla="*/ 72855 h 106664"/>
                <a:gd name="connsiteX11" fmla="*/ 66572 w 81606"/>
                <a:gd name="connsiteY11" fmla="*/ 104046 h 106664"/>
                <a:gd name="connsiteX12" fmla="*/ 66572 w 81606"/>
                <a:gd name="connsiteY12" fmla="*/ 104046 h 106664"/>
                <a:gd name="connsiteX13" fmla="*/ 55576 w 81606"/>
                <a:gd name="connsiteY13" fmla="*/ 106664 h 106664"/>
                <a:gd name="connsiteX14" fmla="*/ 55576 w 81606"/>
                <a:gd name="connsiteY14" fmla="*/ 106664 h 106664"/>
                <a:gd name="connsiteX15" fmla="*/ 9200 w 81606"/>
                <a:gd name="connsiteY15" fmla="*/ 69564 h 106664"/>
                <a:gd name="connsiteX16" fmla="*/ 9200 w 81606"/>
                <a:gd name="connsiteY16" fmla="*/ 69564 h 106664"/>
                <a:gd name="connsiteX17" fmla="*/ 4338 w 81606"/>
                <a:gd name="connsiteY17" fmla="*/ 33809 h 106664"/>
                <a:gd name="connsiteX18" fmla="*/ 13090 w 81606"/>
                <a:gd name="connsiteY18" fmla="*/ 67619 h 106664"/>
                <a:gd name="connsiteX19" fmla="*/ 13090 w 81606"/>
                <a:gd name="connsiteY19" fmla="*/ 67619 h 106664"/>
                <a:gd name="connsiteX20" fmla="*/ 55576 w 81606"/>
                <a:gd name="connsiteY20" fmla="*/ 102326 h 106664"/>
                <a:gd name="connsiteX21" fmla="*/ 55576 w 81606"/>
                <a:gd name="connsiteY21" fmla="*/ 102326 h 106664"/>
                <a:gd name="connsiteX22" fmla="*/ 64552 w 81606"/>
                <a:gd name="connsiteY22" fmla="*/ 100231 h 106664"/>
                <a:gd name="connsiteX23" fmla="*/ 64552 w 81606"/>
                <a:gd name="connsiteY23" fmla="*/ 100231 h 106664"/>
                <a:gd name="connsiteX24" fmla="*/ 77193 w 81606"/>
                <a:gd name="connsiteY24" fmla="*/ 72930 h 106664"/>
                <a:gd name="connsiteX25" fmla="*/ 77193 w 81606"/>
                <a:gd name="connsiteY25" fmla="*/ 72930 h 106664"/>
                <a:gd name="connsiteX26" fmla="*/ 68516 w 81606"/>
                <a:gd name="connsiteY26" fmla="*/ 39120 h 106664"/>
                <a:gd name="connsiteX27" fmla="*/ 68516 w 81606"/>
                <a:gd name="connsiteY27" fmla="*/ 39120 h 106664"/>
                <a:gd name="connsiteX28" fmla="*/ 26030 w 81606"/>
                <a:gd name="connsiteY28" fmla="*/ 4413 h 106664"/>
                <a:gd name="connsiteX29" fmla="*/ 26030 w 81606"/>
                <a:gd name="connsiteY29" fmla="*/ 4413 h 106664"/>
                <a:gd name="connsiteX30" fmla="*/ 17054 w 81606"/>
                <a:gd name="connsiteY30" fmla="*/ 6508 h 106664"/>
                <a:gd name="connsiteX31" fmla="*/ 17054 w 81606"/>
                <a:gd name="connsiteY31" fmla="*/ 6508 h 106664"/>
                <a:gd name="connsiteX32" fmla="*/ 4338 w 81606"/>
                <a:gd name="connsiteY32" fmla="*/ 33809 h 106664"/>
                <a:gd name="connsiteX33" fmla="*/ 4338 w 81606"/>
                <a:gd name="connsiteY33" fmla="*/ 33809 h 10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606" h="106664">
                  <a:moveTo>
                    <a:pt x="9200" y="69564"/>
                  </a:moveTo>
                  <a:cubicBezTo>
                    <a:pt x="2992" y="57371"/>
                    <a:pt x="0" y="44880"/>
                    <a:pt x="0" y="33809"/>
                  </a:cubicBezTo>
                  <a:lnTo>
                    <a:pt x="0" y="33809"/>
                  </a:lnTo>
                  <a:cubicBezTo>
                    <a:pt x="0" y="19822"/>
                    <a:pt x="4862" y="7854"/>
                    <a:pt x="15035" y="2618"/>
                  </a:cubicBezTo>
                  <a:lnTo>
                    <a:pt x="15035" y="2618"/>
                  </a:lnTo>
                  <a:cubicBezTo>
                    <a:pt x="18475" y="898"/>
                    <a:pt x="22141" y="0"/>
                    <a:pt x="26030" y="0"/>
                  </a:cubicBezTo>
                  <a:lnTo>
                    <a:pt x="26030" y="0"/>
                  </a:lnTo>
                  <a:cubicBezTo>
                    <a:pt x="42561" y="75"/>
                    <a:pt x="60962" y="14736"/>
                    <a:pt x="72406" y="37101"/>
                  </a:cubicBezTo>
                  <a:lnTo>
                    <a:pt x="72406" y="37101"/>
                  </a:lnTo>
                  <a:cubicBezTo>
                    <a:pt x="78539" y="49293"/>
                    <a:pt x="81606" y="61784"/>
                    <a:pt x="81606" y="72855"/>
                  </a:cubicBezTo>
                  <a:lnTo>
                    <a:pt x="81606" y="72855"/>
                  </a:lnTo>
                  <a:cubicBezTo>
                    <a:pt x="81606" y="86842"/>
                    <a:pt x="76669" y="98735"/>
                    <a:pt x="66572" y="104046"/>
                  </a:cubicBezTo>
                  <a:lnTo>
                    <a:pt x="66572" y="104046"/>
                  </a:lnTo>
                  <a:cubicBezTo>
                    <a:pt x="63131" y="105841"/>
                    <a:pt x="59391" y="106664"/>
                    <a:pt x="55576" y="106664"/>
                  </a:cubicBezTo>
                  <a:lnTo>
                    <a:pt x="55576" y="106664"/>
                  </a:lnTo>
                  <a:cubicBezTo>
                    <a:pt x="39045" y="106514"/>
                    <a:pt x="20570" y="91929"/>
                    <a:pt x="9200" y="69564"/>
                  </a:cubicBezTo>
                  <a:lnTo>
                    <a:pt x="9200" y="69564"/>
                  </a:lnTo>
                  <a:close/>
                  <a:moveTo>
                    <a:pt x="4338" y="33809"/>
                  </a:moveTo>
                  <a:cubicBezTo>
                    <a:pt x="4338" y="44057"/>
                    <a:pt x="7181" y="55950"/>
                    <a:pt x="13090" y="67619"/>
                  </a:cubicBezTo>
                  <a:lnTo>
                    <a:pt x="13090" y="67619"/>
                  </a:lnTo>
                  <a:cubicBezTo>
                    <a:pt x="23861" y="89011"/>
                    <a:pt x="41663" y="102401"/>
                    <a:pt x="55576" y="102326"/>
                  </a:cubicBezTo>
                  <a:lnTo>
                    <a:pt x="55576" y="102326"/>
                  </a:lnTo>
                  <a:cubicBezTo>
                    <a:pt x="58793" y="102326"/>
                    <a:pt x="61784" y="101653"/>
                    <a:pt x="64552" y="100231"/>
                  </a:cubicBezTo>
                  <a:lnTo>
                    <a:pt x="64552" y="100231"/>
                  </a:lnTo>
                  <a:cubicBezTo>
                    <a:pt x="72630" y="96043"/>
                    <a:pt x="77193" y="85945"/>
                    <a:pt x="77193" y="72930"/>
                  </a:cubicBezTo>
                  <a:lnTo>
                    <a:pt x="77193" y="72930"/>
                  </a:lnTo>
                  <a:cubicBezTo>
                    <a:pt x="77193" y="62682"/>
                    <a:pt x="74351" y="50714"/>
                    <a:pt x="68516" y="39120"/>
                  </a:cubicBezTo>
                  <a:lnTo>
                    <a:pt x="68516" y="39120"/>
                  </a:lnTo>
                  <a:cubicBezTo>
                    <a:pt x="57671" y="17728"/>
                    <a:pt x="39868" y="4338"/>
                    <a:pt x="26030" y="4413"/>
                  </a:cubicBezTo>
                  <a:lnTo>
                    <a:pt x="26030" y="4413"/>
                  </a:lnTo>
                  <a:cubicBezTo>
                    <a:pt x="22814" y="4413"/>
                    <a:pt x="19822" y="5086"/>
                    <a:pt x="17054" y="6508"/>
                  </a:cubicBezTo>
                  <a:lnTo>
                    <a:pt x="17054" y="6508"/>
                  </a:lnTo>
                  <a:cubicBezTo>
                    <a:pt x="8901" y="10622"/>
                    <a:pt x="4338" y="20719"/>
                    <a:pt x="4338" y="33809"/>
                  </a:cubicBezTo>
                  <a:lnTo>
                    <a:pt x="4338" y="33809"/>
                  </a:lnTo>
                  <a:close/>
                </a:path>
              </a:pathLst>
            </a:custGeom>
            <a:solidFill>
              <a:srgbClr val="48619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584F70BB-FBFD-8565-B951-1A2463DC24CF}"/>
                </a:ext>
              </a:extLst>
            </p:cNvPr>
            <p:cNvSpPr/>
            <p:nvPr/>
          </p:nvSpPr>
          <p:spPr>
            <a:xfrm>
              <a:off x="2546986" y="1923701"/>
              <a:ext cx="62978" cy="83839"/>
            </a:xfrm>
            <a:custGeom>
              <a:avLst/>
              <a:gdLst>
                <a:gd name="connsiteX0" fmla="*/ 11181 w 62978"/>
                <a:gd name="connsiteY0" fmla="*/ 1865 h 83839"/>
                <a:gd name="connsiteX1" fmla="*/ 55537 w 62978"/>
                <a:gd name="connsiteY1" fmla="*/ 29540 h 83839"/>
                <a:gd name="connsiteX2" fmla="*/ 51797 w 62978"/>
                <a:gd name="connsiteY2" fmla="*/ 81975 h 83839"/>
                <a:gd name="connsiteX3" fmla="*/ 7441 w 62978"/>
                <a:gd name="connsiteY3" fmla="*/ 54299 h 83839"/>
                <a:gd name="connsiteX4" fmla="*/ 11181 w 62978"/>
                <a:gd name="connsiteY4" fmla="*/ 1865 h 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78" h="83839">
                  <a:moveTo>
                    <a:pt x="11181" y="1865"/>
                  </a:moveTo>
                  <a:cubicBezTo>
                    <a:pt x="24495" y="-4942"/>
                    <a:pt x="44317" y="7475"/>
                    <a:pt x="55537" y="29540"/>
                  </a:cubicBezTo>
                  <a:cubicBezTo>
                    <a:pt x="66757" y="51681"/>
                    <a:pt x="65112" y="75093"/>
                    <a:pt x="51797" y="81975"/>
                  </a:cubicBezTo>
                  <a:cubicBezTo>
                    <a:pt x="38483" y="88782"/>
                    <a:pt x="18661" y="76365"/>
                    <a:pt x="7441" y="54299"/>
                  </a:cubicBezTo>
                  <a:cubicBezTo>
                    <a:pt x="-3779" y="32158"/>
                    <a:pt x="-2133" y="8746"/>
                    <a:pt x="11181" y="1865"/>
                  </a:cubicBezTo>
                  <a:close/>
                </a:path>
              </a:pathLst>
            </a:custGeom>
            <a:solidFill>
              <a:srgbClr val="48619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2252ABE1-FDC7-5017-A849-CC30B15F6D49}"/>
                </a:ext>
              </a:extLst>
            </p:cNvPr>
            <p:cNvSpPr/>
            <p:nvPr/>
          </p:nvSpPr>
          <p:spPr>
            <a:xfrm>
              <a:off x="2557212" y="1932926"/>
              <a:ext cx="44072" cy="58658"/>
            </a:xfrm>
            <a:custGeom>
              <a:avLst/>
              <a:gdLst>
                <a:gd name="connsiteX0" fmla="*/ 7837 w 44072"/>
                <a:gd name="connsiteY0" fmla="*/ 1317 h 58658"/>
                <a:gd name="connsiteX1" fmla="*/ 38878 w 44072"/>
                <a:gd name="connsiteY1" fmla="*/ 20690 h 58658"/>
                <a:gd name="connsiteX2" fmla="*/ 36260 w 44072"/>
                <a:gd name="connsiteY2" fmla="*/ 57342 h 58658"/>
                <a:gd name="connsiteX3" fmla="*/ 5219 w 44072"/>
                <a:gd name="connsiteY3" fmla="*/ 37968 h 58658"/>
                <a:gd name="connsiteX4" fmla="*/ 7837 w 44072"/>
                <a:gd name="connsiteY4" fmla="*/ 1317 h 5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72" h="58658">
                  <a:moveTo>
                    <a:pt x="7837" y="1317"/>
                  </a:moveTo>
                  <a:cubicBezTo>
                    <a:pt x="17112" y="-3470"/>
                    <a:pt x="31024" y="5206"/>
                    <a:pt x="38878" y="20690"/>
                  </a:cubicBezTo>
                  <a:cubicBezTo>
                    <a:pt x="46732" y="36173"/>
                    <a:pt x="45536" y="52629"/>
                    <a:pt x="36260" y="57342"/>
                  </a:cubicBezTo>
                  <a:cubicBezTo>
                    <a:pt x="26985" y="62129"/>
                    <a:pt x="13072" y="53452"/>
                    <a:pt x="5219" y="37968"/>
                  </a:cubicBezTo>
                  <a:cubicBezTo>
                    <a:pt x="-2635" y="22485"/>
                    <a:pt x="-1513" y="6029"/>
                    <a:pt x="7837" y="1317"/>
                  </a:cubicBezTo>
                  <a:close/>
                </a:path>
              </a:pathLst>
            </a:custGeom>
            <a:solidFill>
              <a:srgbClr val="3F557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18EC815E-61B0-164B-9844-056671BB7AA8}"/>
                </a:ext>
              </a:extLst>
            </p:cNvPr>
            <p:cNvSpPr/>
            <p:nvPr/>
          </p:nvSpPr>
          <p:spPr>
            <a:xfrm>
              <a:off x="2275001" y="1749013"/>
              <a:ext cx="225825" cy="223478"/>
            </a:xfrm>
            <a:custGeom>
              <a:avLst/>
              <a:gdLst>
                <a:gd name="connsiteX0" fmla="*/ 14710 w 225825"/>
                <a:gd name="connsiteY0" fmla="*/ 168624 h 223478"/>
                <a:gd name="connsiteX1" fmla="*/ 168573 w 225825"/>
                <a:gd name="connsiteY1" fmla="*/ 207894 h 223478"/>
                <a:gd name="connsiteX2" fmla="*/ 211134 w 225825"/>
                <a:gd name="connsiteY2" fmla="*/ 54854 h 223478"/>
                <a:gd name="connsiteX3" fmla="*/ 57196 w 225825"/>
                <a:gd name="connsiteY3" fmla="*/ 15584 h 223478"/>
                <a:gd name="connsiteX4" fmla="*/ 14710 w 225825"/>
                <a:gd name="connsiteY4" fmla="*/ 168624 h 22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25" h="223478">
                  <a:moveTo>
                    <a:pt x="14710" y="168624"/>
                  </a:moveTo>
                  <a:cubicBezTo>
                    <a:pt x="45453" y="221732"/>
                    <a:pt x="114343" y="239310"/>
                    <a:pt x="168573" y="207894"/>
                  </a:cubicBezTo>
                  <a:cubicBezTo>
                    <a:pt x="222803" y="176478"/>
                    <a:pt x="241876" y="107962"/>
                    <a:pt x="211134" y="54854"/>
                  </a:cubicBezTo>
                  <a:cubicBezTo>
                    <a:pt x="180391" y="1746"/>
                    <a:pt x="111501" y="-15832"/>
                    <a:pt x="57196" y="15584"/>
                  </a:cubicBezTo>
                  <a:cubicBezTo>
                    <a:pt x="2967" y="47000"/>
                    <a:pt x="-16032" y="115516"/>
                    <a:pt x="14710" y="168624"/>
                  </a:cubicBezTo>
                  <a:close/>
                </a:path>
              </a:pathLst>
            </a:custGeom>
            <a:solidFill>
              <a:srgbClr val="423C7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E39D3708-A23D-A0CB-CEAA-3D8F660809BF}"/>
                </a:ext>
              </a:extLst>
            </p:cNvPr>
            <p:cNvSpPr/>
            <p:nvPr/>
          </p:nvSpPr>
          <p:spPr>
            <a:xfrm>
              <a:off x="2269591" y="1743578"/>
              <a:ext cx="236590" cy="234122"/>
            </a:xfrm>
            <a:custGeom>
              <a:avLst/>
              <a:gdLst>
                <a:gd name="connsiteX0" fmla="*/ 15483 w 236590"/>
                <a:gd name="connsiteY0" fmla="*/ 176751 h 234122"/>
                <a:gd name="connsiteX1" fmla="*/ 20121 w 236590"/>
                <a:gd name="connsiteY1" fmla="*/ 174058 h 234122"/>
                <a:gd name="connsiteX2" fmla="*/ 24759 w 236590"/>
                <a:gd name="connsiteY2" fmla="*/ 171366 h 234122"/>
                <a:gd name="connsiteX3" fmla="*/ 116388 w 236590"/>
                <a:gd name="connsiteY3" fmla="*/ 223501 h 234122"/>
                <a:gd name="connsiteX4" fmla="*/ 116388 w 236590"/>
                <a:gd name="connsiteY4" fmla="*/ 223501 h 234122"/>
                <a:gd name="connsiteX5" fmla="*/ 171366 w 236590"/>
                <a:gd name="connsiteY5" fmla="*/ 208616 h 234122"/>
                <a:gd name="connsiteX6" fmla="*/ 171366 w 236590"/>
                <a:gd name="connsiteY6" fmla="*/ 208616 h 234122"/>
                <a:gd name="connsiteX7" fmla="*/ 225894 w 236590"/>
                <a:gd name="connsiteY7" fmla="*/ 114892 h 234122"/>
                <a:gd name="connsiteX8" fmla="*/ 225894 w 236590"/>
                <a:gd name="connsiteY8" fmla="*/ 114892 h 234122"/>
                <a:gd name="connsiteX9" fmla="*/ 211907 w 236590"/>
                <a:gd name="connsiteY9" fmla="*/ 62906 h 234122"/>
                <a:gd name="connsiteX10" fmla="*/ 211907 w 236590"/>
                <a:gd name="connsiteY10" fmla="*/ 62906 h 234122"/>
                <a:gd name="connsiteX11" fmla="*/ 120278 w 236590"/>
                <a:gd name="connsiteY11" fmla="*/ 10696 h 234122"/>
                <a:gd name="connsiteX12" fmla="*/ 120278 w 236590"/>
                <a:gd name="connsiteY12" fmla="*/ 10696 h 234122"/>
                <a:gd name="connsiteX13" fmla="*/ 65300 w 236590"/>
                <a:gd name="connsiteY13" fmla="*/ 25581 h 234122"/>
                <a:gd name="connsiteX14" fmla="*/ 65300 w 236590"/>
                <a:gd name="connsiteY14" fmla="*/ 25581 h 234122"/>
                <a:gd name="connsiteX15" fmla="*/ 10696 w 236590"/>
                <a:gd name="connsiteY15" fmla="*/ 119230 h 234122"/>
                <a:gd name="connsiteX16" fmla="*/ 10696 w 236590"/>
                <a:gd name="connsiteY16" fmla="*/ 119230 h 234122"/>
                <a:gd name="connsiteX17" fmla="*/ 24684 w 236590"/>
                <a:gd name="connsiteY17" fmla="*/ 171291 h 234122"/>
                <a:gd name="connsiteX18" fmla="*/ 24684 w 236590"/>
                <a:gd name="connsiteY18" fmla="*/ 171291 h 234122"/>
                <a:gd name="connsiteX19" fmla="*/ 20046 w 236590"/>
                <a:gd name="connsiteY19" fmla="*/ 173984 h 234122"/>
                <a:gd name="connsiteX20" fmla="*/ 15409 w 236590"/>
                <a:gd name="connsiteY20" fmla="*/ 176676 h 234122"/>
                <a:gd name="connsiteX21" fmla="*/ 0 w 236590"/>
                <a:gd name="connsiteY21" fmla="*/ 119230 h 234122"/>
                <a:gd name="connsiteX22" fmla="*/ 0 w 236590"/>
                <a:gd name="connsiteY22" fmla="*/ 119230 h 234122"/>
                <a:gd name="connsiteX23" fmla="*/ 59914 w 236590"/>
                <a:gd name="connsiteY23" fmla="*/ 16306 h 234122"/>
                <a:gd name="connsiteX24" fmla="*/ 59914 w 236590"/>
                <a:gd name="connsiteY24" fmla="*/ 16306 h 234122"/>
                <a:gd name="connsiteX25" fmla="*/ 120278 w 236590"/>
                <a:gd name="connsiteY25" fmla="*/ 0 h 234122"/>
                <a:gd name="connsiteX26" fmla="*/ 120278 w 236590"/>
                <a:gd name="connsiteY26" fmla="*/ 0 h 234122"/>
                <a:gd name="connsiteX27" fmla="*/ 221182 w 236590"/>
                <a:gd name="connsiteY27" fmla="*/ 57521 h 234122"/>
                <a:gd name="connsiteX28" fmla="*/ 221182 w 236590"/>
                <a:gd name="connsiteY28" fmla="*/ 57521 h 234122"/>
                <a:gd name="connsiteX29" fmla="*/ 236591 w 236590"/>
                <a:gd name="connsiteY29" fmla="*/ 114892 h 234122"/>
                <a:gd name="connsiteX30" fmla="*/ 236591 w 236590"/>
                <a:gd name="connsiteY30" fmla="*/ 114892 h 234122"/>
                <a:gd name="connsiteX31" fmla="*/ 176676 w 236590"/>
                <a:gd name="connsiteY31" fmla="*/ 217816 h 234122"/>
                <a:gd name="connsiteX32" fmla="*/ 176676 w 236590"/>
                <a:gd name="connsiteY32" fmla="*/ 217816 h 234122"/>
                <a:gd name="connsiteX33" fmla="*/ 116313 w 236590"/>
                <a:gd name="connsiteY33" fmla="*/ 234122 h 234122"/>
                <a:gd name="connsiteX34" fmla="*/ 116313 w 236590"/>
                <a:gd name="connsiteY34" fmla="*/ 234122 h 234122"/>
                <a:gd name="connsiteX35" fmla="*/ 15483 w 236590"/>
                <a:gd name="connsiteY35" fmla="*/ 176602 h 234122"/>
                <a:gd name="connsiteX36" fmla="*/ 15483 w 236590"/>
                <a:gd name="connsiteY36" fmla="*/ 176602 h 23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36590" h="234122">
                  <a:moveTo>
                    <a:pt x="15483" y="176751"/>
                  </a:moveTo>
                  <a:lnTo>
                    <a:pt x="20121" y="174058"/>
                  </a:lnTo>
                  <a:lnTo>
                    <a:pt x="24759" y="171366"/>
                  </a:lnTo>
                  <a:cubicBezTo>
                    <a:pt x="44132" y="204876"/>
                    <a:pt x="79587" y="223501"/>
                    <a:pt x="116388" y="223501"/>
                  </a:cubicBezTo>
                  <a:lnTo>
                    <a:pt x="116388" y="223501"/>
                  </a:lnTo>
                  <a:cubicBezTo>
                    <a:pt x="135013" y="223501"/>
                    <a:pt x="153937" y="218714"/>
                    <a:pt x="171366" y="208616"/>
                  </a:cubicBezTo>
                  <a:lnTo>
                    <a:pt x="171366" y="208616"/>
                  </a:lnTo>
                  <a:cubicBezTo>
                    <a:pt x="206372" y="188345"/>
                    <a:pt x="225894" y="151993"/>
                    <a:pt x="225894" y="114892"/>
                  </a:cubicBezTo>
                  <a:lnTo>
                    <a:pt x="225894" y="114892"/>
                  </a:lnTo>
                  <a:cubicBezTo>
                    <a:pt x="225894" y="97165"/>
                    <a:pt x="221406" y="79213"/>
                    <a:pt x="211907" y="62906"/>
                  </a:cubicBezTo>
                  <a:lnTo>
                    <a:pt x="211907" y="62906"/>
                  </a:lnTo>
                  <a:cubicBezTo>
                    <a:pt x="192459" y="29396"/>
                    <a:pt x="157079" y="10771"/>
                    <a:pt x="120278" y="10696"/>
                  </a:cubicBezTo>
                  <a:lnTo>
                    <a:pt x="120278" y="10696"/>
                  </a:lnTo>
                  <a:cubicBezTo>
                    <a:pt x="101652" y="10696"/>
                    <a:pt x="82728" y="15483"/>
                    <a:pt x="65300" y="25581"/>
                  </a:cubicBezTo>
                  <a:lnTo>
                    <a:pt x="65300" y="25581"/>
                  </a:lnTo>
                  <a:cubicBezTo>
                    <a:pt x="30294" y="45852"/>
                    <a:pt x="10696" y="82205"/>
                    <a:pt x="10696" y="119230"/>
                  </a:cubicBezTo>
                  <a:lnTo>
                    <a:pt x="10696" y="119230"/>
                  </a:lnTo>
                  <a:cubicBezTo>
                    <a:pt x="10696" y="136958"/>
                    <a:pt x="15184" y="154835"/>
                    <a:pt x="24684" y="171291"/>
                  </a:cubicBezTo>
                  <a:lnTo>
                    <a:pt x="24684" y="171291"/>
                  </a:lnTo>
                  <a:lnTo>
                    <a:pt x="20046" y="173984"/>
                  </a:lnTo>
                  <a:lnTo>
                    <a:pt x="15409" y="176676"/>
                  </a:lnTo>
                  <a:cubicBezTo>
                    <a:pt x="4937" y="158575"/>
                    <a:pt x="0" y="138828"/>
                    <a:pt x="0" y="119230"/>
                  </a:cubicBezTo>
                  <a:lnTo>
                    <a:pt x="0" y="119230"/>
                  </a:lnTo>
                  <a:cubicBezTo>
                    <a:pt x="0" y="78465"/>
                    <a:pt x="21542" y="38522"/>
                    <a:pt x="59914" y="16306"/>
                  </a:cubicBezTo>
                  <a:lnTo>
                    <a:pt x="59914" y="16306"/>
                  </a:lnTo>
                  <a:cubicBezTo>
                    <a:pt x="78988" y="5236"/>
                    <a:pt x="99783" y="0"/>
                    <a:pt x="120278" y="0"/>
                  </a:cubicBezTo>
                  <a:lnTo>
                    <a:pt x="120278" y="0"/>
                  </a:lnTo>
                  <a:cubicBezTo>
                    <a:pt x="160669" y="0"/>
                    <a:pt x="199715" y="20570"/>
                    <a:pt x="221182" y="57521"/>
                  </a:cubicBezTo>
                  <a:lnTo>
                    <a:pt x="221182" y="57521"/>
                  </a:lnTo>
                  <a:cubicBezTo>
                    <a:pt x="231579" y="75548"/>
                    <a:pt x="236591" y="95295"/>
                    <a:pt x="236591" y="114892"/>
                  </a:cubicBezTo>
                  <a:lnTo>
                    <a:pt x="236591" y="114892"/>
                  </a:lnTo>
                  <a:cubicBezTo>
                    <a:pt x="236591" y="155658"/>
                    <a:pt x="215049" y="195601"/>
                    <a:pt x="176676" y="217816"/>
                  </a:cubicBezTo>
                  <a:lnTo>
                    <a:pt x="176676" y="217816"/>
                  </a:lnTo>
                  <a:cubicBezTo>
                    <a:pt x="157602" y="228812"/>
                    <a:pt x="136808" y="234122"/>
                    <a:pt x="116313" y="234122"/>
                  </a:cubicBezTo>
                  <a:lnTo>
                    <a:pt x="116313" y="234122"/>
                  </a:lnTo>
                  <a:cubicBezTo>
                    <a:pt x="75921" y="234122"/>
                    <a:pt x="36876" y="213627"/>
                    <a:pt x="15483" y="176602"/>
                  </a:cubicBezTo>
                  <a:lnTo>
                    <a:pt x="15483" y="176602"/>
                  </a:lnTo>
                  <a:close/>
                </a:path>
              </a:pathLst>
            </a:custGeom>
            <a:solidFill>
              <a:srgbClr val="3B447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B39A0E8D-0B24-A8FE-3CB4-6105F37A6EE9}"/>
                </a:ext>
              </a:extLst>
            </p:cNvPr>
            <p:cNvSpPr/>
            <p:nvPr/>
          </p:nvSpPr>
          <p:spPr>
            <a:xfrm>
              <a:off x="2283565" y="1752071"/>
              <a:ext cx="217342" cy="211428"/>
            </a:xfrm>
            <a:custGeom>
              <a:avLst/>
              <a:gdLst>
                <a:gd name="connsiteX0" fmla="*/ 160010 w 217342"/>
                <a:gd name="connsiteY0" fmla="*/ 204836 h 211428"/>
                <a:gd name="connsiteX1" fmla="*/ 202571 w 217342"/>
                <a:gd name="connsiteY1" fmla="*/ 51796 h 211428"/>
                <a:gd name="connsiteX2" fmla="*/ 48633 w 217342"/>
                <a:gd name="connsiteY2" fmla="*/ 12526 h 211428"/>
                <a:gd name="connsiteX3" fmla="*/ 160010 w 217342"/>
                <a:gd name="connsiteY3" fmla="*/ 204836 h 21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42" h="211428">
                  <a:moveTo>
                    <a:pt x="160010" y="204836"/>
                  </a:moveTo>
                  <a:cubicBezTo>
                    <a:pt x="214613" y="174093"/>
                    <a:pt x="233313" y="104903"/>
                    <a:pt x="202571" y="51796"/>
                  </a:cubicBezTo>
                  <a:cubicBezTo>
                    <a:pt x="171828" y="-1312"/>
                    <a:pt x="80199" y="-12008"/>
                    <a:pt x="48633" y="12526"/>
                  </a:cubicBezTo>
                  <a:cubicBezTo>
                    <a:pt x="-83238" y="83960"/>
                    <a:pt x="86931" y="245975"/>
                    <a:pt x="160010" y="204836"/>
                  </a:cubicBezTo>
                  <a:close/>
                </a:path>
              </a:pathLst>
            </a:custGeom>
            <a:solidFill>
              <a:srgbClr val="396EA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71B7D81E-F0E6-A8BC-40E9-05E39FF5C9CA}"/>
                </a:ext>
              </a:extLst>
            </p:cNvPr>
            <p:cNvSpPr/>
            <p:nvPr/>
          </p:nvSpPr>
          <p:spPr>
            <a:xfrm>
              <a:off x="2268394" y="1742456"/>
              <a:ext cx="238984" cy="236740"/>
            </a:xfrm>
            <a:custGeom>
              <a:avLst/>
              <a:gdLst>
                <a:gd name="connsiteX0" fmla="*/ 15558 w 238984"/>
                <a:gd name="connsiteY0" fmla="*/ 178546 h 236740"/>
                <a:gd name="connsiteX1" fmla="*/ 21318 w 238984"/>
                <a:gd name="connsiteY1" fmla="*/ 175255 h 236740"/>
                <a:gd name="connsiteX2" fmla="*/ 27077 w 238984"/>
                <a:gd name="connsiteY2" fmla="*/ 171964 h 236740"/>
                <a:gd name="connsiteX3" fmla="*/ 117585 w 238984"/>
                <a:gd name="connsiteY3" fmla="*/ 223501 h 236740"/>
                <a:gd name="connsiteX4" fmla="*/ 117585 w 238984"/>
                <a:gd name="connsiteY4" fmla="*/ 223501 h 236740"/>
                <a:gd name="connsiteX5" fmla="*/ 171964 w 238984"/>
                <a:gd name="connsiteY5" fmla="*/ 208840 h 236740"/>
                <a:gd name="connsiteX6" fmla="*/ 171964 w 238984"/>
                <a:gd name="connsiteY6" fmla="*/ 208840 h 236740"/>
                <a:gd name="connsiteX7" fmla="*/ 225894 w 238984"/>
                <a:gd name="connsiteY7" fmla="*/ 116238 h 236740"/>
                <a:gd name="connsiteX8" fmla="*/ 225894 w 238984"/>
                <a:gd name="connsiteY8" fmla="*/ 116238 h 236740"/>
                <a:gd name="connsiteX9" fmla="*/ 212057 w 238984"/>
                <a:gd name="connsiteY9" fmla="*/ 64851 h 236740"/>
                <a:gd name="connsiteX10" fmla="*/ 212057 w 238984"/>
                <a:gd name="connsiteY10" fmla="*/ 64851 h 236740"/>
                <a:gd name="connsiteX11" fmla="*/ 121549 w 238984"/>
                <a:gd name="connsiteY11" fmla="*/ 13314 h 236740"/>
                <a:gd name="connsiteX12" fmla="*/ 121549 w 238984"/>
                <a:gd name="connsiteY12" fmla="*/ 13314 h 236740"/>
                <a:gd name="connsiteX13" fmla="*/ 67245 w 238984"/>
                <a:gd name="connsiteY13" fmla="*/ 28050 h 236740"/>
                <a:gd name="connsiteX14" fmla="*/ 67245 w 238984"/>
                <a:gd name="connsiteY14" fmla="*/ 28050 h 236740"/>
                <a:gd name="connsiteX15" fmla="*/ 13314 w 238984"/>
                <a:gd name="connsiteY15" fmla="*/ 120577 h 236740"/>
                <a:gd name="connsiteX16" fmla="*/ 13314 w 238984"/>
                <a:gd name="connsiteY16" fmla="*/ 120577 h 236740"/>
                <a:gd name="connsiteX17" fmla="*/ 27152 w 238984"/>
                <a:gd name="connsiteY17" fmla="*/ 171964 h 236740"/>
                <a:gd name="connsiteX18" fmla="*/ 27152 w 238984"/>
                <a:gd name="connsiteY18" fmla="*/ 171964 h 236740"/>
                <a:gd name="connsiteX19" fmla="*/ 21393 w 238984"/>
                <a:gd name="connsiteY19" fmla="*/ 175330 h 236740"/>
                <a:gd name="connsiteX20" fmla="*/ 15633 w 238984"/>
                <a:gd name="connsiteY20" fmla="*/ 178621 h 236740"/>
                <a:gd name="connsiteX21" fmla="*/ 0 w 238984"/>
                <a:gd name="connsiteY21" fmla="*/ 120577 h 236740"/>
                <a:gd name="connsiteX22" fmla="*/ 0 w 238984"/>
                <a:gd name="connsiteY22" fmla="*/ 120577 h 236740"/>
                <a:gd name="connsiteX23" fmla="*/ 60513 w 238984"/>
                <a:gd name="connsiteY23" fmla="*/ 16531 h 236740"/>
                <a:gd name="connsiteX24" fmla="*/ 60513 w 238984"/>
                <a:gd name="connsiteY24" fmla="*/ 16531 h 236740"/>
                <a:gd name="connsiteX25" fmla="*/ 121474 w 238984"/>
                <a:gd name="connsiteY25" fmla="*/ 0 h 236740"/>
                <a:gd name="connsiteX26" fmla="*/ 121474 w 238984"/>
                <a:gd name="connsiteY26" fmla="*/ 0 h 236740"/>
                <a:gd name="connsiteX27" fmla="*/ 223426 w 238984"/>
                <a:gd name="connsiteY27" fmla="*/ 58194 h 236740"/>
                <a:gd name="connsiteX28" fmla="*/ 223426 w 238984"/>
                <a:gd name="connsiteY28" fmla="*/ 58194 h 236740"/>
                <a:gd name="connsiteX29" fmla="*/ 238985 w 238984"/>
                <a:gd name="connsiteY29" fmla="*/ 116238 h 236740"/>
                <a:gd name="connsiteX30" fmla="*/ 238985 w 238984"/>
                <a:gd name="connsiteY30" fmla="*/ 116238 h 236740"/>
                <a:gd name="connsiteX31" fmla="*/ 178472 w 238984"/>
                <a:gd name="connsiteY31" fmla="*/ 220285 h 236740"/>
                <a:gd name="connsiteX32" fmla="*/ 178472 w 238984"/>
                <a:gd name="connsiteY32" fmla="*/ 220285 h 236740"/>
                <a:gd name="connsiteX33" fmla="*/ 117510 w 238984"/>
                <a:gd name="connsiteY33" fmla="*/ 236740 h 236740"/>
                <a:gd name="connsiteX34" fmla="*/ 117510 w 238984"/>
                <a:gd name="connsiteY34" fmla="*/ 236740 h 236740"/>
                <a:gd name="connsiteX35" fmla="*/ 15558 w 238984"/>
                <a:gd name="connsiteY35" fmla="*/ 178621 h 236740"/>
                <a:gd name="connsiteX36" fmla="*/ 15558 w 238984"/>
                <a:gd name="connsiteY36" fmla="*/ 178621 h 23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38984" h="236740">
                  <a:moveTo>
                    <a:pt x="15558" y="178546"/>
                  </a:moveTo>
                  <a:lnTo>
                    <a:pt x="21318" y="175255"/>
                  </a:lnTo>
                  <a:lnTo>
                    <a:pt x="27077" y="171964"/>
                  </a:lnTo>
                  <a:cubicBezTo>
                    <a:pt x="46226" y="205025"/>
                    <a:pt x="81158" y="223426"/>
                    <a:pt x="117585" y="223501"/>
                  </a:cubicBezTo>
                  <a:lnTo>
                    <a:pt x="117585" y="223501"/>
                  </a:lnTo>
                  <a:cubicBezTo>
                    <a:pt x="135985" y="223501"/>
                    <a:pt x="154685" y="218789"/>
                    <a:pt x="171964" y="208840"/>
                  </a:cubicBezTo>
                  <a:lnTo>
                    <a:pt x="171964" y="208840"/>
                  </a:lnTo>
                  <a:cubicBezTo>
                    <a:pt x="206521" y="188794"/>
                    <a:pt x="225894" y="152815"/>
                    <a:pt x="225894" y="116238"/>
                  </a:cubicBezTo>
                  <a:lnTo>
                    <a:pt x="225894" y="116238"/>
                  </a:lnTo>
                  <a:cubicBezTo>
                    <a:pt x="225894" y="98661"/>
                    <a:pt x="221481" y="81008"/>
                    <a:pt x="212057" y="64851"/>
                  </a:cubicBezTo>
                  <a:lnTo>
                    <a:pt x="212057" y="64851"/>
                  </a:lnTo>
                  <a:cubicBezTo>
                    <a:pt x="192908" y="31715"/>
                    <a:pt x="157902" y="13314"/>
                    <a:pt x="121549" y="13314"/>
                  </a:cubicBezTo>
                  <a:lnTo>
                    <a:pt x="121549" y="13314"/>
                  </a:lnTo>
                  <a:cubicBezTo>
                    <a:pt x="103148" y="13314"/>
                    <a:pt x="84374" y="18027"/>
                    <a:pt x="67245" y="28050"/>
                  </a:cubicBezTo>
                  <a:lnTo>
                    <a:pt x="67245" y="28050"/>
                  </a:lnTo>
                  <a:cubicBezTo>
                    <a:pt x="32687" y="48096"/>
                    <a:pt x="13314" y="84000"/>
                    <a:pt x="13314" y="120577"/>
                  </a:cubicBezTo>
                  <a:lnTo>
                    <a:pt x="13314" y="120577"/>
                  </a:lnTo>
                  <a:cubicBezTo>
                    <a:pt x="13314" y="138155"/>
                    <a:pt x="17727" y="155733"/>
                    <a:pt x="27152" y="171964"/>
                  </a:cubicBezTo>
                  <a:lnTo>
                    <a:pt x="27152" y="171964"/>
                  </a:lnTo>
                  <a:lnTo>
                    <a:pt x="21393" y="175330"/>
                  </a:lnTo>
                  <a:lnTo>
                    <a:pt x="15633" y="178621"/>
                  </a:lnTo>
                  <a:cubicBezTo>
                    <a:pt x="5012" y="160370"/>
                    <a:pt x="0" y="140324"/>
                    <a:pt x="0" y="120577"/>
                  </a:cubicBezTo>
                  <a:lnTo>
                    <a:pt x="0" y="120577"/>
                  </a:lnTo>
                  <a:cubicBezTo>
                    <a:pt x="0" y="79362"/>
                    <a:pt x="21841" y="38971"/>
                    <a:pt x="60513" y="16531"/>
                  </a:cubicBezTo>
                  <a:lnTo>
                    <a:pt x="60513" y="16531"/>
                  </a:lnTo>
                  <a:cubicBezTo>
                    <a:pt x="79736" y="5386"/>
                    <a:pt x="100830" y="0"/>
                    <a:pt x="121474" y="0"/>
                  </a:cubicBezTo>
                  <a:lnTo>
                    <a:pt x="121474" y="0"/>
                  </a:lnTo>
                  <a:cubicBezTo>
                    <a:pt x="162315" y="0"/>
                    <a:pt x="201809" y="20794"/>
                    <a:pt x="223426" y="58194"/>
                  </a:cubicBezTo>
                  <a:lnTo>
                    <a:pt x="223426" y="58194"/>
                  </a:lnTo>
                  <a:cubicBezTo>
                    <a:pt x="233973" y="76445"/>
                    <a:pt x="238985" y="96417"/>
                    <a:pt x="238985" y="116238"/>
                  </a:cubicBezTo>
                  <a:lnTo>
                    <a:pt x="238985" y="116238"/>
                  </a:lnTo>
                  <a:cubicBezTo>
                    <a:pt x="238985" y="157453"/>
                    <a:pt x="217218" y="197845"/>
                    <a:pt x="178472" y="220285"/>
                  </a:cubicBezTo>
                  <a:lnTo>
                    <a:pt x="178472" y="220285"/>
                  </a:lnTo>
                  <a:cubicBezTo>
                    <a:pt x="159173" y="231430"/>
                    <a:pt x="138155" y="236740"/>
                    <a:pt x="117510" y="236740"/>
                  </a:cubicBezTo>
                  <a:lnTo>
                    <a:pt x="117510" y="236740"/>
                  </a:lnTo>
                  <a:cubicBezTo>
                    <a:pt x="76744" y="236740"/>
                    <a:pt x="37250" y="216021"/>
                    <a:pt x="15558" y="178621"/>
                  </a:cubicBezTo>
                  <a:lnTo>
                    <a:pt x="15558" y="178621"/>
                  </a:lnTo>
                  <a:close/>
                </a:path>
              </a:pathLst>
            </a:custGeom>
            <a:solidFill>
              <a:srgbClr val="3B447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569A00AB-C34A-2BDA-0480-E87B05CAFD08}"/>
                </a:ext>
              </a:extLst>
            </p:cNvPr>
            <p:cNvSpPr/>
            <p:nvPr/>
          </p:nvSpPr>
          <p:spPr>
            <a:xfrm>
              <a:off x="2403332" y="1838574"/>
              <a:ext cx="81157" cy="105168"/>
            </a:xfrm>
            <a:custGeom>
              <a:avLst/>
              <a:gdLst>
                <a:gd name="connsiteX0" fmla="*/ 14287 w 81157"/>
                <a:gd name="connsiteY0" fmla="*/ 102176 h 105168"/>
                <a:gd name="connsiteX1" fmla="*/ 15334 w 81157"/>
                <a:gd name="connsiteY1" fmla="*/ 100306 h 105168"/>
                <a:gd name="connsiteX2" fmla="*/ 14287 w 81157"/>
                <a:gd name="connsiteY2" fmla="*/ 102176 h 105168"/>
                <a:gd name="connsiteX3" fmla="*/ 0 w 81157"/>
                <a:gd name="connsiteY3" fmla="*/ 71658 h 105168"/>
                <a:gd name="connsiteX4" fmla="*/ 0 w 81157"/>
                <a:gd name="connsiteY4" fmla="*/ 71658 h 105168"/>
                <a:gd name="connsiteX5" fmla="*/ 9649 w 81157"/>
                <a:gd name="connsiteY5" fmla="*/ 35380 h 105168"/>
                <a:gd name="connsiteX6" fmla="*/ 9649 w 81157"/>
                <a:gd name="connsiteY6" fmla="*/ 35380 h 105168"/>
                <a:gd name="connsiteX7" fmla="*/ 55127 w 81157"/>
                <a:gd name="connsiteY7" fmla="*/ 0 h 105168"/>
                <a:gd name="connsiteX8" fmla="*/ 55127 w 81157"/>
                <a:gd name="connsiteY8" fmla="*/ 0 h 105168"/>
                <a:gd name="connsiteX9" fmla="*/ 66871 w 81157"/>
                <a:gd name="connsiteY9" fmla="*/ 2992 h 105168"/>
                <a:gd name="connsiteX10" fmla="*/ 66871 w 81157"/>
                <a:gd name="connsiteY10" fmla="*/ 2992 h 105168"/>
                <a:gd name="connsiteX11" fmla="*/ 81158 w 81157"/>
                <a:gd name="connsiteY11" fmla="*/ 33510 h 105168"/>
                <a:gd name="connsiteX12" fmla="*/ 81158 w 81157"/>
                <a:gd name="connsiteY12" fmla="*/ 33510 h 105168"/>
                <a:gd name="connsiteX13" fmla="*/ 71508 w 81157"/>
                <a:gd name="connsiteY13" fmla="*/ 69788 h 105168"/>
                <a:gd name="connsiteX14" fmla="*/ 71508 w 81157"/>
                <a:gd name="connsiteY14" fmla="*/ 69788 h 105168"/>
                <a:gd name="connsiteX15" fmla="*/ 26030 w 81157"/>
                <a:gd name="connsiteY15" fmla="*/ 105168 h 105168"/>
                <a:gd name="connsiteX16" fmla="*/ 26030 w 81157"/>
                <a:gd name="connsiteY16" fmla="*/ 105168 h 105168"/>
                <a:gd name="connsiteX17" fmla="*/ 14361 w 81157"/>
                <a:gd name="connsiteY17" fmla="*/ 102176 h 105168"/>
                <a:gd name="connsiteX18" fmla="*/ 14361 w 81157"/>
                <a:gd name="connsiteY18" fmla="*/ 102176 h 105168"/>
                <a:gd name="connsiteX19" fmla="*/ 25955 w 81157"/>
                <a:gd name="connsiteY19" fmla="*/ 100755 h 105168"/>
                <a:gd name="connsiteX20" fmla="*/ 67619 w 81157"/>
                <a:gd name="connsiteY20" fmla="*/ 67694 h 105168"/>
                <a:gd name="connsiteX21" fmla="*/ 67619 w 81157"/>
                <a:gd name="connsiteY21" fmla="*/ 67694 h 105168"/>
                <a:gd name="connsiteX22" fmla="*/ 76744 w 81157"/>
                <a:gd name="connsiteY22" fmla="*/ 33435 h 105168"/>
                <a:gd name="connsiteX23" fmla="*/ 76744 w 81157"/>
                <a:gd name="connsiteY23" fmla="*/ 33435 h 105168"/>
                <a:gd name="connsiteX24" fmla="*/ 64627 w 81157"/>
                <a:gd name="connsiteY24" fmla="*/ 6657 h 105168"/>
                <a:gd name="connsiteX25" fmla="*/ 64627 w 81157"/>
                <a:gd name="connsiteY25" fmla="*/ 6657 h 105168"/>
                <a:gd name="connsiteX26" fmla="*/ 55052 w 81157"/>
                <a:gd name="connsiteY26" fmla="*/ 4264 h 105168"/>
                <a:gd name="connsiteX27" fmla="*/ 55052 w 81157"/>
                <a:gd name="connsiteY27" fmla="*/ 4264 h 105168"/>
                <a:gd name="connsiteX28" fmla="*/ 13464 w 81157"/>
                <a:gd name="connsiteY28" fmla="*/ 37400 h 105168"/>
                <a:gd name="connsiteX29" fmla="*/ 13464 w 81157"/>
                <a:gd name="connsiteY29" fmla="*/ 37400 h 105168"/>
                <a:gd name="connsiteX30" fmla="*/ 4264 w 81157"/>
                <a:gd name="connsiteY30" fmla="*/ 71658 h 105168"/>
                <a:gd name="connsiteX31" fmla="*/ 4264 w 81157"/>
                <a:gd name="connsiteY31" fmla="*/ 71658 h 105168"/>
                <a:gd name="connsiteX32" fmla="*/ 16381 w 81157"/>
                <a:gd name="connsiteY32" fmla="*/ 98436 h 105168"/>
                <a:gd name="connsiteX33" fmla="*/ 16381 w 81157"/>
                <a:gd name="connsiteY33" fmla="*/ 98436 h 105168"/>
                <a:gd name="connsiteX34" fmla="*/ 25955 w 81157"/>
                <a:gd name="connsiteY34" fmla="*/ 100830 h 105168"/>
                <a:gd name="connsiteX35" fmla="*/ 25955 w 81157"/>
                <a:gd name="connsiteY35" fmla="*/ 100830 h 10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157" h="105168">
                  <a:moveTo>
                    <a:pt x="14287" y="102176"/>
                  </a:moveTo>
                  <a:lnTo>
                    <a:pt x="15334" y="100306"/>
                  </a:lnTo>
                  <a:lnTo>
                    <a:pt x="14287" y="102176"/>
                  </a:lnTo>
                  <a:cubicBezTo>
                    <a:pt x="4563" y="96716"/>
                    <a:pt x="0" y="85047"/>
                    <a:pt x="0" y="71658"/>
                  </a:cubicBezTo>
                  <a:lnTo>
                    <a:pt x="0" y="71658"/>
                  </a:lnTo>
                  <a:cubicBezTo>
                    <a:pt x="0" y="60363"/>
                    <a:pt x="3216" y="47647"/>
                    <a:pt x="9649" y="35380"/>
                  </a:cubicBezTo>
                  <a:lnTo>
                    <a:pt x="9649" y="35380"/>
                  </a:lnTo>
                  <a:cubicBezTo>
                    <a:pt x="21019" y="13913"/>
                    <a:pt x="38971" y="75"/>
                    <a:pt x="55127" y="0"/>
                  </a:cubicBezTo>
                  <a:lnTo>
                    <a:pt x="55127" y="0"/>
                  </a:lnTo>
                  <a:cubicBezTo>
                    <a:pt x="59241" y="0"/>
                    <a:pt x="63206" y="972"/>
                    <a:pt x="66871" y="2992"/>
                  </a:cubicBezTo>
                  <a:lnTo>
                    <a:pt x="66871" y="2992"/>
                  </a:lnTo>
                  <a:cubicBezTo>
                    <a:pt x="76520" y="8378"/>
                    <a:pt x="81158" y="20046"/>
                    <a:pt x="81158" y="33510"/>
                  </a:cubicBezTo>
                  <a:lnTo>
                    <a:pt x="81158" y="33510"/>
                  </a:lnTo>
                  <a:cubicBezTo>
                    <a:pt x="81158" y="44730"/>
                    <a:pt x="77941" y="57521"/>
                    <a:pt x="71508" y="69788"/>
                  </a:cubicBezTo>
                  <a:lnTo>
                    <a:pt x="71508" y="69788"/>
                  </a:lnTo>
                  <a:cubicBezTo>
                    <a:pt x="60139" y="91255"/>
                    <a:pt x="42112" y="105093"/>
                    <a:pt x="26030" y="105168"/>
                  </a:cubicBezTo>
                  <a:lnTo>
                    <a:pt x="26030" y="105168"/>
                  </a:lnTo>
                  <a:cubicBezTo>
                    <a:pt x="21916" y="105168"/>
                    <a:pt x="17952" y="104196"/>
                    <a:pt x="14361" y="102176"/>
                  </a:cubicBezTo>
                  <a:lnTo>
                    <a:pt x="14361" y="102176"/>
                  </a:lnTo>
                  <a:close/>
                  <a:moveTo>
                    <a:pt x="25955" y="100755"/>
                  </a:moveTo>
                  <a:cubicBezTo>
                    <a:pt x="39494" y="100830"/>
                    <a:pt x="56773" y="88189"/>
                    <a:pt x="67619" y="67694"/>
                  </a:cubicBezTo>
                  <a:lnTo>
                    <a:pt x="67619" y="67694"/>
                  </a:lnTo>
                  <a:cubicBezTo>
                    <a:pt x="73752" y="56025"/>
                    <a:pt x="76744" y="43832"/>
                    <a:pt x="76744" y="33435"/>
                  </a:cubicBezTo>
                  <a:lnTo>
                    <a:pt x="76744" y="33435"/>
                  </a:lnTo>
                  <a:cubicBezTo>
                    <a:pt x="76744" y="20869"/>
                    <a:pt x="72406" y="10921"/>
                    <a:pt x="64627" y="6657"/>
                  </a:cubicBezTo>
                  <a:lnTo>
                    <a:pt x="64627" y="6657"/>
                  </a:lnTo>
                  <a:cubicBezTo>
                    <a:pt x="61710" y="5012"/>
                    <a:pt x="58493" y="4264"/>
                    <a:pt x="55052" y="4264"/>
                  </a:cubicBezTo>
                  <a:lnTo>
                    <a:pt x="55052" y="4264"/>
                  </a:lnTo>
                  <a:cubicBezTo>
                    <a:pt x="41514" y="4189"/>
                    <a:pt x="24160" y="16830"/>
                    <a:pt x="13464" y="37400"/>
                  </a:cubicBezTo>
                  <a:lnTo>
                    <a:pt x="13464" y="37400"/>
                  </a:lnTo>
                  <a:cubicBezTo>
                    <a:pt x="7330" y="49068"/>
                    <a:pt x="4264" y="61186"/>
                    <a:pt x="4264" y="71658"/>
                  </a:cubicBezTo>
                  <a:lnTo>
                    <a:pt x="4264" y="71658"/>
                  </a:lnTo>
                  <a:cubicBezTo>
                    <a:pt x="4264" y="84224"/>
                    <a:pt x="8602" y="94098"/>
                    <a:pt x="16381" y="98436"/>
                  </a:cubicBezTo>
                  <a:lnTo>
                    <a:pt x="16381" y="98436"/>
                  </a:lnTo>
                  <a:cubicBezTo>
                    <a:pt x="19298" y="100007"/>
                    <a:pt x="22515" y="100830"/>
                    <a:pt x="25955" y="100830"/>
                  </a:cubicBezTo>
                  <a:lnTo>
                    <a:pt x="25955" y="100830"/>
                  </a:lnTo>
                  <a:close/>
                </a:path>
              </a:pathLst>
            </a:custGeom>
            <a:solidFill>
              <a:srgbClr val="3D527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D7E734D6-DD8A-977C-7D61-2A2B8D046AB2}"/>
                </a:ext>
              </a:extLst>
            </p:cNvPr>
            <p:cNvSpPr/>
            <p:nvPr/>
          </p:nvSpPr>
          <p:spPr>
            <a:xfrm>
              <a:off x="2425548" y="1864811"/>
              <a:ext cx="43839" cy="57853"/>
            </a:xfrm>
            <a:custGeom>
              <a:avLst/>
              <a:gdLst>
                <a:gd name="connsiteX0" fmla="*/ 7480 w 43839"/>
                <a:gd name="connsiteY0" fmla="*/ 56341 h 57853"/>
                <a:gd name="connsiteX1" fmla="*/ 38372 w 43839"/>
                <a:gd name="connsiteY1" fmla="*/ 38090 h 57853"/>
                <a:gd name="connsiteX2" fmla="*/ 36427 w 43839"/>
                <a:gd name="connsiteY2" fmla="*/ 1513 h 57853"/>
                <a:gd name="connsiteX3" fmla="*/ 5460 w 43839"/>
                <a:gd name="connsiteY3" fmla="*/ 19764 h 57853"/>
                <a:gd name="connsiteX4" fmla="*/ 7480 w 43839"/>
                <a:gd name="connsiteY4" fmla="*/ 56341 h 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39" h="57853">
                  <a:moveTo>
                    <a:pt x="7480" y="56341"/>
                  </a:moveTo>
                  <a:cubicBezTo>
                    <a:pt x="16530" y="61427"/>
                    <a:pt x="30368" y="53274"/>
                    <a:pt x="38372" y="38090"/>
                  </a:cubicBezTo>
                  <a:cubicBezTo>
                    <a:pt x="46375" y="22906"/>
                    <a:pt x="45478" y="6599"/>
                    <a:pt x="36427" y="1513"/>
                  </a:cubicBezTo>
                  <a:cubicBezTo>
                    <a:pt x="27302" y="-3574"/>
                    <a:pt x="13464" y="4580"/>
                    <a:pt x="5460" y="19764"/>
                  </a:cubicBezTo>
                  <a:cubicBezTo>
                    <a:pt x="-2543" y="34873"/>
                    <a:pt x="-1646" y="51254"/>
                    <a:pt x="7480" y="56341"/>
                  </a:cubicBezTo>
                  <a:close/>
                </a:path>
              </a:pathLst>
            </a:custGeom>
            <a:solidFill>
              <a:srgbClr val="3A456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E07622C4-DA22-4796-BC46-B47A2EA23E62}"/>
                </a:ext>
              </a:extLst>
            </p:cNvPr>
            <p:cNvSpPr/>
            <p:nvPr/>
          </p:nvSpPr>
          <p:spPr>
            <a:xfrm>
              <a:off x="2631954" y="1837635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467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903"/>
                    <a:pt x="47837" y="715"/>
                  </a:cubicBezTo>
                  <a:close/>
                </a:path>
              </a:pathLst>
            </a:custGeom>
            <a:solidFill>
              <a:srgbClr val="FEC93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35C4AED3-958F-701F-E904-285A9B022789}"/>
                </a:ext>
              </a:extLst>
            </p:cNvPr>
            <p:cNvSpPr/>
            <p:nvPr/>
          </p:nvSpPr>
          <p:spPr>
            <a:xfrm>
              <a:off x="2589618" y="1800534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467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EC93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839CDB64-A218-49F1-FEAC-017A4DE37F6B}"/>
                </a:ext>
              </a:extLst>
            </p:cNvPr>
            <p:cNvSpPr/>
            <p:nvPr/>
          </p:nvSpPr>
          <p:spPr>
            <a:xfrm>
              <a:off x="2550872" y="1761189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EC93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1F27774A-B649-EE5F-9E52-ABF42ACC6023}"/>
                </a:ext>
              </a:extLst>
            </p:cNvPr>
            <p:cNvSpPr/>
            <p:nvPr/>
          </p:nvSpPr>
          <p:spPr>
            <a:xfrm>
              <a:off x="2697179" y="1834269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DA4F1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16AD979-C8E9-E8BD-8EC3-7EBE8488C06B}"/>
                </a:ext>
              </a:extLst>
            </p:cNvPr>
            <p:cNvSpPr/>
            <p:nvPr/>
          </p:nvSpPr>
          <p:spPr>
            <a:xfrm>
              <a:off x="2716328" y="1794774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DA4F1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0E9A2E21-99A5-AC70-A22D-D9E5654D583F}"/>
                </a:ext>
              </a:extLst>
            </p:cNvPr>
            <p:cNvSpPr/>
            <p:nvPr/>
          </p:nvSpPr>
          <p:spPr>
            <a:xfrm>
              <a:off x="2730764" y="1739273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98"/>
                    <a:pt x="68631" y="4903"/>
                    <a:pt x="47837" y="715"/>
                  </a:cubicBezTo>
                  <a:close/>
                </a:path>
              </a:pathLst>
            </a:custGeom>
            <a:solidFill>
              <a:srgbClr val="DA4F1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CF17FB59-FD1F-B1D2-CCD0-594EBAA37FE9}"/>
                </a:ext>
              </a:extLst>
            </p:cNvPr>
            <p:cNvSpPr/>
            <p:nvPr/>
          </p:nvSpPr>
          <p:spPr>
            <a:xfrm>
              <a:off x="2738693" y="1676142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DA4F1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8312583A-9DEC-C1B4-75D4-CB7CBADBB258}"/>
                </a:ext>
              </a:extLst>
            </p:cNvPr>
            <p:cNvSpPr/>
            <p:nvPr/>
          </p:nvSpPr>
          <p:spPr>
            <a:xfrm>
              <a:off x="2685511" y="1627822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673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16AD36F5-4978-4A12-D48E-594DB0E0BBD5}"/>
                </a:ext>
              </a:extLst>
            </p:cNvPr>
            <p:cNvSpPr/>
            <p:nvPr/>
          </p:nvSpPr>
          <p:spPr>
            <a:xfrm>
              <a:off x="2619014" y="1647868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9BD4B1B7-9C53-A75B-5479-87F548977900}"/>
                </a:ext>
              </a:extLst>
            </p:cNvPr>
            <p:cNvSpPr/>
            <p:nvPr/>
          </p:nvSpPr>
          <p:spPr>
            <a:xfrm>
              <a:off x="2560371" y="1673973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467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8EB66B5D-5E4E-CF50-91B4-883D74AB6F31}"/>
                </a:ext>
              </a:extLst>
            </p:cNvPr>
            <p:cNvSpPr/>
            <p:nvPr/>
          </p:nvSpPr>
          <p:spPr>
            <a:xfrm>
              <a:off x="2686408" y="1822824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903"/>
                    <a:pt x="47837" y="715"/>
                  </a:cubicBezTo>
                  <a:close/>
                </a:path>
              </a:pathLst>
            </a:custGeom>
            <a:solidFill>
              <a:srgbClr val="FEC93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0E5AD5C7-B9C2-3B81-63D3-86F7190DDC20}"/>
                </a:ext>
              </a:extLst>
            </p:cNvPr>
            <p:cNvSpPr/>
            <p:nvPr/>
          </p:nvSpPr>
          <p:spPr>
            <a:xfrm>
              <a:off x="2701518" y="1757823"/>
              <a:ext cx="77991" cy="79170"/>
            </a:xfrm>
            <a:custGeom>
              <a:avLst/>
              <a:gdLst>
                <a:gd name="connsiteX0" fmla="*/ 47837 w 77991"/>
                <a:gd name="connsiteY0" fmla="*/ 715 h 79170"/>
                <a:gd name="connsiteX1" fmla="*/ 1087 w 77991"/>
                <a:gd name="connsiteY1" fmla="*/ 32205 h 79170"/>
                <a:gd name="connsiteX2" fmla="*/ 29661 w 77991"/>
                <a:gd name="connsiteY2" fmla="*/ 78656 h 79170"/>
                <a:gd name="connsiteX3" fmla="*/ 76934 w 77991"/>
                <a:gd name="connsiteY3" fmla="*/ 39984 h 79170"/>
                <a:gd name="connsiteX4" fmla="*/ 47837 w 77991"/>
                <a:gd name="connsiteY4" fmla="*/ 715 h 7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91" h="791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467"/>
                    <a:pt x="29661" y="78656"/>
                  </a:cubicBezTo>
                  <a:cubicBezTo>
                    <a:pt x="50455" y="82770"/>
                    <a:pt x="71922" y="61527"/>
                    <a:pt x="76934" y="39984"/>
                  </a:cubicBezTo>
                  <a:cubicBezTo>
                    <a:pt x="81945" y="18442"/>
                    <a:pt x="68631" y="4903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E7354361-90A4-1A37-E125-7E1D5C3D8EFD}"/>
                </a:ext>
              </a:extLst>
            </p:cNvPr>
            <p:cNvSpPr/>
            <p:nvPr/>
          </p:nvSpPr>
          <p:spPr>
            <a:xfrm>
              <a:off x="2716702" y="1692897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7DDFAEFA-1E42-71DC-6511-DC99225C2AFD}"/>
                </a:ext>
              </a:extLst>
            </p:cNvPr>
            <p:cNvSpPr/>
            <p:nvPr/>
          </p:nvSpPr>
          <p:spPr>
            <a:xfrm>
              <a:off x="2632403" y="1789389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EC6A25CE-6B60-0589-7CF8-527BF87EB032}"/>
                </a:ext>
              </a:extLst>
            </p:cNvPr>
            <p:cNvSpPr/>
            <p:nvPr/>
          </p:nvSpPr>
          <p:spPr>
            <a:xfrm>
              <a:off x="2647513" y="1724463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673"/>
                    <a:pt x="8866" y="74467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D50BE197-4922-B8A7-8EA9-8222CF275851}"/>
                </a:ext>
              </a:extLst>
            </p:cNvPr>
            <p:cNvSpPr/>
            <p:nvPr/>
          </p:nvSpPr>
          <p:spPr>
            <a:xfrm>
              <a:off x="2585504" y="1745407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0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467"/>
                    <a:pt x="29660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98"/>
                    <a:pt x="68631" y="4903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EA2D38E2-FDA3-99A9-C6DC-73E9B7DD9B05}"/>
                </a:ext>
              </a:extLst>
            </p:cNvPr>
            <p:cNvSpPr/>
            <p:nvPr/>
          </p:nvSpPr>
          <p:spPr>
            <a:xfrm>
              <a:off x="2729753" y="1634647"/>
              <a:ext cx="77277" cy="79563"/>
            </a:xfrm>
            <a:custGeom>
              <a:avLst/>
              <a:gdLst>
                <a:gd name="connsiteX0" fmla="*/ 38002 w 77277"/>
                <a:gd name="connsiteY0" fmla="*/ 24 h 79563"/>
                <a:gd name="connsiteX1" fmla="*/ 4 w 77277"/>
                <a:gd name="connsiteY1" fmla="*/ 41238 h 79563"/>
                <a:gd name="connsiteX2" fmla="*/ 39274 w 77277"/>
                <a:gd name="connsiteY2" fmla="*/ 79535 h 79563"/>
                <a:gd name="connsiteX3" fmla="*/ 77272 w 77277"/>
                <a:gd name="connsiteY3" fmla="*/ 38321 h 79563"/>
                <a:gd name="connsiteX4" fmla="*/ 38002 w 77277"/>
                <a:gd name="connsiteY4" fmla="*/ 24 h 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77" h="79563">
                  <a:moveTo>
                    <a:pt x="38002" y="24"/>
                  </a:moveTo>
                  <a:cubicBezTo>
                    <a:pt x="16684" y="846"/>
                    <a:pt x="-295" y="19247"/>
                    <a:pt x="4" y="41238"/>
                  </a:cubicBezTo>
                  <a:cubicBezTo>
                    <a:pt x="378" y="63154"/>
                    <a:pt x="17881" y="80358"/>
                    <a:pt x="39274" y="79535"/>
                  </a:cubicBezTo>
                  <a:cubicBezTo>
                    <a:pt x="60592" y="78713"/>
                    <a:pt x="77646" y="60312"/>
                    <a:pt x="77272" y="38321"/>
                  </a:cubicBezTo>
                  <a:cubicBezTo>
                    <a:pt x="76898" y="16405"/>
                    <a:pt x="59320" y="-724"/>
                    <a:pt x="38002" y="24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4D445DC0-A8D7-F951-AC1B-AEAEF88C724B}"/>
                </a:ext>
              </a:extLst>
            </p:cNvPr>
            <p:cNvSpPr/>
            <p:nvPr/>
          </p:nvSpPr>
          <p:spPr>
            <a:xfrm>
              <a:off x="2662323" y="1660958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6FCF5D6C-99A8-9470-A298-F0FDF7D6C817}"/>
                </a:ext>
              </a:extLst>
            </p:cNvPr>
            <p:cNvSpPr/>
            <p:nvPr/>
          </p:nvSpPr>
          <p:spPr>
            <a:xfrm>
              <a:off x="2597547" y="1693421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673"/>
                    <a:pt x="8866" y="74467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8F61415E-BAF5-C6EB-1503-CFFE09478F6C}"/>
                </a:ext>
              </a:extLst>
            </p:cNvPr>
            <p:cNvSpPr/>
            <p:nvPr/>
          </p:nvSpPr>
          <p:spPr>
            <a:xfrm>
              <a:off x="2539876" y="1709129"/>
              <a:ext cx="77497" cy="79370"/>
            </a:xfrm>
            <a:custGeom>
              <a:avLst/>
              <a:gdLst>
                <a:gd name="connsiteX0" fmla="*/ 47837 w 77497"/>
                <a:gd name="connsiteY0" fmla="*/ 715 h 79370"/>
                <a:gd name="connsiteX1" fmla="*/ 1087 w 77497"/>
                <a:gd name="connsiteY1" fmla="*/ 32205 h 79370"/>
                <a:gd name="connsiteX2" fmla="*/ 29661 w 77497"/>
                <a:gd name="connsiteY2" fmla="*/ 78656 h 79370"/>
                <a:gd name="connsiteX3" fmla="*/ 76410 w 77497"/>
                <a:gd name="connsiteY3" fmla="*/ 47165 h 79370"/>
                <a:gd name="connsiteX4" fmla="*/ 47837 w 77497"/>
                <a:gd name="connsiteY4" fmla="*/ 715 h 7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" h="79370">
                  <a:moveTo>
                    <a:pt x="47837" y="715"/>
                  </a:moveTo>
                  <a:cubicBezTo>
                    <a:pt x="27043" y="-3399"/>
                    <a:pt x="6099" y="10663"/>
                    <a:pt x="1087" y="32205"/>
                  </a:cubicBezTo>
                  <a:cubicBezTo>
                    <a:pt x="-3924" y="53748"/>
                    <a:pt x="8866" y="74542"/>
                    <a:pt x="29661" y="78656"/>
                  </a:cubicBezTo>
                  <a:cubicBezTo>
                    <a:pt x="50455" y="82770"/>
                    <a:pt x="71399" y="68707"/>
                    <a:pt x="76410" y="47165"/>
                  </a:cubicBezTo>
                  <a:cubicBezTo>
                    <a:pt x="81422" y="25623"/>
                    <a:pt x="68631" y="4829"/>
                    <a:pt x="47837" y="715"/>
                  </a:cubicBezTo>
                  <a:close/>
                </a:path>
              </a:pathLst>
            </a:custGeom>
            <a:solidFill>
              <a:srgbClr val="FBD2B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F4D91C0-2562-4C14-7D7D-40BE94A7501A}"/>
                </a:ext>
              </a:extLst>
            </p:cNvPr>
            <p:cNvSpPr/>
            <p:nvPr/>
          </p:nvSpPr>
          <p:spPr>
            <a:xfrm>
              <a:off x="2563966" y="1723335"/>
              <a:ext cx="38443" cy="34653"/>
            </a:xfrm>
            <a:custGeom>
              <a:avLst/>
              <a:gdLst>
                <a:gd name="connsiteX0" fmla="*/ 23149 w 38443"/>
                <a:gd name="connsiteY0" fmla="*/ 422 h 34653"/>
                <a:gd name="connsiteX1" fmla="*/ 410 w 38443"/>
                <a:gd name="connsiteY1" fmla="*/ 13587 h 34653"/>
                <a:gd name="connsiteX2" fmla="*/ 15295 w 38443"/>
                <a:gd name="connsiteY2" fmla="*/ 34231 h 34653"/>
                <a:gd name="connsiteX3" fmla="*/ 38034 w 38443"/>
                <a:gd name="connsiteY3" fmla="*/ 21067 h 34653"/>
                <a:gd name="connsiteX4" fmla="*/ 23149 w 38443"/>
                <a:gd name="connsiteY4" fmla="*/ 422 h 3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43" h="34653">
                  <a:moveTo>
                    <a:pt x="23149" y="422"/>
                  </a:moveTo>
                  <a:cubicBezTo>
                    <a:pt x="12752" y="-1673"/>
                    <a:pt x="2579" y="4237"/>
                    <a:pt x="410" y="13587"/>
                  </a:cubicBezTo>
                  <a:cubicBezTo>
                    <a:pt x="-1759" y="22937"/>
                    <a:pt x="4898" y="32212"/>
                    <a:pt x="15295" y="34231"/>
                  </a:cubicBezTo>
                  <a:cubicBezTo>
                    <a:pt x="25692" y="36326"/>
                    <a:pt x="35865" y="30416"/>
                    <a:pt x="38034" y="21067"/>
                  </a:cubicBezTo>
                  <a:cubicBezTo>
                    <a:pt x="40203" y="11717"/>
                    <a:pt x="33546" y="2441"/>
                    <a:pt x="23149" y="422"/>
                  </a:cubicBezTo>
                  <a:close/>
                </a:path>
              </a:pathLst>
            </a:custGeom>
            <a:solidFill>
              <a:srgbClr val="FFE6B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DA9A3A01-D24F-ADC5-91D8-23515049284C}"/>
                </a:ext>
              </a:extLst>
            </p:cNvPr>
            <p:cNvSpPr/>
            <p:nvPr/>
          </p:nvSpPr>
          <p:spPr>
            <a:xfrm>
              <a:off x="2622495" y="1706205"/>
              <a:ext cx="38033" cy="21066"/>
            </a:xfrm>
            <a:custGeom>
              <a:avLst/>
              <a:gdLst>
                <a:gd name="connsiteX0" fmla="*/ 22739 w 38033"/>
                <a:gd name="connsiteY0" fmla="*/ 422 h 21066"/>
                <a:gd name="connsiteX1" fmla="*/ 0 w 38033"/>
                <a:gd name="connsiteY1" fmla="*/ 13587 h 21066"/>
                <a:gd name="connsiteX2" fmla="*/ 37624 w 38033"/>
                <a:gd name="connsiteY2" fmla="*/ 21067 h 21066"/>
                <a:gd name="connsiteX3" fmla="*/ 22739 w 38033"/>
                <a:gd name="connsiteY3" fmla="*/ 422 h 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33" h="21066">
                  <a:moveTo>
                    <a:pt x="22739" y="422"/>
                  </a:moveTo>
                  <a:cubicBezTo>
                    <a:pt x="12342" y="-1672"/>
                    <a:pt x="2169" y="4237"/>
                    <a:pt x="0" y="13587"/>
                  </a:cubicBezTo>
                  <a:cubicBezTo>
                    <a:pt x="12940" y="17701"/>
                    <a:pt x="19972" y="12390"/>
                    <a:pt x="37624" y="21067"/>
                  </a:cubicBezTo>
                  <a:cubicBezTo>
                    <a:pt x="39793" y="11717"/>
                    <a:pt x="33136" y="2516"/>
                    <a:pt x="22739" y="422"/>
                  </a:cubicBezTo>
                  <a:close/>
                </a:path>
              </a:pathLst>
            </a:custGeom>
            <a:solidFill>
              <a:srgbClr val="FFE6B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07826725-4E0A-F66D-D81C-E149D90A6EC3}"/>
                </a:ext>
              </a:extLst>
            </p:cNvPr>
            <p:cNvSpPr/>
            <p:nvPr/>
          </p:nvSpPr>
          <p:spPr>
            <a:xfrm>
              <a:off x="2688169" y="1676131"/>
              <a:ext cx="31940" cy="13143"/>
            </a:xfrm>
            <a:custGeom>
              <a:avLst/>
              <a:gdLst>
                <a:gd name="connsiteX0" fmla="*/ 18102 w 31940"/>
                <a:gd name="connsiteY0" fmla="*/ 502 h 13143"/>
                <a:gd name="connsiteX1" fmla="*/ 0 w 31940"/>
                <a:gd name="connsiteY1" fmla="*/ 6860 h 13143"/>
                <a:gd name="connsiteX2" fmla="*/ 31790 w 31940"/>
                <a:gd name="connsiteY2" fmla="*/ 13143 h 13143"/>
                <a:gd name="connsiteX3" fmla="*/ 18102 w 31940"/>
                <a:gd name="connsiteY3" fmla="*/ 502 h 1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40" h="13143">
                  <a:moveTo>
                    <a:pt x="18102" y="502"/>
                  </a:moveTo>
                  <a:cubicBezTo>
                    <a:pt x="9350" y="-1218"/>
                    <a:pt x="1272" y="1624"/>
                    <a:pt x="0" y="6860"/>
                  </a:cubicBezTo>
                  <a:cubicBezTo>
                    <a:pt x="10996" y="9852"/>
                    <a:pt x="16531" y="7234"/>
                    <a:pt x="31790" y="13143"/>
                  </a:cubicBezTo>
                  <a:cubicBezTo>
                    <a:pt x="32987" y="7907"/>
                    <a:pt x="26928" y="2223"/>
                    <a:pt x="18102" y="502"/>
                  </a:cubicBezTo>
                  <a:close/>
                </a:path>
              </a:pathLst>
            </a:custGeom>
            <a:solidFill>
              <a:srgbClr val="FFE6B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EC18A672-2932-911D-A8AC-EAD092CB7014}"/>
                </a:ext>
              </a:extLst>
            </p:cNvPr>
            <p:cNvSpPr/>
            <p:nvPr/>
          </p:nvSpPr>
          <p:spPr>
            <a:xfrm>
              <a:off x="2753319" y="1647954"/>
              <a:ext cx="24683" cy="14317"/>
            </a:xfrm>
            <a:custGeom>
              <a:avLst/>
              <a:gdLst>
                <a:gd name="connsiteX0" fmla="*/ 14885 w 24683"/>
                <a:gd name="connsiteY0" fmla="*/ 255 h 14317"/>
                <a:gd name="connsiteX1" fmla="*/ 0 w 24683"/>
                <a:gd name="connsiteY1" fmla="*/ 9456 h 14317"/>
                <a:gd name="connsiteX2" fmla="*/ 24385 w 24683"/>
                <a:gd name="connsiteY2" fmla="*/ 14318 h 14317"/>
                <a:gd name="connsiteX3" fmla="*/ 14960 w 24683"/>
                <a:gd name="connsiteY3" fmla="*/ 255 h 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83" h="14317">
                  <a:moveTo>
                    <a:pt x="14885" y="255"/>
                  </a:moveTo>
                  <a:cubicBezTo>
                    <a:pt x="8153" y="-1091"/>
                    <a:pt x="1496" y="3023"/>
                    <a:pt x="0" y="9456"/>
                  </a:cubicBezTo>
                  <a:cubicBezTo>
                    <a:pt x="8378" y="12148"/>
                    <a:pt x="13015" y="8483"/>
                    <a:pt x="24385" y="14318"/>
                  </a:cubicBezTo>
                  <a:cubicBezTo>
                    <a:pt x="25881" y="7885"/>
                    <a:pt x="21617" y="1602"/>
                    <a:pt x="14960" y="255"/>
                  </a:cubicBezTo>
                  <a:close/>
                </a:path>
              </a:pathLst>
            </a:custGeom>
            <a:solidFill>
              <a:srgbClr val="FFE6B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6F67F939-8F50-7761-54B8-C9B4CBA095B9}"/>
                </a:ext>
              </a:extLst>
            </p:cNvPr>
            <p:cNvSpPr/>
            <p:nvPr/>
          </p:nvSpPr>
          <p:spPr>
            <a:xfrm>
              <a:off x="2746737" y="2129693"/>
              <a:ext cx="941086" cy="607305"/>
            </a:xfrm>
            <a:custGeom>
              <a:avLst/>
              <a:gdLst>
                <a:gd name="connsiteX0" fmla="*/ 928411 w 941086"/>
                <a:gd name="connsiteY0" fmla="*/ 75 h 607305"/>
                <a:gd name="connsiteX1" fmla="*/ 572964 w 941086"/>
                <a:gd name="connsiteY1" fmla="*/ 597498 h 607305"/>
                <a:gd name="connsiteX2" fmla="*/ 0 w 941086"/>
                <a:gd name="connsiteY2" fmla="*/ 197770 h 607305"/>
                <a:gd name="connsiteX3" fmla="*/ 928411 w 941086"/>
                <a:gd name="connsiteY3" fmla="*/ 0 h 607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1086" h="607305">
                  <a:moveTo>
                    <a:pt x="928411" y="75"/>
                  </a:moveTo>
                  <a:cubicBezTo>
                    <a:pt x="988475" y="275412"/>
                    <a:pt x="829302" y="542895"/>
                    <a:pt x="572964" y="597498"/>
                  </a:cubicBezTo>
                  <a:cubicBezTo>
                    <a:pt x="316551" y="652102"/>
                    <a:pt x="60064" y="473182"/>
                    <a:pt x="0" y="197770"/>
                  </a:cubicBezTo>
                  <a:lnTo>
                    <a:pt x="928411" y="0"/>
                  </a:lnTo>
                  <a:close/>
                </a:path>
              </a:pathLst>
            </a:custGeom>
            <a:solidFill>
              <a:srgbClr val="FFE99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31CDDCD4-6CEE-9130-C423-ED3BB3EBD3A8}"/>
                </a:ext>
              </a:extLst>
            </p:cNvPr>
            <p:cNvSpPr/>
            <p:nvPr/>
          </p:nvSpPr>
          <p:spPr>
            <a:xfrm>
              <a:off x="2757059" y="2132536"/>
              <a:ext cx="922655" cy="595374"/>
            </a:xfrm>
            <a:custGeom>
              <a:avLst/>
              <a:gdLst>
                <a:gd name="connsiteX0" fmla="*/ 910235 w 922655"/>
                <a:gd name="connsiteY0" fmla="*/ 0 h 595374"/>
                <a:gd name="connsiteX1" fmla="*/ 561670 w 922655"/>
                <a:gd name="connsiteY1" fmla="*/ 585755 h 595374"/>
                <a:gd name="connsiteX2" fmla="*/ 0 w 922655"/>
                <a:gd name="connsiteY2" fmla="*/ 193955 h 595374"/>
                <a:gd name="connsiteX3" fmla="*/ 910235 w 922655"/>
                <a:gd name="connsiteY3" fmla="*/ 75 h 59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2655" h="595374">
                  <a:moveTo>
                    <a:pt x="910235" y="0"/>
                  </a:moveTo>
                  <a:cubicBezTo>
                    <a:pt x="969102" y="269951"/>
                    <a:pt x="813071" y="532198"/>
                    <a:pt x="561670" y="585755"/>
                  </a:cubicBezTo>
                  <a:cubicBezTo>
                    <a:pt x="310343" y="639311"/>
                    <a:pt x="58867" y="463832"/>
                    <a:pt x="0" y="193955"/>
                  </a:cubicBezTo>
                  <a:lnTo>
                    <a:pt x="910235" y="75"/>
                  </a:lnTo>
                  <a:close/>
                </a:path>
              </a:pathLst>
            </a:custGeom>
            <a:solidFill>
              <a:srgbClr val="F8F1B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30494366-98D3-8191-59BB-DB80E57F604B}"/>
                </a:ext>
              </a:extLst>
            </p:cNvPr>
            <p:cNvSpPr/>
            <p:nvPr/>
          </p:nvSpPr>
          <p:spPr>
            <a:xfrm>
              <a:off x="2770448" y="2135603"/>
              <a:ext cx="897294" cy="584857"/>
            </a:xfrm>
            <a:custGeom>
              <a:avLst/>
              <a:gdLst>
                <a:gd name="connsiteX0" fmla="*/ 882933 w 897294"/>
                <a:gd name="connsiteY0" fmla="*/ 0 h 584857"/>
                <a:gd name="connsiteX1" fmla="*/ 882110 w 897294"/>
                <a:gd name="connsiteY1" fmla="*/ 22589 h 584857"/>
                <a:gd name="connsiteX2" fmla="*/ 883382 w 897294"/>
                <a:gd name="connsiteY2" fmla="*/ 38297 h 584857"/>
                <a:gd name="connsiteX3" fmla="*/ 886299 w 897294"/>
                <a:gd name="connsiteY3" fmla="*/ 47273 h 584857"/>
                <a:gd name="connsiteX4" fmla="*/ 893330 w 897294"/>
                <a:gd name="connsiteY4" fmla="*/ 49816 h 584857"/>
                <a:gd name="connsiteX5" fmla="*/ 887347 w 897294"/>
                <a:gd name="connsiteY5" fmla="*/ 56174 h 584857"/>
                <a:gd name="connsiteX6" fmla="*/ 892957 w 897294"/>
                <a:gd name="connsiteY6" fmla="*/ 65898 h 584857"/>
                <a:gd name="connsiteX7" fmla="*/ 888917 w 897294"/>
                <a:gd name="connsiteY7" fmla="*/ 68068 h 584857"/>
                <a:gd name="connsiteX8" fmla="*/ 888917 w 897294"/>
                <a:gd name="connsiteY8" fmla="*/ 81382 h 584857"/>
                <a:gd name="connsiteX9" fmla="*/ 896846 w 897294"/>
                <a:gd name="connsiteY9" fmla="*/ 92677 h 584857"/>
                <a:gd name="connsiteX10" fmla="*/ 890787 w 897294"/>
                <a:gd name="connsiteY10" fmla="*/ 94247 h 584857"/>
                <a:gd name="connsiteX11" fmla="*/ 897295 w 897294"/>
                <a:gd name="connsiteY11" fmla="*/ 98810 h 584857"/>
                <a:gd name="connsiteX12" fmla="*/ 890189 w 897294"/>
                <a:gd name="connsiteY12" fmla="*/ 104644 h 584857"/>
                <a:gd name="connsiteX13" fmla="*/ 888843 w 897294"/>
                <a:gd name="connsiteY13" fmla="*/ 121250 h 584857"/>
                <a:gd name="connsiteX14" fmla="*/ 889142 w 897294"/>
                <a:gd name="connsiteY14" fmla="*/ 134564 h 584857"/>
                <a:gd name="connsiteX15" fmla="*/ 895948 w 897294"/>
                <a:gd name="connsiteY15" fmla="*/ 140922 h 584857"/>
                <a:gd name="connsiteX16" fmla="*/ 888394 w 897294"/>
                <a:gd name="connsiteY16" fmla="*/ 144662 h 584857"/>
                <a:gd name="connsiteX17" fmla="*/ 894602 w 897294"/>
                <a:gd name="connsiteY17" fmla="*/ 155733 h 584857"/>
                <a:gd name="connsiteX18" fmla="*/ 893106 w 897294"/>
                <a:gd name="connsiteY18" fmla="*/ 162315 h 584857"/>
                <a:gd name="connsiteX19" fmla="*/ 886225 w 897294"/>
                <a:gd name="connsiteY19" fmla="*/ 173834 h 584857"/>
                <a:gd name="connsiteX20" fmla="*/ 889291 w 897294"/>
                <a:gd name="connsiteY20" fmla="*/ 183633 h 584857"/>
                <a:gd name="connsiteX21" fmla="*/ 892283 w 897294"/>
                <a:gd name="connsiteY21" fmla="*/ 189766 h 584857"/>
                <a:gd name="connsiteX22" fmla="*/ 885402 w 897294"/>
                <a:gd name="connsiteY22" fmla="*/ 191562 h 584857"/>
                <a:gd name="connsiteX23" fmla="*/ 891685 w 897294"/>
                <a:gd name="connsiteY23" fmla="*/ 195152 h 584857"/>
                <a:gd name="connsiteX24" fmla="*/ 885252 w 897294"/>
                <a:gd name="connsiteY24" fmla="*/ 199864 h 584857"/>
                <a:gd name="connsiteX25" fmla="*/ 889067 w 897294"/>
                <a:gd name="connsiteY25" fmla="*/ 203978 h 584857"/>
                <a:gd name="connsiteX26" fmla="*/ 886599 w 897294"/>
                <a:gd name="connsiteY26" fmla="*/ 215722 h 584857"/>
                <a:gd name="connsiteX27" fmla="*/ 883607 w 897294"/>
                <a:gd name="connsiteY27" fmla="*/ 217592 h 584857"/>
                <a:gd name="connsiteX28" fmla="*/ 886748 w 897294"/>
                <a:gd name="connsiteY28" fmla="*/ 220659 h 584857"/>
                <a:gd name="connsiteX29" fmla="*/ 883382 w 897294"/>
                <a:gd name="connsiteY29" fmla="*/ 221332 h 584857"/>
                <a:gd name="connsiteX30" fmla="*/ 883756 w 897294"/>
                <a:gd name="connsiteY30" fmla="*/ 227540 h 584857"/>
                <a:gd name="connsiteX31" fmla="*/ 875079 w 897294"/>
                <a:gd name="connsiteY31" fmla="*/ 231579 h 584857"/>
                <a:gd name="connsiteX32" fmla="*/ 886748 w 897294"/>
                <a:gd name="connsiteY32" fmla="*/ 237114 h 584857"/>
                <a:gd name="connsiteX33" fmla="*/ 873583 w 897294"/>
                <a:gd name="connsiteY33" fmla="*/ 242126 h 584857"/>
                <a:gd name="connsiteX34" fmla="*/ 870068 w 897294"/>
                <a:gd name="connsiteY34" fmla="*/ 252074 h 584857"/>
                <a:gd name="connsiteX35" fmla="*/ 877623 w 897294"/>
                <a:gd name="connsiteY35" fmla="*/ 257236 h 584857"/>
                <a:gd name="connsiteX36" fmla="*/ 868647 w 897294"/>
                <a:gd name="connsiteY36" fmla="*/ 262546 h 584857"/>
                <a:gd name="connsiteX37" fmla="*/ 873135 w 897294"/>
                <a:gd name="connsiteY37" fmla="*/ 271522 h 584857"/>
                <a:gd name="connsiteX38" fmla="*/ 859671 w 897294"/>
                <a:gd name="connsiteY38" fmla="*/ 278853 h 584857"/>
                <a:gd name="connsiteX39" fmla="*/ 867151 w 897294"/>
                <a:gd name="connsiteY39" fmla="*/ 283415 h 584857"/>
                <a:gd name="connsiteX40" fmla="*/ 857277 w 897294"/>
                <a:gd name="connsiteY40" fmla="*/ 289549 h 584857"/>
                <a:gd name="connsiteX41" fmla="*/ 861690 w 897294"/>
                <a:gd name="connsiteY41" fmla="*/ 296655 h 584857"/>
                <a:gd name="connsiteX42" fmla="*/ 854884 w 897294"/>
                <a:gd name="connsiteY42" fmla="*/ 300320 h 584857"/>
                <a:gd name="connsiteX43" fmla="*/ 859446 w 897294"/>
                <a:gd name="connsiteY43" fmla="*/ 309296 h 584857"/>
                <a:gd name="connsiteX44" fmla="*/ 849872 w 897294"/>
                <a:gd name="connsiteY44" fmla="*/ 308398 h 584857"/>
                <a:gd name="connsiteX45" fmla="*/ 852191 w 897294"/>
                <a:gd name="connsiteY45" fmla="*/ 314831 h 584857"/>
                <a:gd name="connsiteX46" fmla="*/ 856529 w 897294"/>
                <a:gd name="connsiteY46" fmla="*/ 321414 h 584857"/>
                <a:gd name="connsiteX47" fmla="*/ 845085 w 897294"/>
                <a:gd name="connsiteY47" fmla="*/ 321114 h 584857"/>
                <a:gd name="connsiteX48" fmla="*/ 850994 w 897294"/>
                <a:gd name="connsiteY48" fmla="*/ 331586 h 584857"/>
                <a:gd name="connsiteX49" fmla="*/ 842168 w 897294"/>
                <a:gd name="connsiteY49" fmla="*/ 343704 h 584857"/>
                <a:gd name="connsiteX50" fmla="*/ 837081 w 897294"/>
                <a:gd name="connsiteY50" fmla="*/ 344901 h 584857"/>
                <a:gd name="connsiteX51" fmla="*/ 840073 w 897294"/>
                <a:gd name="connsiteY51" fmla="*/ 347219 h 584857"/>
                <a:gd name="connsiteX52" fmla="*/ 828180 w 897294"/>
                <a:gd name="connsiteY52" fmla="*/ 344751 h 584857"/>
                <a:gd name="connsiteX53" fmla="*/ 836782 w 897294"/>
                <a:gd name="connsiteY53" fmla="*/ 354026 h 584857"/>
                <a:gd name="connsiteX54" fmla="*/ 830125 w 897294"/>
                <a:gd name="connsiteY54" fmla="*/ 357542 h 584857"/>
                <a:gd name="connsiteX55" fmla="*/ 827058 w 897294"/>
                <a:gd name="connsiteY55" fmla="*/ 356494 h 584857"/>
                <a:gd name="connsiteX56" fmla="*/ 831621 w 897294"/>
                <a:gd name="connsiteY56" fmla="*/ 365396 h 584857"/>
                <a:gd name="connsiteX57" fmla="*/ 821673 w 897294"/>
                <a:gd name="connsiteY57" fmla="*/ 366742 h 584857"/>
                <a:gd name="connsiteX58" fmla="*/ 826983 w 897294"/>
                <a:gd name="connsiteY58" fmla="*/ 371454 h 584857"/>
                <a:gd name="connsiteX59" fmla="*/ 815315 w 897294"/>
                <a:gd name="connsiteY59" fmla="*/ 368986 h 584857"/>
                <a:gd name="connsiteX60" fmla="*/ 821299 w 897294"/>
                <a:gd name="connsiteY60" fmla="*/ 379009 h 584857"/>
                <a:gd name="connsiteX61" fmla="*/ 807610 w 897294"/>
                <a:gd name="connsiteY61" fmla="*/ 381103 h 584857"/>
                <a:gd name="connsiteX62" fmla="*/ 808433 w 897294"/>
                <a:gd name="connsiteY62" fmla="*/ 384694 h 584857"/>
                <a:gd name="connsiteX63" fmla="*/ 813744 w 897294"/>
                <a:gd name="connsiteY63" fmla="*/ 388658 h 584857"/>
                <a:gd name="connsiteX64" fmla="*/ 801776 w 897294"/>
                <a:gd name="connsiteY64" fmla="*/ 389406 h 584857"/>
                <a:gd name="connsiteX65" fmla="*/ 806563 w 897294"/>
                <a:gd name="connsiteY65" fmla="*/ 393445 h 584857"/>
                <a:gd name="connsiteX66" fmla="*/ 798335 w 897294"/>
                <a:gd name="connsiteY66" fmla="*/ 399205 h 584857"/>
                <a:gd name="connsiteX67" fmla="*/ 802225 w 897294"/>
                <a:gd name="connsiteY67" fmla="*/ 400477 h 584857"/>
                <a:gd name="connsiteX68" fmla="*/ 793249 w 897294"/>
                <a:gd name="connsiteY68" fmla="*/ 403543 h 584857"/>
                <a:gd name="connsiteX69" fmla="*/ 789733 w 897294"/>
                <a:gd name="connsiteY69" fmla="*/ 403244 h 584857"/>
                <a:gd name="connsiteX70" fmla="*/ 801252 w 897294"/>
                <a:gd name="connsiteY70" fmla="*/ 413791 h 584857"/>
                <a:gd name="connsiteX71" fmla="*/ 778588 w 897294"/>
                <a:gd name="connsiteY71" fmla="*/ 418802 h 584857"/>
                <a:gd name="connsiteX72" fmla="*/ 786666 w 897294"/>
                <a:gd name="connsiteY72" fmla="*/ 429349 h 584857"/>
                <a:gd name="connsiteX73" fmla="*/ 771856 w 897294"/>
                <a:gd name="connsiteY73" fmla="*/ 426507 h 584857"/>
                <a:gd name="connsiteX74" fmla="*/ 782702 w 897294"/>
                <a:gd name="connsiteY74" fmla="*/ 434136 h 584857"/>
                <a:gd name="connsiteX75" fmla="*/ 773053 w 897294"/>
                <a:gd name="connsiteY75" fmla="*/ 432640 h 584857"/>
                <a:gd name="connsiteX76" fmla="*/ 769462 w 897294"/>
                <a:gd name="connsiteY76" fmla="*/ 441990 h 584857"/>
                <a:gd name="connsiteX77" fmla="*/ 771033 w 897294"/>
                <a:gd name="connsiteY77" fmla="*/ 442738 h 584857"/>
                <a:gd name="connsiteX78" fmla="*/ 760935 w 897294"/>
                <a:gd name="connsiteY78" fmla="*/ 438026 h 584857"/>
                <a:gd name="connsiteX79" fmla="*/ 769462 w 897294"/>
                <a:gd name="connsiteY79" fmla="*/ 444010 h 584857"/>
                <a:gd name="connsiteX80" fmla="*/ 759739 w 897294"/>
                <a:gd name="connsiteY80" fmla="*/ 445356 h 584857"/>
                <a:gd name="connsiteX81" fmla="*/ 760861 w 897294"/>
                <a:gd name="connsiteY81" fmla="*/ 452013 h 584857"/>
                <a:gd name="connsiteX82" fmla="*/ 754353 w 897294"/>
                <a:gd name="connsiteY82" fmla="*/ 448573 h 584857"/>
                <a:gd name="connsiteX83" fmla="*/ 750613 w 897294"/>
                <a:gd name="connsiteY83" fmla="*/ 448273 h 584857"/>
                <a:gd name="connsiteX84" fmla="*/ 754951 w 897294"/>
                <a:gd name="connsiteY84" fmla="*/ 455230 h 584857"/>
                <a:gd name="connsiteX85" fmla="*/ 740889 w 897294"/>
                <a:gd name="connsiteY85" fmla="*/ 464355 h 584857"/>
                <a:gd name="connsiteX86" fmla="*/ 748818 w 897294"/>
                <a:gd name="connsiteY86" fmla="*/ 466674 h 584857"/>
                <a:gd name="connsiteX87" fmla="*/ 736476 w 897294"/>
                <a:gd name="connsiteY87" fmla="*/ 465552 h 584857"/>
                <a:gd name="connsiteX88" fmla="*/ 739318 w 897294"/>
                <a:gd name="connsiteY88" fmla="*/ 469965 h 584857"/>
                <a:gd name="connsiteX89" fmla="*/ 738795 w 897294"/>
                <a:gd name="connsiteY89" fmla="*/ 472060 h 584857"/>
                <a:gd name="connsiteX90" fmla="*/ 730567 w 897294"/>
                <a:gd name="connsiteY90" fmla="*/ 468993 h 584857"/>
                <a:gd name="connsiteX91" fmla="*/ 729594 w 897294"/>
                <a:gd name="connsiteY91" fmla="*/ 478044 h 584857"/>
                <a:gd name="connsiteX92" fmla="*/ 731539 w 897294"/>
                <a:gd name="connsiteY92" fmla="*/ 478567 h 584857"/>
                <a:gd name="connsiteX93" fmla="*/ 723162 w 897294"/>
                <a:gd name="connsiteY93" fmla="*/ 478717 h 584857"/>
                <a:gd name="connsiteX94" fmla="*/ 728323 w 897294"/>
                <a:gd name="connsiteY94" fmla="*/ 483130 h 584857"/>
                <a:gd name="connsiteX95" fmla="*/ 721516 w 897294"/>
                <a:gd name="connsiteY95" fmla="*/ 486720 h 584857"/>
                <a:gd name="connsiteX96" fmla="*/ 713662 w 897294"/>
                <a:gd name="connsiteY96" fmla="*/ 493752 h 584857"/>
                <a:gd name="connsiteX97" fmla="*/ 705434 w 897294"/>
                <a:gd name="connsiteY97" fmla="*/ 489638 h 584857"/>
                <a:gd name="connsiteX98" fmla="*/ 704836 w 897294"/>
                <a:gd name="connsiteY98" fmla="*/ 499735 h 584857"/>
                <a:gd name="connsiteX99" fmla="*/ 698179 w 897294"/>
                <a:gd name="connsiteY99" fmla="*/ 501531 h 584857"/>
                <a:gd name="connsiteX100" fmla="*/ 695935 w 897294"/>
                <a:gd name="connsiteY100" fmla="*/ 507963 h 584857"/>
                <a:gd name="connsiteX101" fmla="*/ 690325 w 897294"/>
                <a:gd name="connsiteY101" fmla="*/ 503999 h 584857"/>
                <a:gd name="connsiteX102" fmla="*/ 688530 w 897294"/>
                <a:gd name="connsiteY102" fmla="*/ 513648 h 584857"/>
                <a:gd name="connsiteX103" fmla="*/ 679927 w 897294"/>
                <a:gd name="connsiteY103" fmla="*/ 508113 h 584857"/>
                <a:gd name="connsiteX104" fmla="*/ 681199 w 897294"/>
                <a:gd name="connsiteY104" fmla="*/ 518361 h 584857"/>
                <a:gd name="connsiteX105" fmla="*/ 658684 w 897294"/>
                <a:gd name="connsiteY105" fmla="*/ 525167 h 584857"/>
                <a:gd name="connsiteX106" fmla="*/ 654720 w 897294"/>
                <a:gd name="connsiteY106" fmla="*/ 527112 h 584857"/>
                <a:gd name="connsiteX107" fmla="*/ 638563 w 897294"/>
                <a:gd name="connsiteY107" fmla="*/ 531525 h 584857"/>
                <a:gd name="connsiteX108" fmla="*/ 635871 w 897294"/>
                <a:gd name="connsiteY108" fmla="*/ 541100 h 584857"/>
                <a:gd name="connsiteX109" fmla="*/ 629213 w 897294"/>
                <a:gd name="connsiteY109" fmla="*/ 542521 h 584857"/>
                <a:gd name="connsiteX110" fmla="*/ 623005 w 897294"/>
                <a:gd name="connsiteY110" fmla="*/ 539005 h 584857"/>
                <a:gd name="connsiteX111" fmla="*/ 613356 w 897294"/>
                <a:gd name="connsiteY111" fmla="*/ 547158 h 584857"/>
                <a:gd name="connsiteX112" fmla="*/ 601089 w 897294"/>
                <a:gd name="connsiteY112" fmla="*/ 547757 h 584857"/>
                <a:gd name="connsiteX113" fmla="*/ 601762 w 897294"/>
                <a:gd name="connsiteY113" fmla="*/ 557556 h 584857"/>
                <a:gd name="connsiteX114" fmla="*/ 592936 w 897294"/>
                <a:gd name="connsiteY114" fmla="*/ 550300 h 584857"/>
                <a:gd name="connsiteX115" fmla="*/ 589944 w 897294"/>
                <a:gd name="connsiteY115" fmla="*/ 558378 h 584857"/>
                <a:gd name="connsiteX116" fmla="*/ 585456 w 897294"/>
                <a:gd name="connsiteY116" fmla="*/ 563016 h 584857"/>
                <a:gd name="connsiteX117" fmla="*/ 578724 w 897294"/>
                <a:gd name="connsiteY117" fmla="*/ 558678 h 584857"/>
                <a:gd name="connsiteX118" fmla="*/ 572216 w 897294"/>
                <a:gd name="connsiteY118" fmla="*/ 567953 h 584857"/>
                <a:gd name="connsiteX119" fmla="*/ 568027 w 897294"/>
                <a:gd name="connsiteY119" fmla="*/ 560847 h 584857"/>
                <a:gd name="connsiteX120" fmla="*/ 555760 w 897294"/>
                <a:gd name="connsiteY120" fmla="*/ 562492 h 584857"/>
                <a:gd name="connsiteX121" fmla="*/ 551422 w 897294"/>
                <a:gd name="connsiteY121" fmla="*/ 572291 h 584857"/>
                <a:gd name="connsiteX122" fmla="*/ 545887 w 897294"/>
                <a:gd name="connsiteY122" fmla="*/ 565484 h 584857"/>
                <a:gd name="connsiteX123" fmla="*/ 542222 w 897294"/>
                <a:gd name="connsiteY123" fmla="*/ 575507 h 584857"/>
                <a:gd name="connsiteX124" fmla="*/ 535789 w 897294"/>
                <a:gd name="connsiteY124" fmla="*/ 566905 h 584857"/>
                <a:gd name="connsiteX125" fmla="*/ 532348 w 897294"/>
                <a:gd name="connsiteY125" fmla="*/ 578425 h 584857"/>
                <a:gd name="connsiteX126" fmla="*/ 524120 w 897294"/>
                <a:gd name="connsiteY126" fmla="*/ 570197 h 584857"/>
                <a:gd name="connsiteX127" fmla="*/ 512152 w 897294"/>
                <a:gd name="connsiteY127" fmla="*/ 571618 h 584857"/>
                <a:gd name="connsiteX128" fmla="*/ 503102 w 897294"/>
                <a:gd name="connsiteY128" fmla="*/ 569449 h 584857"/>
                <a:gd name="connsiteX129" fmla="*/ 491358 w 897294"/>
                <a:gd name="connsiteY129" fmla="*/ 568102 h 584857"/>
                <a:gd name="connsiteX130" fmla="*/ 486571 w 897294"/>
                <a:gd name="connsiteY130" fmla="*/ 576854 h 584857"/>
                <a:gd name="connsiteX131" fmla="*/ 481709 w 897294"/>
                <a:gd name="connsiteY131" fmla="*/ 571992 h 584857"/>
                <a:gd name="connsiteX132" fmla="*/ 482307 w 897294"/>
                <a:gd name="connsiteY132" fmla="*/ 580818 h 584857"/>
                <a:gd name="connsiteX133" fmla="*/ 476249 w 897294"/>
                <a:gd name="connsiteY133" fmla="*/ 578200 h 584857"/>
                <a:gd name="connsiteX134" fmla="*/ 468469 w 897294"/>
                <a:gd name="connsiteY134" fmla="*/ 582763 h 584857"/>
                <a:gd name="connsiteX135" fmla="*/ 458521 w 897294"/>
                <a:gd name="connsiteY135" fmla="*/ 574984 h 584857"/>
                <a:gd name="connsiteX136" fmla="*/ 453958 w 897294"/>
                <a:gd name="connsiteY136" fmla="*/ 584857 h 584857"/>
                <a:gd name="connsiteX137" fmla="*/ 449620 w 897294"/>
                <a:gd name="connsiteY137" fmla="*/ 574535 h 584857"/>
                <a:gd name="connsiteX138" fmla="*/ 448722 w 897294"/>
                <a:gd name="connsiteY138" fmla="*/ 579846 h 584857"/>
                <a:gd name="connsiteX139" fmla="*/ 446254 w 897294"/>
                <a:gd name="connsiteY139" fmla="*/ 580369 h 584857"/>
                <a:gd name="connsiteX140" fmla="*/ 440793 w 897294"/>
                <a:gd name="connsiteY140" fmla="*/ 573637 h 584857"/>
                <a:gd name="connsiteX141" fmla="*/ 439597 w 897294"/>
                <a:gd name="connsiteY141" fmla="*/ 581791 h 584857"/>
                <a:gd name="connsiteX142" fmla="*/ 429648 w 897294"/>
                <a:gd name="connsiteY142" fmla="*/ 574909 h 584857"/>
                <a:gd name="connsiteX143" fmla="*/ 424936 w 897294"/>
                <a:gd name="connsiteY143" fmla="*/ 578724 h 584857"/>
                <a:gd name="connsiteX144" fmla="*/ 417007 w 897294"/>
                <a:gd name="connsiteY144" fmla="*/ 583586 h 584857"/>
                <a:gd name="connsiteX145" fmla="*/ 410350 w 897294"/>
                <a:gd name="connsiteY145" fmla="*/ 572964 h 584857"/>
                <a:gd name="connsiteX146" fmla="*/ 406685 w 897294"/>
                <a:gd name="connsiteY146" fmla="*/ 582613 h 584857"/>
                <a:gd name="connsiteX147" fmla="*/ 400102 w 897294"/>
                <a:gd name="connsiteY147" fmla="*/ 570870 h 584857"/>
                <a:gd name="connsiteX148" fmla="*/ 394717 w 897294"/>
                <a:gd name="connsiteY148" fmla="*/ 580070 h 584857"/>
                <a:gd name="connsiteX149" fmla="*/ 383198 w 897294"/>
                <a:gd name="connsiteY149" fmla="*/ 579472 h 584857"/>
                <a:gd name="connsiteX150" fmla="*/ 371080 w 897294"/>
                <a:gd name="connsiteY150" fmla="*/ 571842 h 584857"/>
                <a:gd name="connsiteX151" fmla="*/ 361431 w 897294"/>
                <a:gd name="connsiteY151" fmla="*/ 572141 h 584857"/>
                <a:gd name="connsiteX152" fmla="*/ 349763 w 897294"/>
                <a:gd name="connsiteY152" fmla="*/ 570271 h 584857"/>
                <a:gd name="connsiteX153" fmla="*/ 349688 w 897294"/>
                <a:gd name="connsiteY153" fmla="*/ 562418 h 584857"/>
                <a:gd name="connsiteX154" fmla="*/ 343629 w 897294"/>
                <a:gd name="connsiteY154" fmla="*/ 563764 h 584857"/>
                <a:gd name="connsiteX155" fmla="*/ 339440 w 897294"/>
                <a:gd name="connsiteY155" fmla="*/ 566531 h 584857"/>
                <a:gd name="connsiteX156" fmla="*/ 328445 w 897294"/>
                <a:gd name="connsiteY156" fmla="*/ 563315 h 584857"/>
                <a:gd name="connsiteX157" fmla="*/ 319693 w 897294"/>
                <a:gd name="connsiteY157" fmla="*/ 558678 h 584857"/>
                <a:gd name="connsiteX158" fmla="*/ 311839 w 897294"/>
                <a:gd name="connsiteY158" fmla="*/ 549028 h 584857"/>
                <a:gd name="connsiteX159" fmla="*/ 312363 w 897294"/>
                <a:gd name="connsiteY159" fmla="*/ 552694 h 584857"/>
                <a:gd name="connsiteX160" fmla="*/ 308099 w 897294"/>
                <a:gd name="connsiteY160" fmla="*/ 553591 h 584857"/>
                <a:gd name="connsiteX161" fmla="*/ 306603 w 897294"/>
                <a:gd name="connsiteY161" fmla="*/ 548056 h 584857"/>
                <a:gd name="connsiteX162" fmla="*/ 296057 w 897294"/>
                <a:gd name="connsiteY162" fmla="*/ 555087 h 584857"/>
                <a:gd name="connsiteX163" fmla="*/ 289549 w 897294"/>
                <a:gd name="connsiteY163" fmla="*/ 542446 h 584857"/>
                <a:gd name="connsiteX164" fmla="*/ 281844 w 897294"/>
                <a:gd name="connsiteY164" fmla="*/ 542895 h 584857"/>
                <a:gd name="connsiteX165" fmla="*/ 275337 w 897294"/>
                <a:gd name="connsiteY165" fmla="*/ 534218 h 584857"/>
                <a:gd name="connsiteX166" fmla="*/ 275636 w 897294"/>
                <a:gd name="connsiteY166" fmla="*/ 536911 h 584857"/>
                <a:gd name="connsiteX167" fmla="*/ 263369 w 897294"/>
                <a:gd name="connsiteY167" fmla="*/ 527561 h 584857"/>
                <a:gd name="connsiteX168" fmla="*/ 260527 w 897294"/>
                <a:gd name="connsiteY168" fmla="*/ 532124 h 584857"/>
                <a:gd name="connsiteX169" fmla="*/ 243622 w 897294"/>
                <a:gd name="connsiteY169" fmla="*/ 524270 h 584857"/>
                <a:gd name="connsiteX170" fmla="*/ 243248 w 897294"/>
                <a:gd name="connsiteY170" fmla="*/ 519557 h 584857"/>
                <a:gd name="connsiteX171" fmla="*/ 227839 w 897294"/>
                <a:gd name="connsiteY171" fmla="*/ 517762 h 584857"/>
                <a:gd name="connsiteX172" fmla="*/ 237488 w 897294"/>
                <a:gd name="connsiteY172" fmla="*/ 510581 h 584857"/>
                <a:gd name="connsiteX173" fmla="*/ 229934 w 897294"/>
                <a:gd name="connsiteY173" fmla="*/ 513947 h 584857"/>
                <a:gd name="connsiteX174" fmla="*/ 227316 w 897294"/>
                <a:gd name="connsiteY174" fmla="*/ 507664 h 584857"/>
                <a:gd name="connsiteX175" fmla="*/ 216171 w 897294"/>
                <a:gd name="connsiteY175" fmla="*/ 508861 h 584857"/>
                <a:gd name="connsiteX176" fmla="*/ 219237 w 897294"/>
                <a:gd name="connsiteY176" fmla="*/ 505196 h 584857"/>
                <a:gd name="connsiteX177" fmla="*/ 208317 w 897294"/>
                <a:gd name="connsiteY177" fmla="*/ 506318 h 584857"/>
                <a:gd name="connsiteX178" fmla="*/ 208017 w 897294"/>
                <a:gd name="connsiteY178" fmla="*/ 497491 h 584857"/>
                <a:gd name="connsiteX179" fmla="*/ 199191 w 897294"/>
                <a:gd name="connsiteY179" fmla="*/ 496145 h 584857"/>
                <a:gd name="connsiteX180" fmla="*/ 196498 w 897294"/>
                <a:gd name="connsiteY180" fmla="*/ 486571 h 584857"/>
                <a:gd name="connsiteX181" fmla="*/ 188270 w 897294"/>
                <a:gd name="connsiteY181" fmla="*/ 485150 h 584857"/>
                <a:gd name="connsiteX182" fmla="*/ 183857 w 897294"/>
                <a:gd name="connsiteY182" fmla="*/ 477071 h 584857"/>
                <a:gd name="connsiteX183" fmla="*/ 182960 w 897294"/>
                <a:gd name="connsiteY183" fmla="*/ 482083 h 584857"/>
                <a:gd name="connsiteX184" fmla="*/ 178397 w 897294"/>
                <a:gd name="connsiteY184" fmla="*/ 475127 h 584857"/>
                <a:gd name="connsiteX185" fmla="*/ 170842 w 897294"/>
                <a:gd name="connsiteY185" fmla="*/ 466599 h 584857"/>
                <a:gd name="connsiteX186" fmla="*/ 161492 w 897294"/>
                <a:gd name="connsiteY186" fmla="*/ 454257 h 584857"/>
                <a:gd name="connsiteX187" fmla="*/ 154611 w 897294"/>
                <a:gd name="connsiteY187" fmla="*/ 456427 h 584857"/>
                <a:gd name="connsiteX188" fmla="*/ 145635 w 897294"/>
                <a:gd name="connsiteY188" fmla="*/ 446030 h 584857"/>
                <a:gd name="connsiteX189" fmla="*/ 145784 w 897294"/>
                <a:gd name="connsiteY189" fmla="*/ 439223 h 584857"/>
                <a:gd name="connsiteX190" fmla="*/ 132620 w 897294"/>
                <a:gd name="connsiteY190" fmla="*/ 438699 h 584857"/>
                <a:gd name="connsiteX191" fmla="*/ 134115 w 897294"/>
                <a:gd name="connsiteY191" fmla="*/ 432341 h 584857"/>
                <a:gd name="connsiteX192" fmla="*/ 127309 w 897294"/>
                <a:gd name="connsiteY192" fmla="*/ 431593 h 584857"/>
                <a:gd name="connsiteX193" fmla="*/ 118632 w 897294"/>
                <a:gd name="connsiteY193" fmla="*/ 428826 h 584857"/>
                <a:gd name="connsiteX194" fmla="*/ 117286 w 897294"/>
                <a:gd name="connsiteY194" fmla="*/ 417680 h 584857"/>
                <a:gd name="connsiteX195" fmla="*/ 103822 w 897294"/>
                <a:gd name="connsiteY195" fmla="*/ 406984 h 584857"/>
                <a:gd name="connsiteX196" fmla="*/ 102326 w 897294"/>
                <a:gd name="connsiteY196" fmla="*/ 401449 h 584857"/>
                <a:gd name="connsiteX197" fmla="*/ 93275 w 897294"/>
                <a:gd name="connsiteY197" fmla="*/ 399130 h 584857"/>
                <a:gd name="connsiteX198" fmla="*/ 97838 w 897294"/>
                <a:gd name="connsiteY198" fmla="*/ 393819 h 584857"/>
                <a:gd name="connsiteX199" fmla="*/ 94921 w 897294"/>
                <a:gd name="connsiteY199" fmla="*/ 392473 h 584857"/>
                <a:gd name="connsiteX200" fmla="*/ 93874 w 897294"/>
                <a:gd name="connsiteY200" fmla="*/ 384843 h 584857"/>
                <a:gd name="connsiteX201" fmla="*/ 89311 w 897294"/>
                <a:gd name="connsiteY201" fmla="*/ 384469 h 584857"/>
                <a:gd name="connsiteX202" fmla="*/ 89011 w 897294"/>
                <a:gd name="connsiteY202" fmla="*/ 379757 h 584857"/>
                <a:gd name="connsiteX203" fmla="*/ 85945 w 897294"/>
                <a:gd name="connsiteY203" fmla="*/ 373175 h 584857"/>
                <a:gd name="connsiteX204" fmla="*/ 79811 w 897294"/>
                <a:gd name="connsiteY204" fmla="*/ 371230 h 584857"/>
                <a:gd name="connsiteX205" fmla="*/ 72855 w 897294"/>
                <a:gd name="connsiteY205" fmla="*/ 361431 h 584857"/>
                <a:gd name="connsiteX206" fmla="*/ 67993 w 897294"/>
                <a:gd name="connsiteY206" fmla="*/ 356345 h 584857"/>
                <a:gd name="connsiteX207" fmla="*/ 70012 w 897294"/>
                <a:gd name="connsiteY207" fmla="*/ 349164 h 584857"/>
                <a:gd name="connsiteX208" fmla="*/ 68965 w 897294"/>
                <a:gd name="connsiteY208" fmla="*/ 336074 h 584857"/>
                <a:gd name="connsiteX209" fmla="*/ 57371 w 897294"/>
                <a:gd name="connsiteY209" fmla="*/ 335251 h 584857"/>
                <a:gd name="connsiteX210" fmla="*/ 58344 w 897294"/>
                <a:gd name="connsiteY210" fmla="*/ 331137 h 584857"/>
                <a:gd name="connsiteX211" fmla="*/ 55800 w 897294"/>
                <a:gd name="connsiteY211" fmla="*/ 331362 h 584857"/>
                <a:gd name="connsiteX212" fmla="*/ 57745 w 897294"/>
                <a:gd name="connsiteY212" fmla="*/ 324929 h 584857"/>
                <a:gd name="connsiteX213" fmla="*/ 54080 w 897294"/>
                <a:gd name="connsiteY213" fmla="*/ 323433 h 584857"/>
                <a:gd name="connsiteX214" fmla="*/ 57970 w 897294"/>
                <a:gd name="connsiteY214" fmla="*/ 315654 h 584857"/>
                <a:gd name="connsiteX215" fmla="*/ 47273 w 897294"/>
                <a:gd name="connsiteY215" fmla="*/ 314681 h 584857"/>
                <a:gd name="connsiteX216" fmla="*/ 47872 w 897294"/>
                <a:gd name="connsiteY216" fmla="*/ 309820 h 584857"/>
                <a:gd name="connsiteX217" fmla="*/ 45478 w 897294"/>
                <a:gd name="connsiteY217" fmla="*/ 303162 h 584857"/>
                <a:gd name="connsiteX218" fmla="*/ 34258 w 897294"/>
                <a:gd name="connsiteY218" fmla="*/ 289848 h 584857"/>
                <a:gd name="connsiteX219" fmla="*/ 33959 w 897294"/>
                <a:gd name="connsiteY219" fmla="*/ 271896 h 584857"/>
                <a:gd name="connsiteX220" fmla="*/ 27526 w 897294"/>
                <a:gd name="connsiteY220" fmla="*/ 271896 h 584857"/>
                <a:gd name="connsiteX221" fmla="*/ 29022 w 897294"/>
                <a:gd name="connsiteY221" fmla="*/ 265688 h 584857"/>
                <a:gd name="connsiteX222" fmla="*/ 23786 w 897294"/>
                <a:gd name="connsiteY222" fmla="*/ 263519 h 584857"/>
                <a:gd name="connsiteX223" fmla="*/ 25806 w 897294"/>
                <a:gd name="connsiteY223" fmla="*/ 256338 h 584857"/>
                <a:gd name="connsiteX224" fmla="*/ 19597 w 897294"/>
                <a:gd name="connsiteY224" fmla="*/ 254393 h 584857"/>
                <a:gd name="connsiteX225" fmla="*/ 29471 w 897294"/>
                <a:gd name="connsiteY225" fmla="*/ 246090 h 584857"/>
                <a:gd name="connsiteX226" fmla="*/ 15857 w 897294"/>
                <a:gd name="connsiteY226" fmla="*/ 244744 h 584857"/>
                <a:gd name="connsiteX227" fmla="*/ 12566 w 897294"/>
                <a:gd name="connsiteY227" fmla="*/ 234197 h 584857"/>
                <a:gd name="connsiteX228" fmla="*/ 14062 w 897294"/>
                <a:gd name="connsiteY228" fmla="*/ 224997 h 584857"/>
                <a:gd name="connsiteX229" fmla="*/ 7629 w 897294"/>
                <a:gd name="connsiteY229" fmla="*/ 219237 h 584857"/>
                <a:gd name="connsiteX230" fmla="*/ 15334 w 897294"/>
                <a:gd name="connsiteY230" fmla="*/ 217293 h 584857"/>
                <a:gd name="connsiteX231" fmla="*/ 4114 w 897294"/>
                <a:gd name="connsiteY231" fmla="*/ 205474 h 584857"/>
                <a:gd name="connsiteX232" fmla="*/ 0 w 897294"/>
                <a:gd name="connsiteY232" fmla="*/ 188345 h 584857"/>
                <a:gd name="connsiteX233" fmla="*/ 882933 w 897294"/>
                <a:gd name="connsiteY233" fmla="*/ 299 h 58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</a:cxnLst>
              <a:rect l="l" t="t" r="r" b="b"/>
              <a:pathLst>
                <a:path w="897294" h="584857">
                  <a:moveTo>
                    <a:pt x="882933" y="0"/>
                  </a:moveTo>
                  <a:cubicBezTo>
                    <a:pt x="884055" y="5161"/>
                    <a:pt x="885477" y="18625"/>
                    <a:pt x="882110" y="22589"/>
                  </a:cubicBezTo>
                  <a:cubicBezTo>
                    <a:pt x="894378" y="25955"/>
                    <a:pt x="883457" y="31939"/>
                    <a:pt x="883382" y="38297"/>
                  </a:cubicBezTo>
                  <a:cubicBezTo>
                    <a:pt x="889291" y="37774"/>
                    <a:pt x="892657" y="44805"/>
                    <a:pt x="886299" y="47273"/>
                  </a:cubicBezTo>
                  <a:cubicBezTo>
                    <a:pt x="888543" y="48246"/>
                    <a:pt x="890338" y="49592"/>
                    <a:pt x="893330" y="49816"/>
                  </a:cubicBezTo>
                  <a:cubicBezTo>
                    <a:pt x="894527" y="54155"/>
                    <a:pt x="891460" y="56025"/>
                    <a:pt x="887347" y="56174"/>
                  </a:cubicBezTo>
                  <a:cubicBezTo>
                    <a:pt x="889366" y="59316"/>
                    <a:pt x="892583" y="61485"/>
                    <a:pt x="892957" y="65898"/>
                  </a:cubicBezTo>
                  <a:cubicBezTo>
                    <a:pt x="891535" y="66422"/>
                    <a:pt x="890413" y="67619"/>
                    <a:pt x="888917" y="68068"/>
                  </a:cubicBezTo>
                  <a:cubicBezTo>
                    <a:pt x="891760" y="73004"/>
                    <a:pt x="904176" y="80634"/>
                    <a:pt x="888917" y="81382"/>
                  </a:cubicBezTo>
                  <a:cubicBezTo>
                    <a:pt x="889890" y="88189"/>
                    <a:pt x="896771" y="85197"/>
                    <a:pt x="896846" y="92677"/>
                  </a:cubicBezTo>
                  <a:cubicBezTo>
                    <a:pt x="894976" y="92677"/>
                    <a:pt x="892657" y="94322"/>
                    <a:pt x="890787" y="94247"/>
                  </a:cubicBezTo>
                  <a:cubicBezTo>
                    <a:pt x="892283" y="97239"/>
                    <a:pt x="893480" y="98586"/>
                    <a:pt x="897295" y="98810"/>
                  </a:cubicBezTo>
                  <a:cubicBezTo>
                    <a:pt x="896397" y="101802"/>
                    <a:pt x="893555" y="104046"/>
                    <a:pt x="890189" y="104644"/>
                  </a:cubicBezTo>
                  <a:cubicBezTo>
                    <a:pt x="899090" y="116388"/>
                    <a:pt x="891012" y="109357"/>
                    <a:pt x="888843" y="121250"/>
                  </a:cubicBezTo>
                  <a:cubicBezTo>
                    <a:pt x="895948" y="124990"/>
                    <a:pt x="901708" y="132994"/>
                    <a:pt x="889142" y="134564"/>
                  </a:cubicBezTo>
                  <a:cubicBezTo>
                    <a:pt x="891460" y="136285"/>
                    <a:pt x="894602" y="137631"/>
                    <a:pt x="895948" y="140922"/>
                  </a:cubicBezTo>
                  <a:cubicBezTo>
                    <a:pt x="893405" y="141670"/>
                    <a:pt x="890713" y="143765"/>
                    <a:pt x="888394" y="144662"/>
                  </a:cubicBezTo>
                  <a:cubicBezTo>
                    <a:pt x="893031" y="150871"/>
                    <a:pt x="897145" y="147953"/>
                    <a:pt x="894602" y="155733"/>
                  </a:cubicBezTo>
                  <a:cubicBezTo>
                    <a:pt x="894153" y="157004"/>
                    <a:pt x="881587" y="160445"/>
                    <a:pt x="893106" y="162315"/>
                  </a:cubicBezTo>
                  <a:cubicBezTo>
                    <a:pt x="889142" y="166279"/>
                    <a:pt x="885551" y="167775"/>
                    <a:pt x="886225" y="173834"/>
                  </a:cubicBezTo>
                  <a:cubicBezTo>
                    <a:pt x="886673" y="177873"/>
                    <a:pt x="895350" y="178247"/>
                    <a:pt x="889291" y="183633"/>
                  </a:cubicBezTo>
                  <a:cubicBezTo>
                    <a:pt x="890862" y="185204"/>
                    <a:pt x="891236" y="188345"/>
                    <a:pt x="892283" y="189766"/>
                  </a:cubicBezTo>
                  <a:cubicBezTo>
                    <a:pt x="890114" y="189766"/>
                    <a:pt x="887496" y="191562"/>
                    <a:pt x="885402" y="191562"/>
                  </a:cubicBezTo>
                  <a:cubicBezTo>
                    <a:pt x="887047" y="194628"/>
                    <a:pt x="887870" y="195077"/>
                    <a:pt x="891685" y="195152"/>
                  </a:cubicBezTo>
                  <a:cubicBezTo>
                    <a:pt x="890488" y="197919"/>
                    <a:pt x="888768" y="199490"/>
                    <a:pt x="885252" y="199864"/>
                  </a:cubicBezTo>
                  <a:cubicBezTo>
                    <a:pt x="886823" y="200837"/>
                    <a:pt x="887870" y="203006"/>
                    <a:pt x="889067" y="203978"/>
                  </a:cubicBezTo>
                  <a:cubicBezTo>
                    <a:pt x="882185" y="205923"/>
                    <a:pt x="879567" y="211159"/>
                    <a:pt x="886599" y="215722"/>
                  </a:cubicBezTo>
                  <a:cubicBezTo>
                    <a:pt x="885551" y="216844"/>
                    <a:pt x="884953" y="216919"/>
                    <a:pt x="883607" y="217592"/>
                  </a:cubicBezTo>
                  <a:cubicBezTo>
                    <a:pt x="884579" y="218489"/>
                    <a:pt x="885850" y="219761"/>
                    <a:pt x="886748" y="220659"/>
                  </a:cubicBezTo>
                  <a:cubicBezTo>
                    <a:pt x="886374" y="220659"/>
                    <a:pt x="883831" y="221182"/>
                    <a:pt x="883382" y="221332"/>
                  </a:cubicBezTo>
                  <a:cubicBezTo>
                    <a:pt x="879193" y="215572"/>
                    <a:pt x="871564" y="223351"/>
                    <a:pt x="883756" y="227540"/>
                  </a:cubicBezTo>
                  <a:cubicBezTo>
                    <a:pt x="881886" y="230233"/>
                    <a:pt x="878520" y="231205"/>
                    <a:pt x="875079" y="231579"/>
                  </a:cubicBezTo>
                  <a:cubicBezTo>
                    <a:pt x="877473" y="235768"/>
                    <a:pt x="883008" y="233823"/>
                    <a:pt x="886748" y="237114"/>
                  </a:cubicBezTo>
                  <a:cubicBezTo>
                    <a:pt x="884280" y="242575"/>
                    <a:pt x="878371" y="241004"/>
                    <a:pt x="873583" y="242126"/>
                  </a:cubicBezTo>
                  <a:cubicBezTo>
                    <a:pt x="877997" y="248035"/>
                    <a:pt x="879343" y="252598"/>
                    <a:pt x="870068" y="252074"/>
                  </a:cubicBezTo>
                  <a:cubicBezTo>
                    <a:pt x="871115" y="255590"/>
                    <a:pt x="874481" y="256637"/>
                    <a:pt x="877623" y="257236"/>
                  </a:cubicBezTo>
                  <a:cubicBezTo>
                    <a:pt x="873583" y="259105"/>
                    <a:pt x="872162" y="262546"/>
                    <a:pt x="868647" y="262546"/>
                  </a:cubicBezTo>
                  <a:cubicBezTo>
                    <a:pt x="867375" y="266810"/>
                    <a:pt x="869694" y="269951"/>
                    <a:pt x="873135" y="271522"/>
                  </a:cubicBezTo>
                  <a:cubicBezTo>
                    <a:pt x="867824" y="272869"/>
                    <a:pt x="861840" y="272869"/>
                    <a:pt x="859671" y="278853"/>
                  </a:cubicBezTo>
                  <a:cubicBezTo>
                    <a:pt x="861765" y="281022"/>
                    <a:pt x="863859" y="282892"/>
                    <a:pt x="867151" y="283415"/>
                  </a:cubicBezTo>
                  <a:cubicBezTo>
                    <a:pt x="866104" y="288277"/>
                    <a:pt x="861616" y="288951"/>
                    <a:pt x="857277" y="289549"/>
                  </a:cubicBezTo>
                  <a:cubicBezTo>
                    <a:pt x="858698" y="292691"/>
                    <a:pt x="858474" y="294635"/>
                    <a:pt x="861690" y="296655"/>
                  </a:cubicBezTo>
                  <a:cubicBezTo>
                    <a:pt x="859895" y="297478"/>
                    <a:pt x="857726" y="300021"/>
                    <a:pt x="854884" y="300320"/>
                  </a:cubicBezTo>
                  <a:cubicBezTo>
                    <a:pt x="856305" y="303985"/>
                    <a:pt x="857950" y="305556"/>
                    <a:pt x="859446" y="309296"/>
                  </a:cubicBezTo>
                  <a:cubicBezTo>
                    <a:pt x="856903" y="309820"/>
                    <a:pt x="851592" y="307426"/>
                    <a:pt x="849872" y="308398"/>
                  </a:cubicBezTo>
                  <a:cubicBezTo>
                    <a:pt x="842616" y="312512"/>
                    <a:pt x="849872" y="311914"/>
                    <a:pt x="852191" y="314831"/>
                  </a:cubicBezTo>
                  <a:cubicBezTo>
                    <a:pt x="854136" y="317300"/>
                    <a:pt x="860867" y="316402"/>
                    <a:pt x="856529" y="321414"/>
                  </a:cubicBezTo>
                  <a:cubicBezTo>
                    <a:pt x="854584" y="323583"/>
                    <a:pt x="847553" y="321862"/>
                    <a:pt x="845085" y="321114"/>
                  </a:cubicBezTo>
                  <a:cubicBezTo>
                    <a:pt x="844935" y="325827"/>
                    <a:pt x="848750" y="329193"/>
                    <a:pt x="850994" y="331586"/>
                  </a:cubicBezTo>
                  <a:cubicBezTo>
                    <a:pt x="845683" y="334354"/>
                    <a:pt x="829003" y="337047"/>
                    <a:pt x="842168" y="343704"/>
                  </a:cubicBezTo>
                  <a:cubicBezTo>
                    <a:pt x="840597" y="343778"/>
                    <a:pt x="838727" y="344676"/>
                    <a:pt x="837081" y="344901"/>
                  </a:cubicBezTo>
                  <a:cubicBezTo>
                    <a:pt x="837754" y="345499"/>
                    <a:pt x="839400" y="346771"/>
                    <a:pt x="840073" y="347219"/>
                  </a:cubicBezTo>
                  <a:cubicBezTo>
                    <a:pt x="834688" y="348715"/>
                    <a:pt x="833566" y="342058"/>
                    <a:pt x="828180" y="344751"/>
                  </a:cubicBezTo>
                  <a:cubicBezTo>
                    <a:pt x="818381" y="349613"/>
                    <a:pt x="834763" y="352605"/>
                    <a:pt x="836782" y="354026"/>
                  </a:cubicBezTo>
                  <a:cubicBezTo>
                    <a:pt x="835136" y="355971"/>
                    <a:pt x="832519" y="357168"/>
                    <a:pt x="830125" y="357542"/>
                  </a:cubicBezTo>
                  <a:cubicBezTo>
                    <a:pt x="828779" y="356719"/>
                    <a:pt x="828255" y="357018"/>
                    <a:pt x="827058" y="356494"/>
                  </a:cubicBezTo>
                  <a:cubicBezTo>
                    <a:pt x="827806" y="359935"/>
                    <a:pt x="829526" y="363077"/>
                    <a:pt x="831621" y="365396"/>
                  </a:cubicBezTo>
                  <a:cubicBezTo>
                    <a:pt x="828479" y="366667"/>
                    <a:pt x="824739" y="367191"/>
                    <a:pt x="821673" y="366742"/>
                  </a:cubicBezTo>
                  <a:cubicBezTo>
                    <a:pt x="823468" y="368986"/>
                    <a:pt x="823393" y="369958"/>
                    <a:pt x="826983" y="371454"/>
                  </a:cubicBezTo>
                  <a:cubicBezTo>
                    <a:pt x="821598" y="374671"/>
                    <a:pt x="818531" y="367191"/>
                    <a:pt x="815315" y="368986"/>
                  </a:cubicBezTo>
                  <a:cubicBezTo>
                    <a:pt x="808957" y="372427"/>
                    <a:pt x="816437" y="378785"/>
                    <a:pt x="821299" y="379009"/>
                  </a:cubicBezTo>
                  <a:cubicBezTo>
                    <a:pt x="819877" y="386190"/>
                    <a:pt x="811649" y="382076"/>
                    <a:pt x="807610" y="381103"/>
                  </a:cubicBezTo>
                  <a:cubicBezTo>
                    <a:pt x="807910" y="382225"/>
                    <a:pt x="808134" y="383572"/>
                    <a:pt x="808433" y="384694"/>
                  </a:cubicBezTo>
                  <a:cubicBezTo>
                    <a:pt x="812248" y="384918"/>
                    <a:pt x="812173" y="385741"/>
                    <a:pt x="813744" y="388658"/>
                  </a:cubicBezTo>
                  <a:cubicBezTo>
                    <a:pt x="810004" y="391351"/>
                    <a:pt x="806488" y="389331"/>
                    <a:pt x="801776" y="389406"/>
                  </a:cubicBezTo>
                  <a:cubicBezTo>
                    <a:pt x="802374" y="389705"/>
                    <a:pt x="805217" y="392772"/>
                    <a:pt x="806563" y="393445"/>
                  </a:cubicBezTo>
                  <a:cubicBezTo>
                    <a:pt x="804693" y="396138"/>
                    <a:pt x="801552" y="398158"/>
                    <a:pt x="798335" y="399205"/>
                  </a:cubicBezTo>
                  <a:cubicBezTo>
                    <a:pt x="799756" y="399355"/>
                    <a:pt x="800953" y="400252"/>
                    <a:pt x="802225" y="400477"/>
                  </a:cubicBezTo>
                  <a:cubicBezTo>
                    <a:pt x="802748" y="407508"/>
                    <a:pt x="795268" y="412220"/>
                    <a:pt x="793249" y="403543"/>
                  </a:cubicBezTo>
                  <a:cubicBezTo>
                    <a:pt x="792202" y="403469"/>
                    <a:pt x="790481" y="403394"/>
                    <a:pt x="789733" y="403244"/>
                  </a:cubicBezTo>
                  <a:cubicBezTo>
                    <a:pt x="790332" y="410350"/>
                    <a:pt x="798036" y="408405"/>
                    <a:pt x="801252" y="413791"/>
                  </a:cubicBezTo>
                  <a:cubicBezTo>
                    <a:pt x="791005" y="418428"/>
                    <a:pt x="787115" y="406835"/>
                    <a:pt x="778588" y="418802"/>
                  </a:cubicBezTo>
                  <a:cubicBezTo>
                    <a:pt x="781057" y="420972"/>
                    <a:pt x="791902" y="423515"/>
                    <a:pt x="786666" y="429349"/>
                  </a:cubicBezTo>
                  <a:cubicBezTo>
                    <a:pt x="782852" y="433613"/>
                    <a:pt x="776793" y="425385"/>
                    <a:pt x="771856" y="426507"/>
                  </a:cubicBezTo>
                  <a:cubicBezTo>
                    <a:pt x="772978" y="431743"/>
                    <a:pt x="778139" y="432640"/>
                    <a:pt x="782702" y="434136"/>
                  </a:cubicBezTo>
                  <a:cubicBezTo>
                    <a:pt x="779336" y="435632"/>
                    <a:pt x="775820" y="435183"/>
                    <a:pt x="773053" y="432640"/>
                  </a:cubicBezTo>
                  <a:cubicBezTo>
                    <a:pt x="771482" y="435408"/>
                    <a:pt x="769986" y="438923"/>
                    <a:pt x="769462" y="441990"/>
                  </a:cubicBezTo>
                  <a:cubicBezTo>
                    <a:pt x="770061" y="442140"/>
                    <a:pt x="770584" y="442364"/>
                    <a:pt x="771033" y="442738"/>
                  </a:cubicBezTo>
                  <a:cubicBezTo>
                    <a:pt x="767967" y="439971"/>
                    <a:pt x="764900" y="436829"/>
                    <a:pt x="760935" y="438026"/>
                  </a:cubicBezTo>
                  <a:cubicBezTo>
                    <a:pt x="762656" y="441167"/>
                    <a:pt x="766022" y="442663"/>
                    <a:pt x="769462" y="444010"/>
                  </a:cubicBezTo>
                  <a:cubicBezTo>
                    <a:pt x="766471" y="445281"/>
                    <a:pt x="762656" y="445506"/>
                    <a:pt x="759739" y="445356"/>
                  </a:cubicBezTo>
                  <a:cubicBezTo>
                    <a:pt x="760561" y="447226"/>
                    <a:pt x="760113" y="450143"/>
                    <a:pt x="760861" y="452013"/>
                  </a:cubicBezTo>
                  <a:cubicBezTo>
                    <a:pt x="757195" y="452387"/>
                    <a:pt x="755924" y="452238"/>
                    <a:pt x="754353" y="448573"/>
                  </a:cubicBezTo>
                  <a:cubicBezTo>
                    <a:pt x="753007" y="448348"/>
                    <a:pt x="751735" y="448423"/>
                    <a:pt x="750613" y="448273"/>
                  </a:cubicBezTo>
                  <a:cubicBezTo>
                    <a:pt x="751211" y="451041"/>
                    <a:pt x="751735" y="453435"/>
                    <a:pt x="754951" y="455230"/>
                  </a:cubicBezTo>
                  <a:cubicBezTo>
                    <a:pt x="747172" y="458446"/>
                    <a:pt x="743582" y="451714"/>
                    <a:pt x="740889" y="464355"/>
                  </a:cubicBezTo>
                  <a:cubicBezTo>
                    <a:pt x="744255" y="464206"/>
                    <a:pt x="746275" y="465926"/>
                    <a:pt x="748818" y="466674"/>
                  </a:cubicBezTo>
                  <a:cubicBezTo>
                    <a:pt x="744330" y="468619"/>
                    <a:pt x="741039" y="465403"/>
                    <a:pt x="736476" y="465552"/>
                  </a:cubicBezTo>
                  <a:cubicBezTo>
                    <a:pt x="737523" y="466899"/>
                    <a:pt x="737598" y="468469"/>
                    <a:pt x="739318" y="469965"/>
                  </a:cubicBezTo>
                  <a:cubicBezTo>
                    <a:pt x="739468" y="470788"/>
                    <a:pt x="739318" y="471461"/>
                    <a:pt x="738795" y="472060"/>
                  </a:cubicBezTo>
                  <a:cubicBezTo>
                    <a:pt x="736551" y="470713"/>
                    <a:pt x="733334" y="469442"/>
                    <a:pt x="730567" y="468993"/>
                  </a:cubicBezTo>
                  <a:cubicBezTo>
                    <a:pt x="731090" y="473032"/>
                    <a:pt x="731090" y="474229"/>
                    <a:pt x="729594" y="478044"/>
                  </a:cubicBezTo>
                  <a:cubicBezTo>
                    <a:pt x="730193" y="478492"/>
                    <a:pt x="730866" y="478044"/>
                    <a:pt x="731539" y="478567"/>
                  </a:cubicBezTo>
                  <a:cubicBezTo>
                    <a:pt x="728772" y="478268"/>
                    <a:pt x="726004" y="478941"/>
                    <a:pt x="723162" y="478717"/>
                  </a:cubicBezTo>
                  <a:cubicBezTo>
                    <a:pt x="724957" y="479914"/>
                    <a:pt x="726528" y="481784"/>
                    <a:pt x="728323" y="483130"/>
                  </a:cubicBezTo>
                  <a:cubicBezTo>
                    <a:pt x="724358" y="484102"/>
                    <a:pt x="724807" y="484476"/>
                    <a:pt x="721516" y="486720"/>
                  </a:cubicBezTo>
                  <a:cubicBezTo>
                    <a:pt x="712839" y="474902"/>
                    <a:pt x="712390" y="493078"/>
                    <a:pt x="713662" y="493752"/>
                  </a:cubicBezTo>
                  <a:cubicBezTo>
                    <a:pt x="711343" y="492555"/>
                    <a:pt x="708127" y="490909"/>
                    <a:pt x="705434" y="489638"/>
                  </a:cubicBezTo>
                  <a:cubicBezTo>
                    <a:pt x="708052" y="493004"/>
                    <a:pt x="708426" y="497791"/>
                    <a:pt x="704836" y="499735"/>
                  </a:cubicBezTo>
                  <a:cubicBezTo>
                    <a:pt x="699600" y="488516"/>
                    <a:pt x="698553" y="501007"/>
                    <a:pt x="698179" y="501531"/>
                  </a:cubicBezTo>
                  <a:cubicBezTo>
                    <a:pt x="696533" y="504074"/>
                    <a:pt x="701993" y="506991"/>
                    <a:pt x="695935" y="507963"/>
                  </a:cubicBezTo>
                  <a:cubicBezTo>
                    <a:pt x="693840" y="508263"/>
                    <a:pt x="692419" y="503849"/>
                    <a:pt x="690325" y="503999"/>
                  </a:cubicBezTo>
                  <a:cubicBezTo>
                    <a:pt x="680675" y="504597"/>
                    <a:pt x="691297" y="506467"/>
                    <a:pt x="688530" y="513648"/>
                  </a:cubicBezTo>
                  <a:cubicBezTo>
                    <a:pt x="685912" y="520305"/>
                    <a:pt x="682172" y="510507"/>
                    <a:pt x="679927" y="508113"/>
                  </a:cubicBezTo>
                  <a:cubicBezTo>
                    <a:pt x="677983" y="511180"/>
                    <a:pt x="679180" y="514995"/>
                    <a:pt x="681199" y="518361"/>
                  </a:cubicBezTo>
                  <a:cubicBezTo>
                    <a:pt x="673196" y="511554"/>
                    <a:pt x="669830" y="544914"/>
                    <a:pt x="658684" y="525167"/>
                  </a:cubicBezTo>
                  <a:cubicBezTo>
                    <a:pt x="657413" y="525467"/>
                    <a:pt x="655842" y="526140"/>
                    <a:pt x="654720" y="527112"/>
                  </a:cubicBezTo>
                  <a:cubicBezTo>
                    <a:pt x="658535" y="543643"/>
                    <a:pt x="643799" y="528683"/>
                    <a:pt x="638563" y="531525"/>
                  </a:cubicBezTo>
                  <a:cubicBezTo>
                    <a:pt x="640284" y="535564"/>
                    <a:pt x="639611" y="539155"/>
                    <a:pt x="635871" y="541100"/>
                  </a:cubicBezTo>
                  <a:cubicBezTo>
                    <a:pt x="633926" y="532797"/>
                    <a:pt x="627044" y="534442"/>
                    <a:pt x="629213" y="542521"/>
                  </a:cubicBezTo>
                  <a:cubicBezTo>
                    <a:pt x="627194" y="539678"/>
                    <a:pt x="625473" y="540052"/>
                    <a:pt x="623005" y="539005"/>
                  </a:cubicBezTo>
                  <a:cubicBezTo>
                    <a:pt x="626371" y="551422"/>
                    <a:pt x="620836" y="550001"/>
                    <a:pt x="613356" y="547158"/>
                  </a:cubicBezTo>
                  <a:cubicBezTo>
                    <a:pt x="619115" y="562492"/>
                    <a:pt x="602510" y="547532"/>
                    <a:pt x="601089" y="547757"/>
                  </a:cubicBezTo>
                  <a:cubicBezTo>
                    <a:pt x="602211" y="550973"/>
                    <a:pt x="602510" y="554489"/>
                    <a:pt x="601762" y="557556"/>
                  </a:cubicBezTo>
                  <a:cubicBezTo>
                    <a:pt x="595554" y="557556"/>
                    <a:pt x="597872" y="550001"/>
                    <a:pt x="592936" y="550300"/>
                  </a:cubicBezTo>
                  <a:cubicBezTo>
                    <a:pt x="585755" y="550674"/>
                    <a:pt x="591589" y="555311"/>
                    <a:pt x="589944" y="558378"/>
                  </a:cubicBezTo>
                  <a:cubicBezTo>
                    <a:pt x="587625" y="562791"/>
                    <a:pt x="591664" y="562791"/>
                    <a:pt x="585456" y="563016"/>
                  </a:cubicBezTo>
                  <a:cubicBezTo>
                    <a:pt x="584109" y="563016"/>
                    <a:pt x="583960" y="556508"/>
                    <a:pt x="578724" y="558678"/>
                  </a:cubicBezTo>
                  <a:cubicBezTo>
                    <a:pt x="579621" y="563539"/>
                    <a:pt x="576854" y="567803"/>
                    <a:pt x="572216" y="567953"/>
                  </a:cubicBezTo>
                  <a:cubicBezTo>
                    <a:pt x="571094" y="564811"/>
                    <a:pt x="569449" y="563091"/>
                    <a:pt x="568027" y="560847"/>
                  </a:cubicBezTo>
                  <a:cubicBezTo>
                    <a:pt x="574535" y="574685"/>
                    <a:pt x="557107" y="561969"/>
                    <a:pt x="555760" y="562492"/>
                  </a:cubicBezTo>
                  <a:cubicBezTo>
                    <a:pt x="557556" y="567279"/>
                    <a:pt x="556808" y="572216"/>
                    <a:pt x="551422" y="572291"/>
                  </a:cubicBezTo>
                  <a:cubicBezTo>
                    <a:pt x="550375" y="568701"/>
                    <a:pt x="548430" y="567429"/>
                    <a:pt x="545887" y="565484"/>
                  </a:cubicBezTo>
                  <a:cubicBezTo>
                    <a:pt x="547532" y="569374"/>
                    <a:pt x="547757" y="576031"/>
                    <a:pt x="542222" y="575507"/>
                  </a:cubicBezTo>
                  <a:cubicBezTo>
                    <a:pt x="539080" y="575208"/>
                    <a:pt x="537360" y="569523"/>
                    <a:pt x="535789" y="566905"/>
                  </a:cubicBezTo>
                  <a:cubicBezTo>
                    <a:pt x="537659" y="571468"/>
                    <a:pt x="536911" y="576555"/>
                    <a:pt x="532348" y="578425"/>
                  </a:cubicBezTo>
                  <a:cubicBezTo>
                    <a:pt x="529805" y="574834"/>
                    <a:pt x="528833" y="569224"/>
                    <a:pt x="524120" y="570197"/>
                  </a:cubicBezTo>
                  <a:cubicBezTo>
                    <a:pt x="528010" y="581865"/>
                    <a:pt x="514770" y="582015"/>
                    <a:pt x="512152" y="571618"/>
                  </a:cubicBezTo>
                  <a:cubicBezTo>
                    <a:pt x="515219" y="584558"/>
                    <a:pt x="504747" y="570645"/>
                    <a:pt x="503102" y="569449"/>
                  </a:cubicBezTo>
                  <a:cubicBezTo>
                    <a:pt x="506168" y="580220"/>
                    <a:pt x="494126" y="572815"/>
                    <a:pt x="491358" y="568102"/>
                  </a:cubicBezTo>
                  <a:cubicBezTo>
                    <a:pt x="494275" y="572590"/>
                    <a:pt x="491807" y="576779"/>
                    <a:pt x="486571" y="576854"/>
                  </a:cubicBezTo>
                  <a:cubicBezTo>
                    <a:pt x="485150" y="572889"/>
                    <a:pt x="484476" y="573263"/>
                    <a:pt x="481709" y="571992"/>
                  </a:cubicBezTo>
                  <a:cubicBezTo>
                    <a:pt x="483055" y="574460"/>
                    <a:pt x="484551" y="578724"/>
                    <a:pt x="482307" y="580818"/>
                  </a:cubicBezTo>
                  <a:cubicBezTo>
                    <a:pt x="478044" y="584708"/>
                    <a:pt x="477670" y="578649"/>
                    <a:pt x="476249" y="578200"/>
                  </a:cubicBezTo>
                  <a:cubicBezTo>
                    <a:pt x="472957" y="577153"/>
                    <a:pt x="464804" y="571319"/>
                    <a:pt x="468469" y="582763"/>
                  </a:cubicBezTo>
                  <a:cubicBezTo>
                    <a:pt x="463159" y="583810"/>
                    <a:pt x="461887" y="577976"/>
                    <a:pt x="458521" y="574984"/>
                  </a:cubicBezTo>
                  <a:cubicBezTo>
                    <a:pt x="460391" y="579771"/>
                    <a:pt x="459194" y="584633"/>
                    <a:pt x="453958" y="584857"/>
                  </a:cubicBezTo>
                  <a:cubicBezTo>
                    <a:pt x="454332" y="580818"/>
                    <a:pt x="453360" y="576480"/>
                    <a:pt x="449620" y="574535"/>
                  </a:cubicBezTo>
                  <a:cubicBezTo>
                    <a:pt x="449545" y="575807"/>
                    <a:pt x="448573" y="577976"/>
                    <a:pt x="448722" y="579846"/>
                  </a:cubicBezTo>
                  <a:cubicBezTo>
                    <a:pt x="448722" y="579846"/>
                    <a:pt x="446179" y="580519"/>
                    <a:pt x="446254" y="580369"/>
                  </a:cubicBezTo>
                  <a:cubicBezTo>
                    <a:pt x="445281" y="576704"/>
                    <a:pt x="443187" y="574984"/>
                    <a:pt x="440793" y="573637"/>
                  </a:cubicBezTo>
                  <a:cubicBezTo>
                    <a:pt x="440569" y="576405"/>
                    <a:pt x="439073" y="578649"/>
                    <a:pt x="439597" y="581791"/>
                  </a:cubicBezTo>
                  <a:cubicBezTo>
                    <a:pt x="434062" y="584483"/>
                    <a:pt x="432192" y="579173"/>
                    <a:pt x="429648" y="574909"/>
                  </a:cubicBezTo>
                  <a:cubicBezTo>
                    <a:pt x="428601" y="576929"/>
                    <a:pt x="425908" y="577527"/>
                    <a:pt x="424936" y="578724"/>
                  </a:cubicBezTo>
                  <a:cubicBezTo>
                    <a:pt x="421795" y="569748"/>
                    <a:pt x="416783" y="577751"/>
                    <a:pt x="417007" y="583586"/>
                  </a:cubicBezTo>
                  <a:cubicBezTo>
                    <a:pt x="415212" y="579771"/>
                    <a:pt x="415586" y="572515"/>
                    <a:pt x="410350" y="572964"/>
                  </a:cubicBezTo>
                  <a:cubicBezTo>
                    <a:pt x="411846" y="577452"/>
                    <a:pt x="411397" y="582090"/>
                    <a:pt x="406685" y="582613"/>
                  </a:cubicBezTo>
                  <a:cubicBezTo>
                    <a:pt x="405638" y="578649"/>
                    <a:pt x="407059" y="568177"/>
                    <a:pt x="400102" y="570870"/>
                  </a:cubicBezTo>
                  <a:cubicBezTo>
                    <a:pt x="396662" y="572141"/>
                    <a:pt x="398831" y="578649"/>
                    <a:pt x="394717" y="580070"/>
                  </a:cubicBezTo>
                  <a:cubicBezTo>
                    <a:pt x="398008" y="563091"/>
                    <a:pt x="387162" y="579173"/>
                    <a:pt x="383198" y="579472"/>
                  </a:cubicBezTo>
                  <a:cubicBezTo>
                    <a:pt x="379907" y="567354"/>
                    <a:pt x="380206" y="566606"/>
                    <a:pt x="371080" y="571842"/>
                  </a:cubicBezTo>
                  <a:cubicBezTo>
                    <a:pt x="369958" y="564736"/>
                    <a:pt x="363526" y="567878"/>
                    <a:pt x="361431" y="572141"/>
                  </a:cubicBezTo>
                  <a:cubicBezTo>
                    <a:pt x="358364" y="566905"/>
                    <a:pt x="354849" y="568551"/>
                    <a:pt x="349763" y="570271"/>
                  </a:cubicBezTo>
                  <a:cubicBezTo>
                    <a:pt x="350286" y="568177"/>
                    <a:pt x="349388" y="564437"/>
                    <a:pt x="349688" y="562418"/>
                  </a:cubicBezTo>
                  <a:cubicBezTo>
                    <a:pt x="347893" y="562343"/>
                    <a:pt x="345200" y="562941"/>
                    <a:pt x="343629" y="563764"/>
                  </a:cubicBezTo>
                  <a:cubicBezTo>
                    <a:pt x="341983" y="566980"/>
                    <a:pt x="342582" y="565858"/>
                    <a:pt x="339440" y="566531"/>
                  </a:cubicBezTo>
                  <a:cubicBezTo>
                    <a:pt x="340787" y="558603"/>
                    <a:pt x="332260" y="561595"/>
                    <a:pt x="328445" y="563315"/>
                  </a:cubicBezTo>
                  <a:cubicBezTo>
                    <a:pt x="327248" y="558154"/>
                    <a:pt x="321189" y="548280"/>
                    <a:pt x="319693" y="558678"/>
                  </a:cubicBezTo>
                  <a:cubicBezTo>
                    <a:pt x="319394" y="554264"/>
                    <a:pt x="316701" y="548505"/>
                    <a:pt x="311839" y="549028"/>
                  </a:cubicBezTo>
                  <a:cubicBezTo>
                    <a:pt x="311914" y="550300"/>
                    <a:pt x="312213" y="551422"/>
                    <a:pt x="312363" y="552694"/>
                  </a:cubicBezTo>
                  <a:cubicBezTo>
                    <a:pt x="311016" y="553367"/>
                    <a:pt x="309520" y="553292"/>
                    <a:pt x="308099" y="553591"/>
                  </a:cubicBezTo>
                  <a:cubicBezTo>
                    <a:pt x="308099" y="551946"/>
                    <a:pt x="306678" y="549776"/>
                    <a:pt x="306603" y="548056"/>
                  </a:cubicBezTo>
                  <a:cubicBezTo>
                    <a:pt x="300021" y="547532"/>
                    <a:pt x="300694" y="553217"/>
                    <a:pt x="296057" y="555087"/>
                  </a:cubicBezTo>
                  <a:cubicBezTo>
                    <a:pt x="296879" y="549851"/>
                    <a:pt x="294187" y="544466"/>
                    <a:pt x="289549" y="542446"/>
                  </a:cubicBezTo>
                  <a:cubicBezTo>
                    <a:pt x="290072" y="551796"/>
                    <a:pt x="283714" y="544914"/>
                    <a:pt x="281844" y="542895"/>
                  </a:cubicBezTo>
                  <a:cubicBezTo>
                    <a:pt x="278927" y="539753"/>
                    <a:pt x="279900" y="535041"/>
                    <a:pt x="275337" y="534218"/>
                  </a:cubicBezTo>
                  <a:cubicBezTo>
                    <a:pt x="275113" y="535191"/>
                    <a:pt x="275786" y="535938"/>
                    <a:pt x="275636" y="536911"/>
                  </a:cubicBezTo>
                  <a:cubicBezTo>
                    <a:pt x="267932" y="537883"/>
                    <a:pt x="273392" y="522175"/>
                    <a:pt x="263369" y="527561"/>
                  </a:cubicBezTo>
                  <a:cubicBezTo>
                    <a:pt x="263519" y="531899"/>
                    <a:pt x="264267" y="531899"/>
                    <a:pt x="260527" y="532124"/>
                  </a:cubicBezTo>
                  <a:cubicBezTo>
                    <a:pt x="265389" y="517014"/>
                    <a:pt x="249980" y="526663"/>
                    <a:pt x="243622" y="524270"/>
                  </a:cubicBezTo>
                  <a:cubicBezTo>
                    <a:pt x="243921" y="522624"/>
                    <a:pt x="243173" y="520904"/>
                    <a:pt x="243248" y="519557"/>
                  </a:cubicBezTo>
                  <a:cubicBezTo>
                    <a:pt x="238311" y="519707"/>
                    <a:pt x="231654" y="521502"/>
                    <a:pt x="227839" y="517762"/>
                  </a:cubicBezTo>
                  <a:cubicBezTo>
                    <a:pt x="232327" y="517239"/>
                    <a:pt x="237863" y="515967"/>
                    <a:pt x="237488" y="510581"/>
                  </a:cubicBezTo>
                  <a:cubicBezTo>
                    <a:pt x="235170" y="511778"/>
                    <a:pt x="231878" y="512451"/>
                    <a:pt x="229934" y="513947"/>
                  </a:cubicBezTo>
                  <a:cubicBezTo>
                    <a:pt x="229410" y="511479"/>
                    <a:pt x="227765" y="510207"/>
                    <a:pt x="227316" y="507664"/>
                  </a:cubicBezTo>
                  <a:cubicBezTo>
                    <a:pt x="223950" y="509235"/>
                    <a:pt x="219686" y="511329"/>
                    <a:pt x="216171" y="508861"/>
                  </a:cubicBezTo>
                  <a:cubicBezTo>
                    <a:pt x="216993" y="508188"/>
                    <a:pt x="218190" y="506094"/>
                    <a:pt x="219237" y="505196"/>
                  </a:cubicBezTo>
                  <a:cubicBezTo>
                    <a:pt x="215497" y="498464"/>
                    <a:pt x="213253" y="505495"/>
                    <a:pt x="208317" y="506318"/>
                  </a:cubicBezTo>
                  <a:cubicBezTo>
                    <a:pt x="208990" y="503550"/>
                    <a:pt x="208167" y="500633"/>
                    <a:pt x="208017" y="497491"/>
                  </a:cubicBezTo>
                  <a:cubicBezTo>
                    <a:pt x="204801" y="498838"/>
                    <a:pt x="201585" y="498464"/>
                    <a:pt x="199191" y="496145"/>
                  </a:cubicBezTo>
                  <a:cubicBezTo>
                    <a:pt x="202183" y="492555"/>
                    <a:pt x="200687" y="488516"/>
                    <a:pt x="196498" y="486571"/>
                  </a:cubicBezTo>
                  <a:cubicBezTo>
                    <a:pt x="194105" y="494350"/>
                    <a:pt x="190365" y="488366"/>
                    <a:pt x="188270" y="485150"/>
                  </a:cubicBezTo>
                  <a:cubicBezTo>
                    <a:pt x="186625" y="482681"/>
                    <a:pt x="192459" y="475351"/>
                    <a:pt x="183857" y="477071"/>
                  </a:cubicBezTo>
                  <a:cubicBezTo>
                    <a:pt x="183932" y="479240"/>
                    <a:pt x="183034" y="480213"/>
                    <a:pt x="182960" y="482083"/>
                  </a:cubicBezTo>
                  <a:cubicBezTo>
                    <a:pt x="178846" y="481784"/>
                    <a:pt x="177724" y="479091"/>
                    <a:pt x="178397" y="475127"/>
                  </a:cubicBezTo>
                  <a:cubicBezTo>
                    <a:pt x="164858" y="479540"/>
                    <a:pt x="173385" y="470190"/>
                    <a:pt x="170842" y="466599"/>
                  </a:cubicBezTo>
                  <a:cubicBezTo>
                    <a:pt x="166279" y="460241"/>
                    <a:pt x="160221" y="466225"/>
                    <a:pt x="161492" y="454257"/>
                  </a:cubicBezTo>
                  <a:cubicBezTo>
                    <a:pt x="159847" y="455379"/>
                    <a:pt x="156331" y="455379"/>
                    <a:pt x="154611" y="456427"/>
                  </a:cubicBezTo>
                  <a:cubicBezTo>
                    <a:pt x="153563" y="450293"/>
                    <a:pt x="152441" y="444833"/>
                    <a:pt x="145635" y="446030"/>
                  </a:cubicBezTo>
                  <a:cubicBezTo>
                    <a:pt x="146233" y="444384"/>
                    <a:pt x="145410" y="440719"/>
                    <a:pt x="145784" y="439223"/>
                  </a:cubicBezTo>
                  <a:cubicBezTo>
                    <a:pt x="141222" y="439148"/>
                    <a:pt x="137556" y="437577"/>
                    <a:pt x="132620" y="438699"/>
                  </a:cubicBezTo>
                  <a:cubicBezTo>
                    <a:pt x="133143" y="437577"/>
                    <a:pt x="133143" y="433912"/>
                    <a:pt x="134115" y="432341"/>
                  </a:cubicBezTo>
                  <a:cubicBezTo>
                    <a:pt x="131797" y="431892"/>
                    <a:pt x="130375" y="430396"/>
                    <a:pt x="127309" y="431593"/>
                  </a:cubicBezTo>
                  <a:cubicBezTo>
                    <a:pt x="124840" y="428377"/>
                    <a:pt x="120053" y="430696"/>
                    <a:pt x="118632" y="428826"/>
                  </a:cubicBezTo>
                  <a:cubicBezTo>
                    <a:pt x="116612" y="426133"/>
                    <a:pt x="118034" y="421196"/>
                    <a:pt x="117286" y="417680"/>
                  </a:cubicBezTo>
                  <a:cubicBezTo>
                    <a:pt x="104345" y="422991"/>
                    <a:pt x="112872" y="405189"/>
                    <a:pt x="103822" y="406984"/>
                  </a:cubicBezTo>
                  <a:cubicBezTo>
                    <a:pt x="103747" y="405339"/>
                    <a:pt x="102401" y="403095"/>
                    <a:pt x="102326" y="401449"/>
                  </a:cubicBezTo>
                  <a:cubicBezTo>
                    <a:pt x="99184" y="401823"/>
                    <a:pt x="95818" y="400925"/>
                    <a:pt x="93275" y="399130"/>
                  </a:cubicBezTo>
                  <a:cubicBezTo>
                    <a:pt x="94771" y="397709"/>
                    <a:pt x="95744" y="395091"/>
                    <a:pt x="97838" y="393819"/>
                  </a:cubicBezTo>
                  <a:cubicBezTo>
                    <a:pt x="96940" y="393445"/>
                    <a:pt x="96117" y="392847"/>
                    <a:pt x="94921" y="392473"/>
                  </a:cubicBezTo>
                  <a:cubicBezTo>
                    <a:pt x="95145" y="390304"/>
                    <a:pt x="93649" y="387087"/>
                    <a:pt x="93874" y="384843"/>
                  </a:cubicBezTo>
                  <a:cubicBezTo>
                    <a:pt x="92303" y="384993"/>
                    <a:pt x="90657" y="384320"/>
                    <a:pt x="89311" y="384469"/>
                  </a:cubicBezTo>
                  <a:cubicBezTo>
                    <a:pt x="89460" y="382899"/>
                    <a:pt x="88937" y="381103"/>
                    <a:pt x="89011" y="379757"/>
                  </a:cubicBezTo>
                  <a:cubicBezTo>
                    <a:pt x="83551" y="380430"/>
                    <a:pt x="82504" y="377064"/>
                    <a:pt x="85945" y="373175"/>
                  </a:cubicBezTo>
                  <a:cubicBezTo>
                    <a:pt x="83177" y="372128"/>
                    <a:pt x="83401" y="370706"/>
                    <a:pt x="79811" y="371230"/>
                  </a:cubicBezTo>
                  <a:cubicBezTo>
                    <a:pt x="79736" y="365919"/>
                    <a:pt x="79362" y="360608"/>
                    <a:pt x="72855" y="361431"/>
                  </a:cubicBezTo>
                  <a:cubicBezTo>
                    <a:pt x="73154" y="357392"/>
                    <a:pt x="71808" y="356569"/>
                    <a:pt x="67993" y="356345"/>
                  </a:cubicBezTo>
                  <a:cubicBezTo>
                    <a:pt x="68591" y="354400"/>
                    <a:pt x="68292" y="351258"/>
                    <a:pt x="70012" y="349164"/>
                  </a:cubicBezTo>
                  <a:cubicBezTo>
                    <a:pt x="58194" y="350585"/>
                    <a:pt x="67768" y="340039"/>
                    <a:pt x="68965" y="336074"/>
                  </a:cubicBezTo>
                  <a:cubicBezTo>
                    <a:pt x="65001" y="337047"/>
                    <a:pt x="60737" y="338393"/>
                    <a:pt x="57371" y="335251"/>
                  </a:cubicBezTo>
                  <a:cubicBezTo>
                    <a:pt x="57895" y="334055"/>
                    <a:pt x="58044" y="331885"/>
                    <a:pt x="58344" y="331137"/>
                  </a:cubicBezTo>
                  <a:cubicBezTo>
                    <a:pt x="57446" y="330913"/>
                    <a:pt x="56623" y="331736"/>
                    <a:pt x="55800" y="331362"/>
                  </a:cubicBezTo>
                  <a:cubicBezTo>
                    <a:pt x="55950" y="327547"/>
                    <a:pt x="54753" y="327697"/>
                    <a:pt x="57745" y="324929"/>
                  </a:cubicBezTo>
                  <a:cubicBezTo>
                    <a:pt x="56399" y="324480"/>
                    <a:pt x="55651" y="323732"/>
                    <a:pt x="54080" y="323433"/>
                  </a:cubicBezTo>
                  <a:cubicBezTo>
                    <a:pt x="54005" y="320366"/>
                    <a:pt x="55426" y="317823"/>
                    <a:pt x="57970" y="315654"/>
                  </a:cubicBezTo>
                  <a:cubicBezTo>
                    <a:pt x="54753" y="313485"/>
                    <a:pt x="51163" y="314233"/>
                    <a:pt x="47273" y="314681"/>
                  </a:cubicBezTo>
                  <a:cubicBezTo>
                    <a:pt x="47797" y="313260"/>
                    <a:pt x="47573" y="310867"/>
                    <a:pt x="47872" y="309820"/>
                  </a:cubicBezTo>
                  <a:cubicBezTo>
                    <a:pt x="44431" y="308623"/>
                    <a:pt x="43982" y="306828"/>
                    <a:pt x="45478" y="303162"/>
                  </a:cubicBezTo>
                  <a:cubicBezTo>
                    <a:pt x="33061" y="303013"/>
                    <a:pt x="47273" y="286333"/>
                    <a:pt x="34258" y="289848"/>
                  </a:cubicBezTo>
                  <a:cubicBezTo>
                    <a:pt x="35605" y="281695"/>
                    <a:pt x="25656" y="277880"/>
                    <a:pt x="33959" y="271896"/>
                  </a:cubicBezTo>
                  <a:cubicBezTo>
                    <a:pt x="31565" y="272644"/>
                    <a:pt x="29695" y="271597"/>
                    <a:pt x="27526" y="271896"/>
                  </a:cubicBezTo>
                  <a:cubicBezTo>
                    <a:pt x="28125" y="270325"/>
                    <a:pt x="27676" y="267633"/>
                    <a:pt x="29022" y="265688"/>
                  </a:cubicBezTo>
                  <a:cubicBezTo>
                    <a:pt x="27452" y="265314"/>
                    <a:pt x="26329" y="263444"/>
                    <a:pt x="23786" y="263519"/>
                  </a:cubicBezTo>
                  <a:cubicBezTo>
                    <a:pt x="24385" y="260153"/>
                    <a:pt x="23113" y="258881"/>
                    <a:pt x="25806" y="256338"/>
                  </a:cubicBezTo>
                  <a:cubicBezTo>
                    <a:pt x="23412" y="256338"/>
                    <a:pt x="21393" y="254767"/>
                    <a:pt x="19597" y="254393"/>
                  </a:cubicBezTo>
                  <a:cubicBezTo>
                    <a:pt x="21692" y="251027"/>
                    <a:pt x="26404" y="247960"/>
                    <a:pt x="29471" y="246090"/>
                  </a:cubicBezTo>
                  <a:cubicBezTo>
                    <a:pt x="25582" y="245342"/>
                    <a:pt x="20271" y="245342"/>
                    <a:pt x="15857" y="244744"/>
                  </a:cubicBezTo>
                  <a:cubicBezTo>
                    <a:pt x="16157" y="240630"/>
                    <a:pt x="17279" y="235244"/>
                    <a:pt x="12566" y="234197"/>
                  </a:cubicBezTo>
                  <a:cubicBezTo>
                    <a:pt x="13015" y="231355"/>
                    <a:pt x="13614" y="227839"/>
                    <a:pt x="14062" y="224997"/>
                  </a:cubicBezTo>
                  <a:cubicBezTo>
                    <a:pt x="10098" y="225670"/>
                    <a:pt x="7405" y="223501"/>
                    <a:pt x="7629" y="219237"/>
                  </a:cubicBezTo>
                  <a:cubicBezTo>
                    <a:pt x="10098" y="219163"/>
                    <a:pt x="12866" y="217367"/>
                    <a:pt x="15334" y="217293"/>
                  </a:cubicBezTo>
                  <a:cubicBezTo>
                    <a:pt x="12791" y="211907"/>
                    <a:pt x="7031" y="210261"/>
                    <a:pt x="4114" y="205474"/>
                  </a:cubicBezTo>
                  <a:cubicBezTo>
                    <a:pt x="1346" y="200986"/>
                    <a:pt x="1047" y="193432"/>
                    <a:pt x="0" y="188345"/>
                  </a:cubicBezTo>
                  <a:lnTo>
                    <a:pt x="882933" y="299"/>
                  </a:lnTo>
                  <a:close/>
                </a:path>
              </a:pathLst>
            </a:custGeom>
            <a:solidFill>
              <a:srgbClr val="FFFCE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92302924-7AAB-1A58-454C-62BFC9BD2EC4}"/>
                </a:ext>
              </a:extLst>
            </p:cNvPr>
            <p:cNvSpPr/>
            <p:nvPr/>
          </p:nvSpPr>
          <p:spPr>
            <a:xfrm>
              <a:off x="3233362" y="2243217"/>
              <a:ext cx="338065" cy="345861"/>
            </a:xfrm>
            <a:custGeom>
              <a:avLst/>
              <a:gdLst>
                <a:gd name="connsiteX0" fmla="*/ 7949 w 338065"/>
                <a:gd name="connsiteY0" fmla="*/ 31663 h 345861"/>
                <a:gd name="connsiteX1" fmla="*/ 28968 w 338065"/>
                <a:gd name="connsiteY1" fmla="*/ 6455 h 345861"/>
                <a:gd name="connsiteX2" fmla="*/ 324501 w 338065"/>
                <a:gd name="connsiteY2" fmla="*/ 153810 h 345861"/>
                <a:gd name="connsiteX3" fmla="*/ 169142 w 338065"/>
                <a:gd name="connsiteY3" fmla="*/ 329365 h 345861"/>
                <a:gd name="connsiteX4" fmla="*/ 7949 w 338065"/>
                <a:gd name="connsiteY4" fmla="*/ 31588 h 34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65" h="345861">
                  <a:moveTo>
                    <a:pt x="7949" y="31663"/>
                  </a:moveTo>
                  <a:cubicBezTo>
                    <a:pt x="-7908" y="2042"/>
                    <a:pt x="394" y="-7832"/>
                    <a:pt x="28968" y="6455"/>
                  </a:cubicBezTo>
                  <a:cubicBezTo>
                    <a:pt x="111472" y="47670"/>
                    <a:pt x="277526" y="130622"/>
                    <a:pt x="324501" y="153810"/>
                  </a:cubicBezTo>
                  <a:cubicBezTo>
                    <a:pt x="387781" y="185076"/>
                    <a:pt x="211479" y="407380"/>
                    <a:pt x="169142" y="329365"/>
                  </a:cubicBezTo>
                  <a:cubicBezTo>
                    <a:pt x="136006" y="269974"/>
                    <a:pt x="51183" y="112147"/>
                    <a:pt x="7949" y="31588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A38E973F-1CD8-500A-E5F9-7DF5260D8805}"/>
                </a:ext>
              </a:extLst>
            </p:cNvPr>
            <p:cNvSpPr/>
            <p:nvPr/>
          </p:nvSpPr>
          <p:spPr>
            <a:xfrm>
              <a:off x="3375331" y="2491748"/>
              <a:ext cx="49603" cy="93972"/>
            </a:xfrm>
            <a:custGeom>
              <a:avLst/>
              <a:gdLst>
                <a:gd name="connsiteX0" fmla="*/ 30838 w 49603"/>
                <a:gd name="connsiteY0" fmla="*/ 43583 h 93972"/>
                <a:gd name="connsiteX1" fmla="*/ 48864 w 49603"/>
                <a:gd name="connsiteY1" fmla="*/ 93848 h 93972"/>
                <a:gd name="connsiteX2" fmla="*/ 18720 w 49603"/>
                <a:gd name="connsiteY2" fmla="*/ 50389 h 93972"/>
                <a:gd name="connsiteX3" fmla="*/ 768 w 49603"/>
                <a:gd name="connsiteY3" fmla="*/ 124 h 93972"/>
                <a:gd name="connsiteX4" fmla="*/ 30838 w 49603"/>
                <a:gd name="connsiteY4" fmla="*/ 43583 h 9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03" h="93972">
                  <a:moveTo>
                    <a:pt x="30838" y="43583"/>
                  </a:moveTo>
                  <a:cubicBezTo>
                    <a:pt x="44152" y="69463"/>
                    <a:pt x="52156" y="91978"/>
                    <a:pt x="48864" y="93848"/>
                  </a:cubicBezTo>
                  <a:cubicBezTo>
                    <a:pt x="45499" y="95718"/>
                    <a:pt x="32034" y="76270"/>
                    <a:pt x="18720" y="50389"/>
                  </a:cubicBezTo>
                  <a:cubicBezTo>
                    <a:pt x="5406" y="24509"/>
                    <a:pt x="-2598" y="1994"/>
                    <a:pt x="768" y="124"/>
                  </a:cubicBezTo>
                  <a:cubicBezTo>
                    <a:pt x="4134" y="-1746"/>
                    <a:pt x="17598" y="17702"/>
                    <a:pt x="30838" y="43583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6B983650-9C11-C232-2546-E2161A137EE1}"/>
                </a:ext>
              </a:extLst>
            </p:cNvPr>
            <p:cNvSpPr/>
            <p:nvPr/>
          </p:nvSpPr>
          <p:spPr>
            <a:xfrm>
              <a:off x="3418499" y="2485173"/>
              <a:ext cx="41738" cy="77962"/>
            </a:xfrm>
            <a:custGeom>
              <a:avLst/>
              <a:gdLst>
                <a:gd name="connsiteX0" fmla="*/ 27015 w 41738"/>
                <a:gd name="connsiteY0" fmla="*/ 36095 h 77962"/>
                <a:gd name="connsiteX1" fmla="*/ 40554 w 41738"/>
                <a:gd name="connsiteY1" fmla="*/ 77759 h 77962"/>
                <a:gd name="connsiteX2" fmla="*/ 14823 w 41738"/>
                <a:gd name="connsiteY2" fmla="*/ 42827 h 77962"/>
                <a:gd name="connsiteX3" fmla="*/ 1134 w 41738"/>
                <a:gd name="connsiteY3" fmla="*/ 191 h 77962"/>
                <a:gd name="connsiteX4" fmla="*/ 26940 w 41738"/>
                <a:gd name="connsiteY4" fmla="*/ 36021 h 7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38" h="77962">
                  <a:moveTo>
                    <a:pt x="27015" y="36095"/>
                  </a:moveTo>
                  <a:cubicBezTo>
                    <a:pt x="40329" y="61976"/>
                    <a:pt x="43920" y="75889"/>
                    <a:pt x="40554" y="77759"/>
                  </a:cubicBezTo>
                  <a:cubicBezTo>
                    <a:pt x="37188" y="79629"/>
                    <a:pt x="28137" y="68708"/>
                    <a:pt x="14823" y="42827"/>
                  </a:cubicBezTo>
                  <a:cubicBezTo>
                    <a:pt x="1508" y="16947"/>
                    <a:pt x="-2157" y="2061"/>
                    <a:pt x="1134" y="191"/>
                  </a:cubicBezTo>
                  <a:cubicBezTo>
                    <a:pt x="4500" y="-1679"/>
                    <a:pt x="13701" y="10140"/>
                    <a:pt x="26940" y="36021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151C95BB-07E9-19F3-FE53-269009799A64}"/>
                </a:ext>
              </a:extLst>
            </p:cNvPr>
            <p:cNvSpPr/>
            <p:nvPr/>
          </p:nvSpPr>
          <p:spPr>
            <a:xfrm>
              <a:off x="3384702" y="2498230"/>
              <a:ext cx="53350" cy="78601"/>
            </a:xfrm>
            <a:custGeom>
              <a:avLst/>
              <a:gdLst>
                <a:gd name="connsiteX0" fmla="*/ 41289 w 53350"/>
                <a:gd name="connsiteY0" fmla="*/ 46451 h 78601"/>
                <a:gd name="connsiteX1" fmla="*/ 51836 w 53350"/>
                <a:gd name="connsiteY1" fmla="*/ 78165 h 78601"/>
                <a:gd name="connsiteX2" fmla="*/ 28723 w 53350"/>
                <a:gd name="connsiteY2" fmla="*/ 54604 h 78601"/>
                <a:gd name="connsiteX3" fmla="*/ 0 w 53350"/>
                <a:gd name="connsiteY3" fmla="*/ 0 h 78601"/>
                <a:gd name="connsiteX4" fmla="*/ 41289 w 53350"/>
                <a:gd name="connsiteY4" fmla="*/ 46451 h 7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50" h="78601">
                  <a:moveTo>
                    <a:pt x="41289" y="46451"/>
                  </a:moveTo>
                  <a:cubicBezTo>
                    <a:pt x="53108" y="66048"/>
                    <a:pt x="55352" y="75847"/>
                    <a:pt x="51836" y="78165"/>
                  </a:cubicBezTo>
                  <a:cubicBezTo>
                    <a:pt x="48395" y="80409"/>
                    <a:pt x="40541" y="74201"/>
                    <a:pt x="28723" y="54604"/>
                  </a:cubicBezTo>
                  <a:cubicBezTo>
                    <a:pt x="16905" y="35006"/>
                    <a:pt x="0" y="0"/>
                    <a:pt x="0" y="0"/>
                  </a:cubicBezTo>
                  <a:cubicBezTo>
                    <a:pt x="0" y="0"/>
                    <a:pt x="29471" y="26853"/>
                    <a:pt x="41289" y="4645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606E80B7-F482-F83F-5480-E4BB7A2B77F6}"/>
                </a:ext>
              </a:extLst>
            </p:cNvPr>
            <p:cNvSpPr/>
            <p:nvPr/>
          </p:nvSpPr>
          <p:spPr>
            <a:xfrm>
              <a:off x="3370265" y="2468984"/>
              <a:ext cx="69616" cy="83232"/>
            </a:xfrm>
            <a:custGeom>
              <a:avLst/>
              <a:gdLst>
                <a:gd name="connsiteX0" fmla="*/ 51986 w 69616"/>
                <a:gd name="connsiteY0" fmla="*/ 48096 h 83232"/>
                <a:gd name="connsiteX1" fmla="*/ 68516 w 69616"/>
                <a:gd name="connsiteY1" fmla="*/ 82579 h 83232"/>
                <a:gd name="connsiteX2" fmla="*/ 39793 w 69616"/>
                <a:gd name="connsiteY2" fmla="*/ 58419 h 83232"/>
                <a:gd name="connsiteX3" fmla="*/ 0 w 69616"/>
                <a:gd name="connsiteY3" fmla="*/ 0 h 83232"/>
                <a:gd name="connsiteX4" fmla="*/ 51986 w 69616"/>
                <a:gd name="connsiteY4" fmla="*/ 48096 h 8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16" h="83232">
                  <a:moveTo>
                    <a:pt x="51986" y="48096"/>
                  </a:moveTo>
                  <a:cubicBezTo>
                    <a:pt x="67843" y="68965"/>
                    <a:pt x="71882" y="79662"/>
                    <a:pt x="68516" y="82579"/>
                  </a:cubicBezTo>
                  <a:cubicBezTo>
                    <a:pt x="65150" y="85421"/>
                    <a:pt x="55726" y="79288"/>
                    <a:pt x="39793" y="58419"/>
                  </a:cubicBezTo>
                  <a:cubicBezTo>
                    <a:pt x="23936" y="37549"/>
                    <a:pt x="0" y="0"/>
                    <a:pt x="0" y="0"/>
                  </a:cubicBezTo>
                  <a:cubicBezTo>
                    <a:pt x="0" y="0"/>
                    <a:pt x="36128" y="27227"/>
                    <a:pt x="51986" y="4809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420B8F39-3961-CF92-68C9-FFB4B0DF41F3}"/>
                </a:ext>
              </a:extLst>
            </p:cNvPr>
            <p:cNvSpPr/>
            <p:nvPr/>
          </p:nvSpPr>
          <p:spPr>
            <a:xfrm>
              <a:off x="3437803" y="2461878"/>
              <a:ext cx="60931" cy="88900"/>
            </a:xfrm>
            <a:custGeom>
              <a:avLst/>
              <a:gdLst>
                <a:gd name="connsiteX0" fmla="*/ 56854 w 60931"/>
                <a:gd name="connsiteY0" fmla="*/ 88862 h 88900"/>
                <a:gd name="connsiteX1" fmla="*/ 31646 w 60931"/>
                <a:gd name="connsiteY1" fmla="*/ 61784 h 88900"/>
                <a:gd name="connsiteX2" fmla="*/ 230 w 60931"/>
                <a:gd name="connsiteY2" fmla="*/ 2768 h 88900"/>
                <a:gd name="connsiteX3" fmla="*/ 754 w 60931"/>
                <a:gd name="connsiteY3" fmla="*/ 374 h 88900"/>
                <a:gd name="connsiteX4" fmla="*/ 1651 w 60931"/>
                <a:gd name="connsiteY4" fmla="*/ 0 h 88900"/>
                <a:gd name="connsiteX5" fmla="*/ 3148 w 60931"/>
                <a:gd name="connsiteY5" fmla="*/ 524 h 88900"/>
                <a:gd name="connsiteX6" fmla="*/ 47354 w 60931"/>
                <a:gd name="connsiteY6" fmla="*/ 51612 h 88900"/>
                <a:gd name="connsiteX7" fmla="*/ 58724 w 60931"/>
                <a:gd name="connsiteY7" fmla="*/ 88189 h 88900"/>
                <a:gd name="connsiteX8" fmla="*/ 57003 w 60931"/>
                <a:gd name="connsiteY8" fmla="*/ 88862 h 88900"/>
                <a:gd name="connsiteX9" fmla="*/ 57003 w 60931"/>
                <a:gd name="connsiteY9" fmla="*/ 88862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31" h="88900">
                  <a:moveTo>
                    <a:pt x="56854" y="88862"/>
                  </a:moveTo>
                  <a:cubicBezTo>
                    <a:pt x="49972" y="89759"/>
                    <a:pt x="39350" y="74650"/>
                    <a:pt x="31646" y="61784"/>
                  </a:cubicBezTo>
                  <a:cubicBezTo>
                    <a:pt x="19005" y="40766"/>
                    <a:pt x="455" y="3142"/>
                    <a:pt x="230" y="2768"/>
                  </a:cubicBezTo>
                  <a:cubicBezTo>
                    <a:pt x="-219" y="1945"/>
                    <a:pt x="6" y="898"/>
                    <a:pt x="754" y="374"/>
                  </a:cubicBezTo>
                  <a:cubicBezTo>
                    <a:pt x="1053" y="150"/>
                    <a:pt x="1278" y="0"/>
                    <a:pt x="1651" y="0"/>
                  </a:cubicBezTo>
                  <a:cubicBezTo>
                    <a:pt x="2175" y="0"/>
                    <a:pt x="2699" y="75"/>
                    <a:pt x="3148" y="524"/>
                  </a:cubicBezTo>
                  <a:cubicBezTo>
                    <a:pt x="4419" y="1720"/>
                    <a:pt x="34638" y="30443"/>
                    <a:pt x="47354" y="51612"/>
                  </a:cubicBezTo>
                  <a:cubicBezTo>
                    <a:pt x="60145" y="72930"/>
                    <a:pt x="63810" y="84897"/>
                    <a:pt x="58724" y="88189"/>
                  </a:cubicBezTo>
                  <a:cubicBezTo>
                    <a:pt x="58200" y="88488"/>
                    <a:pt x="57602" y="88787"/>
                    <a:pt x="57003" y="88862"/>
                  </a:cubicBezTo>
                  <a:lnTo>
                    <a:pt x="57003" y="88862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9CE6871D-29C4-B0E8-0A5A-5F0B22F6AFC5}"/>
                </a:ext>
              </a:extLst>
            </p:cNvPr>
            <p:cNvSpPr/>
            <p:nvPr/>
          </p:nvSpPr>
          <p:spPr>
            <a:xfrm>
              <a:off x="3425617" y="2475566"/>
              <a:ext cx="53350" cy="78529"/>
            </a:xfrm>
            <a:custGeom>
              <a:avLst/>
              <a:gdLst>
                <a:gd name="connsiteX0" fmla="*/ 41289 w 53350"/>
                <a:gd name="connsiteY0" fmla="*/ 46451 h 78529"/>
                <a:gd name="connsiteX1" fmla="*/ 51836 w 53350"/>
                <a:gd name="connsiteY1" fmla="*/ 78091 h 78529"/>
                <a:gd name="connsiteX2" fmla="*/ 28723 w 53350"/>
                <a:gd name="connsiteY2" fmla="*/ 54529 h 78529"/>
                <a:gd name="connsiteX3" fmla="*/ 0 w 53350"/>
                <a:gd name="connsiteY3" fmla="*/ 0 h 78529"/>
                <a:gd name="connsiteX4" fmla="*/ 41289 w 53350"/>
                <a:gd name="connsiteY4" fmla="*/ 46451 h 7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50" h="78529">
                  <a:moveTo>
                    <a:pt x="41289" y="46451"/>
                  </a:moveTo>
                  <a:cubicBezTo>
                    <a:pt x="53108" y="66048"/>
                    <a:pt x="55352" y="75921"/>
                    <a:pt x="51836" y="78091"/>
                  </a:cubicBezTo>
                  <a:cubicBezTo>
                    <a:pt x="48395" y="80335"/>
                    <a:pt x="40541" y="74201"/>
                    <a:pt x="28723" y="54529"/>
                  </a:cubicBezTo>
                  <a:cubicBezTo>
                    <a:pt x="16980" y="34931"/>
                    <a:pt x="0" y="0"/>
                    <a:pt x="0" y="0"/>
                  </a:cubicBezTo>
                  <a:cubicBezTo>
                    <a:pt x="0" y="0"/>
                    <a:pt x="29471" y="26778"/>
                    <a:pt x="41289" y="4645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E8614B6C-77CF-2221-BD41-E3E22601CE09}"/>
                </a:ext>
              </a:extLst>
            </p:cNvPr>
            <p:cNvSpPr/>
            <p:nvPr/>
          </p:nvSpPr>
          <p:spPr>
            <a:xfrm>
              <a:off x="3439679" y="2464346"/>
              <a:ext cx="53350" cy="78455"/>
            </a:xfrm>
            <a:custGeom>
              <a:avLst/>
              <a:gdLst>
                <a:gd name="connsiteX0" fmla="*/ 41289 w 53350"/>
                <a:gd name="connsiteY0" fmla="*/ 46376 h 78455"/>
                <a:gd name="connsiteX1" fmla="*/ 51836 w 53350"/>
                <a:gd name="connsiteY1" fmla="*/ 78016 h 78455"/>
                <a:gd name="connsiteX2" fmla="*/ 28723 w 53350"/>
                <a:gd name="connsiteY2" fmla="*/ 54529 h 78455"/>
                <a:gd name="connsiteX3" fmla="*/ 0 w 53350"/>
                <a:gd name="connsiteY3" fmla="*/ 0 h 78455"/>
                <a:gd name="connsiteX4" fmla="*/ 41289 w 53350"/>
                <a:gd name="connsiteY4" fmla="*/ 46376 h 7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50" h="78455">
                  <a:moveTo>
                    <a:pt x="41289" y="46376"/>
                  </a:moveTo>
                  <a:cubicBezTo>
                    <a:pt x="53108" y="65973"/>
                    <a:pt x="55352" y="75847"/>
                    <a:pt x="51836" y="78016"/>
                  </a:cubicBezTo>
                  <a:cubicBezTo>
                    <a:pt x="48395" y="80260"/>
                    <a:pt x="40541" y="74126"/>
                    <a:pt x="28723" y="54529"/>
                  </a:cubicBezTo>
                  <a:cubicBezTo>
                    <a:pt x="16905" y="34931"/>
                    <a:pt x="0" y="0"/>
                    <a:pt x="0" y="0"/>
                  </a:cubicBezTo>
                  <a:cubicBezTo>
                    <a:pt x="0" y="0"/>
                    <a:pt x="29546" y="26778"/>
                    <a:pt x="41289" y="4637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0E3016E6-475C-D8F2-349E-210856F1354F}"/>
                </a:ext>
              </a:extLst>
            </p:cNvPr>
            <p:cNvSpPr/>
            <p:nvPr/>
          </p:nvSpPr>
          <p:spPr>
            <a:xfrm>
              <a:off x="3411106" y="2446394"/>
              <a:ext cx="69691" cy="83157"/>
            </a:xfrm>
            <a:custGeom>
              <a:avLst/>
              <a:gdLst>
                <a:gd name="connsiteX0" fmla="*/ 52061 w 69691"/>
                <a:gd name="connsiteY0" fmla="*/ 48021 h 83157"/>
                <a:gd name="connsiteX1" fmla="*/ 68591 w 69691"/>
                <a:gd name="connsiteY1" fmla="*/ 82504 h 83157"/>
                <a:gd name="connsiteX2" fmla="*/ 39868 w 69691"/>
                <a:gd name="connsiteY2" fmla="*/ 58344 h 83157"/>
                <a:gd name="connsiteX3" fmla="*/ 0 w 69691"/>
                <a:gd name="connsiteY3" fmla="*/ 0 h 83157"/>
                <a:gd name="connsiteX4" fmla="*/ 51986 w 69691"/>
                <a:gd name="connsiteY4" fmla="*/ 48096 h 8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91" h="83157">
                  <a:moveTo>
                    <a:pt x="52061" y="48021"/>
                  </a:moveTo>
                  <a:cubicBezTo>
                    <a:pt x="67918" y="68890"/>
                    <a:pt x="71957" y="79661"/>
                    <a:pt x="68591" y="82504"/>
                  </a:cubicBezTo>
                  <a:cubicBezTo>
                    <a:pt x="65225" y="85346"/>
                    <a:pt x="55726" y="79213"/>
                    <a:pt x="39868" y="58344"/>
                  </a:cubicBezTo>
                  <a:cubicBezTo>
                    <a:pt x="24011" y="37475"/>
                    <a:pt x="0" y="0"/>
                    <a:pt x="0" y="0"/>
                  </a:cubicBezTo>
                  <a:cubicBezTo>
                    <a:pt x="0" y="0"/>
                    <a:pt x="36128" y="27227"/>
                    <a:pt x="51986" y="4809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C85FE486-8A7B-B974-BA05-2FFD1BDB59D8}"/>
                </a:ext>
              </a:extLst>
            </p:cNvPr>
            <p:cNvSpPr/>
            <p:nvPr/>
          </p:nvSpPr>
          <p:spPr>
            <a:xfrm>
              <a:off x="3439530" y="2457166"/>
              <a:ext cx="65412" cy="67622"/>
            </a:xfrm>
            <a:custGeom>
              <a:avLst/>
              <a:gdLst>
                <a:gd name="connsiteX0" fmla="*/ 48545 w 65412"/>
                <a:gd name="connsiteY0" fmla="*/ 37624 h 67622"/>
                <a:gd name="connsiteX1" fmla="*/ 64477 w 65412"/>
                <a:gd name="connsiteY1" fmla="*/ 66796 h 67622"/>
                <a:gd name="connsiteX2" fmla="*/ 37774 w 65412"/>
                <a:gd name="connsiteY2" fmla="*/ 48171 h 67622"/>
                <a:gd name="connsiteX3" fmla="*/ 0 w 65412"/>
                <a:gd name="connsiteY3" fmla="*/ 0 h 67622"/>
                <a:gd name="connsiteX4" fmla="*/ 48545 w 65412"/>
                <a:gd name="connsiteY4" fmla="*/ 37624 h 6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12" h="67622">
                  <a:moveTo>
                    <a:pt x="48545" y="37624"/>
                  </a:moveTo>
                  <a:cubicBezTo>
                    <a:pt x="63580" y="54679"/>
                    <a:pt x="67469" y="63879"/>
                    <a:pt x="64477" y="66796"/>
                  </a:cubicBezTo>
                  <a:cubicBezTo>
                    <a:pt x="61485" y="69713"/>
                    <a:pt x="52734" y="65225"/>
                    <a:pt x="37774" y="48171"/>
                  </a:cubicBezTo>
                  <a:cubicBezTo>
                    <a:pt x="22814" y="31117"/>
                    <a:pt x="0" y="0"/>
                    <a:pt x="0" y="0"/>
                  </a:cubicBezTo>
                  <a:cubicBezTo>
                    <a:pt x="0" y="0"/>
                    <a:pt x="33585" y="20570"/>
                    <a:pt x="48545" y="3762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3DDC021F-59FA-4873-61D7-325515AB0076}"/>
                </a:ext>
              </a:extLst>
            </p:cNvPr>
            <p:cNvSpPr/>
            <p:nvPr/>
          </p:nvSpPr>
          <p:spPr>
            <a:xfrm>
              <a:off x="3471695" y="2371362"/>
              <a:ext cx="92232" cy="44740"/>
            </a:xfrm>
            <a:custGeom>
              <a:avLst/>
              <a:gdLst>
                <a:gd name="connsiteX0" fmla="*/ 43532 w 92232"/>
                <a:gd name="connsiteY0" fmla="*/ 29106 h 44740"/>
                <a:gd name="connsiteX1" fmla="*/ 92152 w 92232"/>
                <a:gd name="connsiteY1" fmla="*/ 43692 h 44740"/>
                <a:gd name="connsiteX2" fmla="*/ 48768 w 92232"/>
                <a:gd name="connsiteY2" fmla="*/ 15642 h 44740"/>
                <a:gd name="connsiteX3" fmla="*/ 73 w 92232"/>
                <a:gd name="connsiteY3" fmla="*/ 1056 h 44740"/>
                <a:gd name="connsiteX4" fmla="*/ 43457 w 92232"/>
                <a:gd name="connsiteY4" fmla="*/ 29106 h 4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32" h="44740">
                  <a:moveTo>
                    <a:pt x="43532" y="29106"/>
                  </a:moveTo>
                  <a:cubicBezTo>
                    <a:pt x="68964" y="40849"/>
                    <a:pt x="90730" y="47432"/>
                    <a:pt x="92152" y="43692"/>
                  </a:cubicBezTo>
                  <a:cubicBezTo>
                    <a:pt x="93647" y="39952"/>
                    <a:pt x="74200" y="27385"/>
                    <a:pt x="48768" y="15642"/>
                  </a:cubicBezTo>
                  <a:cubicBezTo>
                    <a:pt x="23336" y="3823"/>
                    <a:pt x="1495" y="-2684"/>
                    <a:pt x="73" y="1056"/>
                  </a:cubicBezTo>
                  <a:cubicBezTo>
                    <a:pt x="-1348" y="4796"/>
                    <a:pt x="18025" y="17362"/>
                    <a:pt x="43457" y="29106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027C4AB3-3697-25B2-9C0F-3E501B449363}"/>
                </a:ext>
              </a:extLst>
            </p:cNvPr>
            <p:cNvSpPr/>
            <p:nvPr/>
          </p:nvSpPr>
          <p:spPr>
            <a:xfrm>
              <a:off x="3469549" y="2417733"/>
              <a:ext cx="76329" cy="37949"/>
            </a:xfrm>
            <a:custGeom>
              <a:avLst/>
              <a:gdLst>
                <a:gd name="connsiteX0" fmla="*/ 35953 w 76329"/>
                <a:gd name="connsiteY0" fmla="*/ 25669 h 37949"/>
                <a:gd name="connsiteX1" fmla="*/ 76196 w 76329"/>
                <a:gd name="connsiteY1" fmla="*/ 36366 h 37949"/>
                <a:gd name="connsiteX2" fmla="*/ 41264 w 76329"/>
                <a:gd name="connsiteY2" fmla="*/ 12280 h 37949"/>
                <a:gd name="connsiteX3" fmla="*/ 125 w 76329"/>
                <a:gd name="connsiteY3" fmla="*/ 1584 h 37949"/>
                <a:gd name="connsiteX4" fmla="*/ 36028 w 76329"/>
                <a:gd name="connsiteY4" fmla="*/ 25744 h 3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29" h="37949">
                  <a:moveTo>
                    <a:pt x="35953" y="25669"/>
                  </a:moveTo>
                  <a:cubicBezTo>
                    <a:pt x="61385" y="37488"/>
                    <a:pt x="74774" y="40106"/>
                    <a:pt x="76196" y="36366"/>
                  </a:cubicBezTo>
                  <a:cubicBezTo>
                    <a:pt x="77692" y="32626"/>
                    <a:pt x="66696" y="24024"/>
                    <a:pt x="41264" y="12280"/>
                  </a:cubicBezTo>
                  <a:cubicBezTo>
                    <a:pt x="15833" y="462"/>
                    <a:pt x="1621" y="-2156"/>
                    <a:pt x="125" y="1584"/>
                  </a:cubicBezTo>
                  <a:cubicBezTo>
                    <a:pt x="-1371" y="5324"/>
                    <a:pt x="10597" y="13926"/>
                    <a:pt x="36028" y="25744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7C29EBA8-5A0B-6345-D270-6D46C6854B0F}"/>
                </a:ext>
              </a:extLst>
            </p:cNvPr>
            <p:cNvSpPr/>
            <p:nvPr/>
          </p:nvSpPr>
          <p:spPr>
            <a:xfrm>
              <a:off x="3478650" y="2381094"/>
              <a:ext cx="78004" cy="49898"/>
            </a:xfrm>
            <a:custGeom>
              <a:avLst/>
              <a:gdLst>
                <a:gd name="connsiteX0" fmla="*/ 47124 w 78004"/>
                <a:gd name="connsiteY0" fmla="*/ 39569 h 49898"/>
                <a:gd name="connsiteX1" fmla="*/ 77717 w 78004"/>
                <a:gd name="connsiteY1" fmla="*/ 47947 h 49898"/>
                <a:gd name="connsiteX2" fmla="*/ 53631 w 78004"/>
                <a:gd name="connsiteY2" fmla="*/ 25581 h 49898"/>
                <a:gd name="connsiteX3" fmla="*/ 0 w 78004"/>
                <a:gd name="connsiteY3" fmla="*/ 0 h 49898"/>
                <a:gd name="connsiteX4" fmla="*/ 47124 w 78004"/>
                <a:gd name="connsiteY4" fmla="*/ 39569 h 4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04" h="49898">
                  <a:moveTo>
                    <a:pt x="47124" y="39569"/>
                  </a:moveTo>
                  <a:cubicBezTo>
                    <a:pt x="66572" y="50340"/>
                    <a:pt x="75922" y="51836"/>
                    <a:pt x="77717" y="47947"/>
                  </a:cubicBezTo>
                  <a:cubicBezTo>
                    <a:pt x="79512" y="44057"/>
                    <a:pt x="73079" y="36278"/>
                    <a:pt x="53631" y="25581"/>
                  </a:cubicBezTo>
                  <a:cubicBezTo>
                    <a:pt x="34183" y="14810"/>
                    <a:pt x="0" y="0"/>
                    <a:pt x="0" y="0"/>
                  </a:cubicBezTo>
                  <a:cubicBezTo>
                    <a:pt x="0" y="0"/>
                    <a:pt x="27751" y="28873"/>
                    <a:pt x="47124" y="3956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4A4EE846-6D8C-41CC-883E-FC31EA06C1D0}"/>
                </a:ext>
              </a:extLst>
            </p:cNvPr>
            <p:cNvSpPr/>
            <p:nvPr/>
          </p:nvSpPr>
          <p:spPr>
            <a:xfrm>
              <a:off x="3449852" y="2368304"/>
              <a:ext cx="83843" cy="66682"/>
            </a:xfrm>
            <a:custGeom>
              <a:avLst/>
              <a:gdLst>
                <a:gd name="connsiteX0" fmla="*/ 49667 w 83843"/>
                <a:gd name="connsiteY0" fmla="*/ 50789 h 66682"/>
                <a:gd name="connsiteX1" fmla="*/ 83401 w 83843"/>
                <a:gd name="connsiteY1" fmla="*/ 65225 h 66682"/>
                <a:gd name="connsiteX2" fmla="*/ 58194 w 83843"/>
                <a:gd name="connsiteY2" fmla="*/ 36951 h 66682"/>
                <a:gd name="connsiteX3" fmla="*/ 0 w 83843"/>
                <a:gd name="connsiteY3" fmla="*/ 0 h 66682"/>
                <a:gd name="connsiteX4" fmla="*/ 49667 w 83843"/>
                <a:gd name="connsiteY4" fmla="*/ 50789 h 6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43" h="66682">
                  <a:moveTo>
                    <a:pt x="49667" y="50789"/>
                  </a:moveTo>
                  <a:cubicBezTo>
                    <a:pt x="70611" y="65749"/>
                    <a:pt x="81083" y="69040"/>
                    <a:pt x="83401" y="65225"/>
                  </a:cubicBezTo>
                  <a:cubicBezTo>
                    <a:pt x="85720" y="61410"/>
                    <a:pt x="79138" y="51911"/>
                    <a:pt x="58194" y="36951"/>
                  </a:cubicBezTo>
                  <a:cubicBezTo>
                    <a:pt x="37250" y="21991"/>
                    <a:pt x="0" y="0"/>
                    <a:pt x="0" y="0"/>
                  </a:cubicBezTo>
                  <a:cubicBezTo>
                    <a:pt x="0" y="0"/>
                    <a:pt x="28723" y="35829"/>
                    <a:pt x="49667" y="5078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98586A1A-716F-F48C-C04C-568A2041E972}"/>
                </a:ext>
              </a:extLst>
            </p:cNvPr>
            <p:cNvSpPr/>
            <p:nvPr/>
          </p:nvSpPr>
          <p:spPr>
            <a:xfrm>
              <a:off x="3449328" y="2440339"/>
              <a:ext cx="88188" cy="57243"/>
            </a:xfrm>
            <a:custGeom>
              <a:avLst/>
              <a:gdLst>
                <a:gd name="connsiteX0" fmla="*/ 88114 w 88188"/>
                <a:gd name="connsiteY0" fmla="*/ 52432 h 57243"/>
                <a:gd name="connsiteX1" fmla="*/ 60513 w 88188"/>
                <a:gd name="connsiteY1" fmla="*/ 28122 h 57243"/>
                <a:gd name="connsiteX2" fmla="*/ 2468 w 88188"/>
                <a:gd name="connsiteY2" fmla="*/ 147 h 57243"/>
                <a:gd name="connsiteX3" fmla="*/ 299 w 88188"/>
                <a:gd name="connsiteY3" fmla="*/ 895 h 57243"/>
                <a:gd name="connsiteX4" fmla="*/ 0 w 88188"/>
                <a:gd name="connsiteY4" fmla="*/ 1867 h 57243"/>
                <a:gd name="connsiteX5" fmla="*/ 598 w 88188"/>
                <a:gd name="connsiteY5" fmla="*/ 3363 h 57243"/>
                <a:gd name="connsiteX6" fmla="*/ 52434 w 88188"/>
                <a:gd name="connsiteY6" fmla="*/ 45625 h 57243"/>
                <a:gd name="connsiteX7" fmla="*/ 87740 w 88188"/>
                <a:gd name="connsiteY7" fmla="*/ 54376 h 57243"/>
                <a:gd name="connsiteX8" fmla="*/ 88189 w 88188"/>
                <a:gd name="connsiteY8" fmla="*/ 52432 h 57243"/>
                <a:gd name="connsiteX9" fmla="*/ 88189 w 88188"/>
                <a:gd name="connsiteY9" fmla="*/ 52432 h 5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188" h="57243">
                  <a:moveTo>
                    <a:pt x="88114" y="52432"/>
                  </a:moveTo>
                  <a:cubicBezTo>
                    <a:pt x="88338" y="45101"/>
                    <a:pt x="73229" y="35153"/>
                    <a:pt x="60513" y="28122"/>
                  </a:cubicBezTo>
                  <a:cubicBezTo>
                    <a:pt x="39644" y="16603"/>
                    <a:pt x="2842" y="296"/>
                    <a:pt x="2468" y="147"/>
                  </a:cubicBezTo>
                  <a:cubicBezTo>
                    <a:pt x="1646" y="-227"/>
                    <a:pt x="748" y="147"/>
                    <a:pt x="299" y="895"/>
                  </a:cubicBezTo>
                  <a:cubicBezTo>
                    <a:pt x="75" y="1194"/>
                    <a:pt x="0" y="1493"/>
                    <a:pt x="0" y="1867"/>
                  </a:cubicBezTo>
                  <a:cubicBezTo>
                    <a:pt x="0" y="2465"/>
                    <a:pt x="150" y="2989"/>
                    <a:pt x="598" y="3363"/>
                  </a:cubicBezTo>
                  <a:cubicBezTo>
                    <a:pt x="1870" y="4635"/>
                    <a:pt x="31416" y="34031"/>
                    <a:pt x="52434" y="45625"/>
                  </a:cubicBezTo>
                  <a:cubicBezTo>
                    <a:pt x="73528" y="57219"/>
                    <a:pt x="85047" y="60136"/>
                    <a:pt x="87740" y="54376"/>
                  </a:cubicBezTo>
                  <a:cubicBezTo>
                    <a:pt x="88039" y="53778"/>
                    <a:pt x="88189" y="53180"/>
                    <a:pt x="88189" y="52432"/>
                  </a:cubicBezTo>
                  <a:lnTo>
                    <a:pt x="88189" y="52432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8BCD80D7-16D5-CBA3-4E7E-C0E1BD20920C}"/>
                </a:ext>
              </a:extLst>
            </p:cNvPr>
            <p:cNvSpPr/>
            <p:nvPr/>
          </p:nvSpPr>
          <p:spPr>
            <a:xfrm>
              <a:off x="3460922" y="2426423"/>
              <a:ext cx="78077" cy="49898"/>
            </a:xfrm>
            <a:custGeom>
              <a:avLst/>
              <a:gdLst>
                <a:gd name="connsiteX0" fmla="*/ 47198 w 78077"/>
                <a:gd name="connsiteY0" fmla="*/ 39569 h 49898"/>
                <a:gd name="connsiteX1" fmla="*/ 77791 w 78077"/>
                <a:gd name="connsiteY1" fmla="*/ 47946 h 49898"/>
                <a:gd name="connsiteX2" fmla="*/ 53706 w 78077"/>
                <a:gd name="connsiteY2" fmla="*/ 25581 h 49898"/>
                <a:gd name="connsiteX3" fmla="*/ 0 w 78077"/>
                <a:gd name="connsiteY3" fmla="*/ 0 h 49898"/>
                <a:gd name="connsiteX4" fmla="*/ 47198 w 78077"/>
                <a:gd name="connsiteY4" fmla="*/ 39569 h 4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77" h="49898">
                  <a:moveTo>
                    <a:pt x="47198" y="39569"/>
                  </a:moveTo>
                  <a:cubicBezTo>
                    <a:pt x="66646" y="50340"/>
                    <a:pt x="75996" y="51836"/>
                    <a:pt x="77791" y="47946"/>
                  </a:cubicBezTo>
                  <a:cubicBezTo>
                    <a:pt x="79587" y="44057"/>
                    <a:pt x="73079" y="36278"/>
                    <a:pt x="53706" y="25581"/>
                  </a:cubicBezTo>
                  <a:cubicBezTo>
                    <a:pt x="34333" y="14810"/>
                    <a:pt x="0" y="0"/>
                    <a:pt x="0" y="0"/>
                  </a:cubicBezTo>
                  <a:cubicBezTo>
                    <a:pt x="0" y="0"/>
                    <a:pt x="27751" y="28873"/>
                    <a:pt x="47198" y="3956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88CA4E53-9E36-1D19-FE10-6DFBFF2058A9}"/>
                </a:ext>
              </a:extLst>
            </p:cNvPr>
            <p:cNvSpPr/>
            <p:nvPr/>
          </p:nvSpPr>
          <p:spPr>
            <a:xfrm>
              <a:off x="3451572" y="2442280"/>
              <a:ext cx="78079" cy="49973"/>
            </a:xfrm>
            <a:custGeom>
              <a:avLst/>
              <a:gdLst>
                <a:gd name="connsiteX0" fmla="*/ 47198 w 78079"/>
                <a:gd name="connsiteY0" fmla="*/ 39644 h 49973"/>
                <a:gd name="connsiteX1" fmla="*/ 77791 w 78079"/>
                <a:gd name="connsiteY1" fmla="*/ 48021 h 49973"/>
                <a:gd name="connsiteX2" fmla="*/ 53706 w 78079"/>
                <a:gd name="connsiteY2" fmla="*/ 25656 h 49973"/>
                <a:gd name="connsiteX3" fmla="*/ 0 w 78079"/>
                <a:gd name="connsiteY3" fmla="*/ 0 h 49973"/>
                <a:gd name="connsiteX4" fmla="*/ 47198 w 78079"/>
                <a:gd name="connsiteY4" fmla="*/ 39644 h 4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79" h="49973">
                  <a:moveTo>
                    <a:pt x="47198" y="39644"/>
                  </a:moveTo>
                  <a:cubicBezTo>
                    <a:pt x="66646" y="50415"/>
                    <a:pt x="75996" y="51911"/>
                    <a:pt x="77791" y="48021"/>
                  </a:cubicBezTo>
                  <a:cubicBezTo>
                    <a:pt x="79587" y="44132"/>
                    <a:pt x="73154" y="36353"/>
                    <a:pt x="53706" y="25656"/>
                  </a:cubicBezTo>
                  <a:cubicBezTo>
                    <a:pt x="34258" y="14885"/>
                    <a:pt x="0" y="0"/>
                    <a:pt x="0" y="0"/>
                  </a:cubicBezTo>
                  <a:cubicBezTo>
                    <a:pt x="0" y="0"/>
                    <a:pt x="27751" y="28873"/>
                    <a:pt x="47198" y="3964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2CA147CC-D87A-F46A-2F85-C9DB71016E58}"/>
                </a:ext>
              </a:extLst>
            </p:cNvPr>
            <p:cNvSpPr/>
            <p:nvPr/>
          </p:nvSpPr>
          <p:spPr>
            <a:xfrm>
              <a:off x="3432199" y="2413557"/>
              <a:ext cx="83864" cy="66757"/>
            </a:xfrm>
            <a:custGeom>
              <a:avLst/>
              <a:gdLst>
                <a:gd name="connsiteX0" fmla="*/ 49667 w 83864"/>
                <a:gd name="connsiteY0" fmla="*/ 50864 h 66757"/>
                <a:gd name="connsiteX1" fmla="*/ 83401 w 83864"/>
                <a:gd name="connsiteY1" fmla="*/ 65300 h 66757"/>
                <a:gd name="connsiteX2" fmla="*/ 58194 w 83864"/>
                <a:gd name="connsiteY2" fmla="*/ 37026 h 66757"/>
                <a:gd name="connsiteX3" fmla="*/ 0 w 83864"/>
                <a:gd name="connsiteY3" fmla="*/ 0 h 66757"/>
                <a:gd name="connsiteX4" fmla="*/ 49667 w 83864"/>
                <a:gd name="connsiteY4" fmla="*/ 50789 h 6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64" h="66757">
                  <a:moveTo>
                    <a:pt x="49667" y="50864"/>
                  </a:moveTo>
                  <a:cubicBezTo>
                    <a:pt x="70611" y="65823"/>
                    <a:pt x="81083" y="69115"/>
                    <a:pt x="83401" y="65300"/>
                  </a:cubicBezTo>
                  <a:cubicBezTo>
                    <a:pt x="85795" y="61485"/>
                    <a:pt x="79138" y="51986"/>
                    <a:pt x="58194" y="37026"/>
                  </a:cubicBezTo>
                  <a:cubicBezTo>
                    <a:pt x="37250" y="22066"/>
                    <a:pt x="0" y="0"/>
                    <a:pt x="0" y="0"/>
                  </a:cubicBezTo>
                  <a:cubicBezTo>
                    <a:pt x="0" y="0"/>
                    <a:pt x="28723" y="35829"/>
                    <a:pt x="49667" y="5078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A7DF6291-F53D-5423-2A96-C918E7FF3DE6}"/>
                </a:ext>
              </a:extLst>
            </p:cNvPr>
            <p:cNvSpPr/>
            <p:nvPr/>
          </p:nvSpPr>
          <p:spPr>
            <a:xfrm>
              <a:off x="3444915" y="2442654"/>
              <a:ext cx="68882" cy="63701"/>
            </a:xfrm>
            <a:custGeom>
              <a:avLst/>
              <a:gdLst>
                <a:gd name="connsiteX0" fmla="*/ 39494 w 68882"/>
                <a:gd name="connsiteY0" fmla="*/ 48171 h 63701"/>
                <a:gd name="connsiteX1" fmla="*/ 68292 w 68882"/>
                <a:gd name="connsiteY1" fmla="*/ 62458 h 63701"/>
                <a:gd name="connsiteX2" fmla="*/ 48470 w 68882"/>
                <a:gd name="connsiteY2" fmla="*/ 35754 h 63701"/>
                <a:gd name="connsiteX3" fmla="*/ 0 w 68882"/>
                <a:gd name="connsiteY3" fmla="*/ 0 h 63701"/>
                <a:gd name="connsiteX4" fmla="*/ 39569 w 68882"/>
                <a:gd name="connsiteY4" fmla="*/ 48096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82" h="63701">
                  <a:moveTo>
                    <a:pt x="39494" y="48171"/>
                  </a:moveTo>
                  <a:cubicBezTo>
                    <a:pt x="56773" y="62532"/>
                    <a:pt x="65749" y="65898"/>
                    <a:pt x="68292" y="62458"/>
                  </a:cubicBezTo>
                  <a:cubicBezTo>
                    <a:pt x="70760" y="59017"/>
                    <a:pt x="65749" y="50190"/>
                    <a:pt x="48470" y="35754"/>
                  </a:cubicBezTo>
                  <a:cubicBezTo>
                    <a:pt x="31191" y="21393"/>
                    <a:pt x="0" y="0"/>
                    <a:pt x="0" y="0"/>
                  </a:cubicBezTo>
                  <a:cubicBezTo>
                    <a:pt x="0" y="0"/>
                    <a:pt x="22290" y="33735"/>
                    <a:pt x="39569" y="4809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B5C52F44-E717-6DAF-1A49-27E6068D25FB}"/>
                </a:ext>
              </a:extLst>
            </p:cNvPr>
            <p:cNvSpPr/>
            <p:nvPr/>
          </p:nvSpPr>
          <p:spPr>
            <a:xfrm>
              <a:off x="3443718" y="2444150"/>
              <a:ext cx="82185" cy="69032"/>
            </a:xfrm>
            <a:custGeom>
              <a:avLst/>
              <a:gdLst>
                <a:gd name="connsiteX0" fmla="*/ 59316 w 82185"/>
                <a:gd name="connsiteY0" fmla="*/ 37175 h 69032"/>
                <a:gd name="connsiteX1" fmla="*/ 81531 w 82185"/>
                <a:gd name="connsiteY1" fmla="*/ 67918 h 69032"/>
                <a:gd name="connsiteX2" fmla="*/ 49218 w 82185"/>
                <a:gd name="connsiteY2" fmla="*/ 49742 h 69032"/>
                <a:gd name="connsiteX3" fmla="*/ 0 w 82185"/>
                <a:gd name="connsiteY3" fmla="*/ 0 h 69032"/>
                <a:gd name="connsiteX4" fmla="*/ 59316 w 82185"/>
                <a:gd name="connsiteY4" fmla="*/ 37100 h 69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85" h="69032">
                  <a:moveTo>
                    <a:pt x="59316" y="37175"/>
                  </a:moveTo>
                  <a:cubicBezTo>
                    <a:pt x="78539" y="54604"/>
                    <a:pt x="84299" y="64402"/>
                    <a:pt x="81531" y="67918"/>
                  </a:cubicBezTo>
                  <a:cubicBezTo>
                    <a:pt x="78764" y="71359"/>
                    <a:pt x="68442" y="67245"/>
                    <a:pt x="49218" y="49742"/>
                  </a:cubicBezTo>
                  <a:cubicBezTo>
                    <a:pt x="29994" y="32313"/>
                    <a:pt x="0" y="0"/>
                    <a:pt x="0" y="0"/>
                  </a:cubicBezTo>
                  <a:cubicBezTo>
                    <a:pt x="0" y="0"/>
                    <a:pt x="40092" y="19672"/>
                    <a:pt x="59316" y="3710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ADF8EF16-5103-67DF-6985-C9EA6FE43B08}"/>
                </a:ext>
              </a:extLst>
            </p:cNvPr>
            <p:cNvSpPr/>
            <p:nvPr/>
          </p:nvSpPr>
          <p:spPr>
            <a:xfrm>
              <a:off x="3399026" y="2366236"/>
              <a:ext cx="76678" cy="37272"/>
            </a:xfrm>
            <a:custGeom>
              <a:avLst/>
              <a:gdLst>
                <a:gd name="connsiteX0" fmla="*/ 36241 w 76678"/>
                <a:gd name="connsiteY0" fmla="*/ 25405 h 37272"/>
                <a:gd name="connsiteX1" fmla="*/ 76557 w 76678"/>
                <a:gd name="connsiteY1" fmla="*/ 35653 h 37272"/>
                <a:gd name="connsiteX2" fmla="*/ 41402 w 76678"/>
                <a:gd name="connsiteY2" fmla="*/ 11867 h 37272"/>
                <a:gd name="connsiteX3" fmla="*/ 113 w 76678"/>
                <a:gd name="connsiteY3" fmla="*/ 1619 h 37272"/>
                <a:gd name="connsiteX4" fmla="*/ 36166 w 76678"/>
                <a:gd name="connsiteY4" fmla="*/ 25405 h 3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78" h="37272">
                  <a:moveTo>
                    <a:pt x="36241" y="25405"/>
                  </a:moveTo>
                  <a:cubicBezTo>
                    <a:pt x="61747" y="36925"/>
                    <a:pt x="75136" y="39393"/>
                    <a:pt x="76557" y="35653"/>
                  </a:cubicBezTo>
                  <a:cubicBezTo>
                    <a:pt x="77979" y="31913"/>
                    <a:pt x="66908" y="23386"/>
                    <a:pt x="41402" y="11867"/>
                  </a:cubicBezTo>
                  <a:cubicBezTo>
                    <a:pt x="15895" y="348"/>
                    <a:pt x="1608" y="-2121"/>
                    <a:pt x="113" y="1619"/>
                  </a:cubicBezTo>
                  <a:cubicBezTo>
                    <a:pt x="-1309" y="5359"/>
                    <a:pt x="10734" y="13886"/>
                    <a:pt x="36166" y="25405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469E6A49-F3E0-3234-C2DB-C59CE077146D}"/>
                </a:ext>
              </a:extLst>
            </p:cNvPr>
            <p:cNvSpPr/>
            <p:nvPr/>
          </p:nvSpPr>
          <p:spPr>
            <a:xfrm>
              <a:off x="3407815" y="2329558"/>
              <a:ext cx="78430" cy="49177"/>
            </a:xfrm>
            <a:custGeom>
              <a:avLst/>
              <a:gdLst>
                <a:gd name="connsiteX0" fmla="*/ 47498 w 78430"/>
                <a:gd name="connsiteY0" fmla="*/ 39120 h 49177"/>
                <a:gd name="connsiteX1" fmla="*/ 78166 w 78430"/>
                <a:gd name="connsiteY1" fmla="*/ 47198 h 49177"/>
                <a:gd name="connsiteX2" fmla="*/ 53856 w 78430"/>
                <a:gd name="connsiteY2" fmla="*/ 25058 h 49177"/>
                <a:gd name="connsiteX3" fmla="*/ 0 w 78430"/>
                <a:gd name="connsiteY3" fmla="*/ 0 h 49177"/>
                <a:gd name="connsiteX4" fmla="*/ 47498 w 78430"/>
                <a:gd name="connsiteY4" fmla="*/ 39120 h 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30" h="49177">
                  <a:moveTo>
                    <a:pt x="47498" y="39120"/>
                  </a:moveTo>
                  <a:cubicBezTo>
                    <a:pt x="67021" y="49667"/>
                    <a:pt x="76370" y="51088"/>
                    <a:pt x="78166" y="47198"/>
                  </a:cubicBezTo>
                  <a:cubicBezTo>
                    <a:pt x="79886" y="43309"/>
                    <a:pt x="73378" y="35605"/>
                    <a:pt x="53856" y="25058"/>
                  </a:cubicBezTo>
                  <a:cubicBezTo>
                    <a:pt x="34333" y="14511"/>
                    <a:pt x="0" y="0"/>
                    <a:pt x="0" y="0"/>
                  </a:cubicBezTo>
                  <a:cubicBezTo>
                    <a:pt x="0" y="0"/>
                    <a:pt x="27975" y="28573"/>
                    <a:pt x="47498" y="3912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1416A23D-43CD-4AF8-0901-1D521524EADA}"/>
                </a:ext>
              </a:extLst>
            </p:cNvPr>
            <p:cNvSpPr/>
            <p:nvPr/>
          </p:nvSpPr>
          <p:spPr>
            <a:xfrm>
              <a:off x="3379017" y="2317066"/>
              <a:ext cx="84363" cy="65918"/>
            </a:xfrm>
            <a:custGeom>
              <a:avLst/>
              <a:gdLst>
                <a:gd name="connsiteX0" fmla="*/ 50041 w 84363"/>
                <a:gd name="connsiteY0" fmla="*/ 50340 h 65918"/>
                <a:gd name="connsiteX1" fmla="*/ 83925 w 84363"/>
                <a:gd name="connsiteY1" fmla="*/ 64402 h 65918"/>
                <a:gd name="connsiteX2" fmla="*/ 58493 w 84363"/>
                <a:gd name="connsiteY2" fmla="*/ 36427 h 65918"/>
                <a:gd name="connsiteX3" fmla="*/ 0 w 84363"/>
                <a:gd name="connsiteY3" fmla="*/ 0 h 65918"/>
                <a:gd name="connsiteX4" fmla="*/ 50116 w 84363"/>
                <a:gd name="connsiteY4" fmla="*/ 50340 h 6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63" h="65918">
                  <a:moveTo>
                    <a:pt x="50041" y="50340"/>
                  </a:moveTo>
                  <a:cubicBezTo>
                    <a:pt x="71134" y="65076"/>
                    <a:pt x="81531" y="68292"/>
                    <a:pt x="83925" y="64402"/>
                  </a:cubicBezTo>
                  <a:cubicBezTo>
                    <a:pt x="86244" y="60513"/>
                    <a:pt x="79587" y="51163"/>
                    <a:pt x="58493" y="36427"/>
                  </a:cubicBezTo>
                  <a:cubicBezTo>
                    <a:pt x="37400" y="21692"/>
                    <a:pt x="0" y="0"/>
                    <a:pt x="0" y="0"/>
                  </a:cubicBezTo>
                  <a:cubicBezTo>
                    <a:pt x="0" y="0"/>
                    <a:pt x="29022" y="35530"/>
                    <a:pt x="50116" y="5034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3BA45D34-AD03-5064-52DA-06DD1832280B}"/>
                </a:ext>
              </a:extLst>
            </p:cNvPr>
            <p:cNvSpPr/>
            <p:nvPr/>
          </p:nvSpPr>
          <p:spPr>
            <a:xfrm>
              <a:off x="3379092" y="2389176"/>
              <a:ext cx="88637" cy="56443"/>
            </a:xfrm>
            <a:custGeom>
              <a:avLst/>
              <a:gdLst>
                <a:gd name="connsiteX0" fmla="*/ 88563 w 88637"/>
                <a:gd name="connsiteY0" fmla="*/ 51534 h 56443"/>
                <a:gd name="connsiteX1" fmla="*/ 60737 w 88637"/>
                <a:gd name="connsiteY1" fmla="*/ 27523 h 56443"/>
                <a:gd name="connsiteX2" fmla="*/ 2469 w 88637"/>
                <a:gd name="connsiteY2" fmla="*/ 147 h 56443"/>
                <a:gd name="connsiteX3" fmla="*/ 299 w 88637"/>
                <a:gd name="connsiteY3" fmla="*/ 895 h 56443"/>
                <a:gd name="connsiteX4" fmla="*/ 0 w 88637"/>
                <a:gd name="connsiteY4" fmla="*/ 1867 h 56443"/>
                <a:gd name="connsiteX5" fmla="*/ 599 w 88637"/>
                <a:gd name="connsiteY5" fmla="*/ 3363 h 56443"/>
                <a:gd name="connsiteX6" fmla="*/ 52808 w 88637"/>
                <a:gd name="connsiteY6" fmla="*/ 45101 h 56443"/>
                <a:gd name="connsiteX7" fmla="*/ 88189 w 88637"/>
                <a:gd name="connsiteY7" fmla="*/ 53479 h 56443"/>
                <a:gd name="connsiteX8" fmla="*/ 88637 w 88637"/>
                <a:gd name="connsiteY8" fmla="*/ 51534 h 56443"/>
                <a:gd name="connsiteX9" fmla="*/ 88637 w 88637"/>
                <a:gd name="connsiteY9" fmla="*/ 51534 h 5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37" h="56443">
                  <a:moveTo>
                    <a:pt x="88563" y="51534"/>
                  </a:moveTo>
                  <a:cubicBezTo>
                    <a:pt x="88787" y="44129"/>
                    <a:pt x="73528" y="34405"/>
                    <a:pt x="60737" y="27523"/>
                  </a:cubicBezTo>
                  <a:cubicBezTo>
                    <a:pt x="39793" y="16229"/>
                    <a:pt x="2842" y="296"/>
                    <a:pt x="2469" y="147"/>
                  </a:cubicBezTo>
                  <a:cubicBezTo>
                    <a:pt x="1646" y="-227"/>
                    <a:pt x="748" y="147"/>
                    <a:pt x="299" y="895"/>
                  </a:cubicBezTo>
                  <a:cubicBezTo>
                    <a:pt x="150" y="1194"/>
                    <a:pt x="0" y="1493"/>
                    <a:pt x="0" y="1867"/>
                  </a:cubicBezTo>
                  <a:cubicBezTo>
                    <a:pt x="0" y="2391"/>
                    <a:pt x="224" y="2989"/>
                    <a:pt x="599" y="3363"/>
                  </a:cubicBezTo>
                  <a:cubicBezTo>
                    <a:pt x="1870" y="4635"/>
                    <a:pt x="31715" y="33732"/>
                    <a:pt x="52808" y="45101"/>
                  </a:cubicBezTo>
                  <a:cubicBezTo>
                    <a:pt x="73977" y="56546"/>
                    <a:pt x="85571" y="59313"/>
                    <a:pt x="88189" y="53479"/>
                  </a:cubicBezTo>
                  <a:cubicBezTo>
                    <a:pt x="88488" y="52880"/>
                    <a:pt x="88637" y="52207"/>
                    <a:pt x="88637" y="51534"/>
                  </a:cubicBezTo>
                  <a:lnTo>
                    <a:pt x="88637" y="51534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8A33D2D9-1788-D8D9-9DA6-F95296D8CD12}"/>
                </a:ext>
              </a:extLst>
            </p:cNvPr>
            <p:cNvSpPr/>
            <p:nvPr/>
          </p:nvSpPr>
          <p:spPr>
            <a:xfrm>
              <a:off x="3390461" y="2375111"/>
              <a:ext cx="78504" cy="49177"/>
            </a:xfrm>
            <a:custGeom>
              <a:avLst/>
              <a:gdLst>
                <a:gd name="connsiteX0" fmla="*/ 47572 w 78504"/>
                <a:gd name="connsiteY0" fmla="*/ 39120 h 49177"/>
                <a:gd name="connsiteX1" fmla="*/ 78240 w 78504"/>
                <a:gd name="connsiteY1" fmla="*/ 47198 h 49177"/>
                <a:gd name="connsiteX2" fmla="*/ 53930 w 78504"/>
                <a:gd name="connsiteY2" fmla="*/ 25058 h 49177"/>
                <a:gd name="connsiteX3" fmla="*/ 0 w 78504"/>
                <a:gd name="connsiteY3" fmla="*/ 0 h 49177"/>
                <a:gd name="connsiteX4" fmla="*/ 47498 w 78504"/>
                <a:gd name="connsiteY4" fmla="*/ 39120 h 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4" h="49177">
                  <a:moveTo>
                    <a:pt x="47572" y="39120"/>
                  </a:moveTo>
                  <a:cubicBezTo>
                    <a:pt x="67095" y="49667"/>
                    <a:pt x="76520" y="51088"/>
                    <a:pt x="78240" y="47198"/>
                  </a:cubicBezTo>
                  <a:cubicBezTo>
                    <a:pt x="79961" y="43309"/>
                    <a:pt x="73453" y="35605"/>
                    <a:pt x="53930" y="25058"/>
                  </a:cubicBezTo>
                  <a:cubicBezTo>
                    <a:pt x="34408" y="14511"/>
                    <a:pt x="0" y="0"/>
                    <a:pt x="0" y="0"/>
                  </a:cubicBezTo>
                  <a:cubicBezTo>
                    <a:pt x="0" y="0"/>
                    <a:pt x="27975" y="28573"/>
                    <a:pt x="47498" y="3912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085ED69C-1FB2-C4DE-8F44-EF1EB8B0FBC0}"/>
                </a:ext>
              </a:extLst>
            </p:cNvPr>
            <p:cNvSpPr/>
            <p:nvPr/>
          </p:nvSpPr>
          <p:spPr>
            <a:xfrm>
              <a:off x="3381336" y="2391118"/>
              <a:ext cx="78504" cy="49177"/>
            </a:xfrm>
            <a:custGeom>
              <a:avLst/>
              <a:gdLst>
                <a:gd name="connsiteX0" fmla="*/ 47572 w 78504"/>
                <a:gd name="connsiteY0" fmla="*/ 39120 h 49177"/>
                <a:gd name="connsiteX1" fmla="*/ 78240 w 78504"/>
                <a:gd name="connsiteY1" fmla="*/ 47198 h 49177"/>
                <a:gd name="connsiteX2" fmla="*/ 53930 w 78504"/>
                <a:gd name="connsiteY2" fmla="*/ 25058 h 49177"/>
                <a:gd name="connsiteX3" fmla="*/ 0 w 78504"/>
                <a:gd name="connsiteY3" fmla="*/ 0 h 49177"/>
                <a:gd name="connsiteX4" fmla="*/ 47572 w 78504"/>
                <a:gd name="connsiteY4" fmla="*/ 39120 h 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4" h="49177">
                  <a:moveTo>
                    <a:pt x="47572" y="39120"/>
                  </a:moveTo>
                  <a:cubicBezTo>
                    <a:pt x="67095" y="49667"/>
                    <a:pt x="76445" y="51088"/>
                    <a:pt x="78240" y="47198"/>
                  </a:cubicBezTo>
                  <a:cubicBezTo>
                    <a:pt x="79961" y="43309"/>
                    <a:pt x="73453" y="35605"/>
                    <a:pt x="53930" y="25058"/>
                  </a:cubicBezTo>
                  <a:cubicBezTo>
                    <a:pt x="34408" y="14511"/>
                    <a:pt x="0" y="0"/>
                    <a:pt x="0" y="0"/>
                  </a:cubicBezTo>
                  <a:cubicBezTo>
                    <a:pt x="0" y="0"/>
                    <a:pt x="27975" y="28573"/>
                    <a:pt x="47572" y="3912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8EFC4C38-17EF-22F7-A008-708341F7AC05}"/>
                </a:ext>
              </a:extLst>
            </p:cNvPr>
            <p:cNvSpPr/>
            <p:nvPr/>
          </p:nvSpPr>
          <p:spPr>
            <a:xfrm>
              <a:off x="3361738" y="2362619"/>
              <a:ext cx="84437" cy="65918"/>
            </a:xfrm>
            <a:custGeom>
              <a:avLst/>
              <a:gdLst>
                <a:gd name="connsiteX0" fmla="*/ 50116 w 84437"/>
                <a:gd name="connsiteY0" fmla="*/ 50340 h 65918"/>
                <a:gd name="connsiteX1" fmla="*/ 84000 w 84437"/>
                <a:gd name="connsiteY1" fmla="*/ 64402 h 65918"/>
                <a:gd name="connsiteX2" fmla="*/ 58568 w 84437"/>
                <a:gd name="connsiteY2" fmla="*/ 36427 h 65918"/>
                <a:gd name="connsiteX3" fmla="*/ 0 w 84437"/>
                <a:gd name="connsiteY3" fmla="*/ 0 h 65918"/>
                <a:gd name="connsiteX4" fmla="*/ 50116 w 84437"/>
                <a:gd name="connsiteY4" fmla="*/ 50265 h 6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37" h="65918">
                  <a:moveTo>
                    <a:pt x="50116" y="50340"/>
                  </a:moveTo>
                  <a:cubicBezTo>
                    <a:pt x="71209" y="65076"/>
                    <a:pt x="81681" y="68292"/>
                    <a:pt x="84000" y="64402"/>
                  </a:cubicBezTo>
                  <a:cubicBezTo>
                    <a:pt x="86318" y="60588"/>
                    <a:pt x="79661" y="51163"/>
                    <a:pt x="58568" y="36427"/>
                  </a:cubicBezTo>
                  <a:cubicBezTo>
                    <a:pt x="37474" y="21692"/>
                    <a:pt x="0" y="0"/>
                    <a:pt x="0" y="0"/>
                  </a:cubicBezTo>
                  <a:cubicBezTo>
                    <a:pt x="0" y="0"/>
                    <a:pt x="29022" y="35605"/>
                    <a:pt x="50116" y="5026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78698E84-5DEE-0ECB-4E5B-8C16CBEA90F2}"/>
                </a:ext>
              </a:extLst>
            </p:cNvPr>
            <p:cNvSpPr/>
            <p:nvPr/>
          </p:nvSpPr>
          <p:spPr>
            <a:xfrm>
              <a:off x="3398913" y="2395680"/>
              <a:ext cx="70324" cy="82518"/>
            </a:xfrm>
            <a:custGeom>
              <a:avLst/>
              <a:gdLst>
                <a:gd name="connsiteX0" fmla="*/ 52435 w 70324"/>
                <a:gd name="connsiteY0" fmla="*/ 47572 h 82518"/>
                <a:gd name="connsiteX1" fmla="*/ 69264 w 70324"/>
                <a:gd name="connsiteY1" fmla="*/ 81831 h 82518"/>
                <a:gd name="connsiteX2" fmla="*/ 40317 w 70324"/>
                <a:gd name="connsiteY2" fmla="*/ 57970 h 82518"/>
                <a:gd name="connsiteX3" fmla="*/ 0 w 70324"/>
                <a:gd name="connsiteY3" fmla="*/ 0 h 82518"/>
                <a:gd name="connsiteX4" fmla="*/ 52435 w 70324"/>
                <a:gd name="connsiteY4" fmla="*/ 47572 h 8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24" h="82518">
                  <a:moveTo>
                    <a:pt x="52435" y="47572"/>
                  </a:moveTo>
                  <a:cubicBezTo>
                    <a:pt x="68516" y="68292"/>
                    <a:pt x="72556" y="78988"/>
                    <a:pt x="69264" y="81831"/>
                  </a:cubicBezTo>
                  <a:cubicBezTo>
                    <a:pt x="65899" y="84748"/>
                    <a:pt x="56399" y="78689"/>
                    <a:pt x="40317" y="57970"/>
                  </a:cubicBezTo>
                  <a:cubicBezTo>
                    <a:pt x="24235" y="37325"/>
                    <a:pt x="0" y="0"/>
                    <a:pt x="0" y="0"/>
                  </a:cubicBezTo>
                  <a:cubicBezTo>
                    <a:pt x="0" y="0"/>
                    <a:pt x="36353" y="26853"/>
                    <a:pt x="52435" y="4757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EAB20CB1-2F33-9DA9-39E8-212AFC399348}"/>
                </a:ext>
              </a:extLst>
            </p:cNvPr>
            <p:cNvSpPr/>
            <p:nvPr/>
          </p:nvSpPr>
          <p:spPr>
            <a:xfrm>
              <a:off x="3374678" y="2391566"/>
              <a:ext cx="69401" cy="62966"/>
            </a:xfrm>
            <a:custGeom>
              <a:avLst/>
              <a:gdLst>
                <a:gd name="connsiteX0" fmla="*/ 39943 w 69401"/>
                <a:gd name="connsiteY0" fmla="*/ 47722 h 62966"/>
                <a:gd name="connsiteX1" fmla="*/ 68816 w 69401"/>
                <a:gd name="connsiteY1" fmla="*/ 61710 h 62966"/>
                <a:gd name="connsiteX2" fmla="*/ 48769 w 69401"/>
                <a:gd name="connsiteY2" fmla="*/ 35231 h 62966"/>
                <a:gd name="connsiteX3" fmla="*/ 0 w 69401"/>
                <a:gd name="connsiteY3" fmla="*/ 0 h 62966"/>
                <a:gd name="connsiteX4" fmla="*/ 39943 w 69401"/>
                <a:gd name="connsiteY4" fmla="*/ 47647 h 6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01" h="62966">
                  <a:moveTo>
                    <a:pt x="39943" y="47722"/>
                  </a:moveTo>
                  <a:cubicBezTo>
                    <a:pt x="57371" y="61859"/>
                    <a:pt x="66347" y="65150"/>
                    <a:pt x="68816" y="61710"/>
                  </a:cubicBezTo>
                  <a:cubicBezTo>
                    <a:pt x="71284" y="58269"/>
                    <a:pt x="66198" y="49442"/>
                    <a:pt x="48769" y="35231"/>
                  </a:cubicBezTo>
                  <a:cubicBezTo>
                    <a:pt x="31341" y="21019"/>
                    <a:pt x="0" y="0"/>
                    <a:pt x="0" y="0"/>
                  </a:cubicBezTo>
                  <a:cubicBezTo>
                    <a:pt x="0" y="0"/>
                    <a:pt x="22590" y="33510"/>
                    <a:pt x="39943" y="4764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35CADE6A-D753-DE83-91AB-7A41D4D67FD9}"/>
                </a:ext>
              </a:extLst>
            </p:cNvPr>
            <p:cNvSpPr/>
            <p:nvPr/>
          </p:nvSpPr>
          <p:spPr>
            <a:xfrm>
              <a:off x="3374000" y="2430253"/>
              <a:ext cx="50396" cy="93459"/>
            </a:xfrm>
            <a:custGeom>
              <a:avLst/>
              <a:gdLst>
                <a:gd name="connsiteX0" fmla="*/ 31197 w 50396"/>
                <a:gd name="connsiteY0" fmla="*/ 43219 h 93459"/>
                <a:gd name="connsiteX1" fmla="*/ 49672 w 50396"/>
                <a:gd name="connsiteY1" fmla="*/ 93335 h 93459"/>
                <a:gd name="connsiteX2" fmla="*/ 19154 w 50396"/>
                <a:gd name="connsiteY2" fmla="*/ 50175 h 93459"/>
                <a:gd name="connsiteX3" fmla="*/ 753 w 50396"/>
                <a:gd name="connsiteY3" fmla="*/ 135 h 93459"/>
                <a:gd name="connsiteX4" fmla="*/ 31271 w 50396"/>
                <a:gd name="connsiteY4" fmla="*/ 43294 h 93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96" h="93459">
                  <a:moveTo>
                    <a:pt x="31197" y="43219"/>
                  </a:moveTo>
                  <a:cubicBezTo>
                    <a:pt x="44736" y="68950"/>
                    <a:pt x="52963" y="91390"/>
                    <a:pt x="49672" y="93335"/>
                  </a:cubicBezTo>
                  <a:cubicBezTo>
                    <a:pt x="46306" y="95205"/>
                    <a:pt x="32693" y="75906"/>
                    <a:pt x="19154" y="50175"/>
                  </a:cubicBezTo>
                  <a:cubicBezTo>
                    <a:pt x="5615" y="24444"/>
                    <a:pt x="-2613" y="2005"/>
                    <a:pt x="753" y="135"/>
                  </a:cubicBezTo>
                  <a:cubicBezTo>
                    <a:pt x="4045" y="-1810"/>
                    <a:pt x="17733" y="17563"/>
                    <a:pt x="31271" y="43294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128D87C5-2B1B-E4AD-F8FF-0FC832F73354}"/>
                </a:ext>
              </a:extLst>
            </p:cNvPr>
            <p:cNvSpPr/>
            <p:nvPr/>
          </p:nvSpPr>
          <p:spPr>
            <a:xfrm>
              <a:off x="3340998" y="2426965"/>
              <a:ext cx="42397" cy="77530"/>
            </a:xfrm>
            <a:custGeom>
              <a:avLst/>
              <a:gdLst>
                <a:gd name="connsiteX0" fmla="*/ 27323 w 42397"/>
                <a:gd name="connsiteY0" fmla="*/ 35811 h 77530"/>
                <a:gd name="connsiteX1" fmla="*/ 41235 w 42397"/>
                <a:gd name="connsiteY1" fmla="*/ 77324 h 77530"/>
                <a:gd name="connsiteX2" fmla="*/ 15205 w 42397"/>
                <a:gd name="connsiteY2" fmla="*/ 42692 h 77530"/>
                <a:gd name="connsiteX3" fmla="*/ 1143 w 42397"/>
                <a:gd name="connsiteY3" fmla="*/ 206 h 77530"/>
                <a:gd name="connsiteX4" fmla="*/ 27248 w 42397"/>
                <a:gd name="connsiteY4" fmla="*/ 35811 h 7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97" h="77530">
                  <a:moveTo>
                    <a:pt x="27323" y="35811"/>
                  </a:moveTo>
                  <a:cubicBezTo>
                    <a:pt x="40861" y="61542"/>
                    <a:pt x="44601" y="75454"/>
                    <a:pt x="41235" y="77324"/>
                  </a:cubicBezTo>
                  <a:cubicBezTo>
                    <a:pt x="37944" y="79194"/>
                    <a:pt x="28744" y="68423"/>
                    <a:pt x="15205" y="42692"/>
                  </a:cubicBezTo>
                  <a:cubicBezTo>
                    <a:pt x="1666" y="16961"/>
                    <a:pt x="-2223" y="2076"/>
                    <a:pt x="1143" y="206"/>
                  </a:cubicBezTo>
                  <a:cubicBezTo>
                    <a:pt x="4509" y="-1739"/>
                    <a:pt x="13709" y="10080"/>
                    <a:pt x="27248" y="35811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7864FF1A-6ACF-CBBB-A87E-B69817DC1F9A}"/>
                </a:ext>
              </a:extLst>
            </p:cNvPr>
            <p:cNvSpPr/>
            <p:nvPr/>
          </p:nvSpPr>
          <p:spPr>
            <a:xfrm>
              <a:off x="3383355" y="2436671"/>
              <a:ext cx="54035" cy="78010"/>
            </a:xfrm>
            <a:custGeom>
              <a:avLst/>
              <a:gdLst>
                <a:gd name="connsiteX0" fmla="*/ 41738 w 54035"/>
                <a:gd name="connsiteY0" fmla="*/ 46002 h 78010"/>
                <a:gd name="connsiteX1" fmla="*/ 52584 w 54035"/>
                <a:gd name="connsiteY1" fmla="*/ 77567 h 78010"/>
                <a:gd name="connsiteX2" fmla="*/ 29247 w 54035"/>
                <a:gd name="connsiteY2" fmla="*/ 54304 h 78010"/>
                <a:gd name="connsiteX3" fmla="*/ 0 w 54035"/>
                <a:gd name="connsiteY3" fmla="*/ 0 h 78010"/>
                <a:gd name="connsiteX4" fmla="*/ 41663 w 54035"/>
                <a:gd name="connsiteY4" fmla="*/ 46002 h 7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35" h="78010">
                  <a:moveTo>
                    <a:pt x="41738" y="46002"/>
                  </a:moveTo>
                  <a:cubicBezTo>
                    <a:pt x="53706" y="65524"/>
                    <a:pt x="56025" y="75323"/>
                    <a:pt x="52584" y="77567"/>
                  </a:cubicBezTo>
                  <a:cubicBezTo>
                    <a:pt x="49143" y="79811"/>
                    <a:pt x="41215" y="73752"/>
                    <a:pt x="29247" y="54304"/>
                  </a:cubicBezTo>
                  <a:cubicBezTo>
                    <a:pt x="17279" y="34782"/>
                    <a:pt x="0" y="0"/>
                    <a:pt x="0" y="0"/>
                  </a:cubicBezTo>
                  <a:cubicBezTo>
                    <a:pt x="0" y="0"/>
                    <a:pt x="29770" y="26479"/>
                    <a:pt x="41663" y="4600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E07802A2-EC74-A716-2306-1AE82D44B8AF}"/>
                </a:ext>
              </a:extLst>
            </p:cNvPr>
            <p:cNvSpPr/>
            <p:nvPr/>
          </p:nvSpPr>
          <p:spPr>
            <a:xfrm>
              <a:off x="3359934" y="2403460"/>
              <a:ext cx="61620" cy="88338"/>
            </a:xfrm>
            <a:custGeom>
              <a:avLst/>
              <a:gdLst>
                <a:gd name="connsiteX0" fmla="*/ 57679 w 61620"/>
                <a:gd name="connsiteY0" fmla="*/ 88263 h 88338"/>
                <a:gd name="connsiteX1" fmla="*/ 32173 w 61620"/>
                <a:gd name="connsiteY1" fmla="*/ 61410 h 88338"/>
                <a:gd name="connsiteX2" fmla="*/ 233 w 61620"/>
                <a:gd name="connsiteY2" fmla="*/ 2768 h 88338"/>
                <a:gd name="connsiteX3" fmla="*/ 682 w 61620"/>
                <a:gd name="connsiteY3" fmla="*/ 374 h 88338"/>
                <a:gd name="connsiteX4" fmla="*/ 1580 w 61620"/>
                <a:gd name="connsiteY4" fmla="*/ 0 h 88338"/>
                <a:gd name="connsiteX5" fmla="*/ 3076 w 61620"/>
                <a:gd name="connsiteY5" fmla="*/ 524 h 88338"/>
                <a:gd name="connsiteX6" fmla="*/ 47731 w 61620"/>
                <a:gd name="connsiteY6" fmla="*/ 51163 h 88338"/>
                <a:gd name="connsiteX7" fmla="*/ 59400 w 61620"/>
                <a:gd name="connsiteY7" fmla="*/ 87665 h 88338"/>
                <a:gd name="connsiteX8" fmla="*/ 57679 w 61620"/>
                <a:gd name="connsiteY8" fmla="*/ 88338 h 88338"/>
                <a:gd name="connsiteX9" fmla="*/ 57679 w 61620"/>
                <a:gd name="connsiteY9" fmla="*/ 88338 h 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620" h="88338">
                  <a:moveTo>
                    <a:pt x="57679" y="88263"/>
                  </a:moveTo>
                  <a:cubicBezTo>
                    <a:pt x="50873" y="89236"/>
                    <a:pt x="40027" y="74201"/>
                    <a:pt x="32173" y="61410"/>
                  </a:cubicBezTo>
                  <a:cubicBezTo>
                    <a:pt x="19382" y="40541"/>
                    <a:pt x="458" y="3142"/>
                    <a:pt x="233" y="2768"/>
                  </a:cubicBezTo>
                  <a:cubicBezTo>
                    <a:pt x="-215" y="1945"/>
                    <a:pt x="9" y="898"/>
                    <a:pt x="682" y="374"/>
                  </a:cubicBezTo>
                  <a:cubicBezTo>
                    <a:pt x="982" y="150"/>
                    <a:pt x="1206" y="75"/>
                    <a:pt x="1580" y="0"/>
                  </a:cubicBezTo>
                  <a:cubicBezTo>
                    <a:pt x="2103" y="0"/>
                    <a:pt x="2627" y="75"/>
                    <a:pt x="3076" y="524"/>
                  </a:cubicBezTo>
                  <a:cubicBezTo>
                    <a:pt x="4348" y="1720"/>
                    <a:pt x="34791" y="30144"/>
                    <a:pt x="47731" y="51163"/>
                  </a:cubicBezTo>
                  <a:cubicBezTo>
                    <a:pt x="60746" y="72331"/>
                    <a:pt x="64561" y="84224"/>
                    <a:pt x="59400" y="87665"/>
                  </a:cubicBezTo>
                  <a:cubicBezTo>
                    <a:pt x="58876" y="88039"/>
                    <a:pt x="58278" y="88263"/>
                    <a:pt x="57679" y="88338"/>
                  </a:cubicBezTo>
                  <a:lnTo>
                    <a:pt x="57679" y="88338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A1F8178E-CE98-235C-3DD0-4654A75B27D5}"/>
                </a:ext>
              </a:extLst>
            </p:cNvPr>
            <p:cNvSpPr/>
            <p:nvPr/>
          </p:nvSpPr>
          <p:spPr>
            <a:xfrm>
              <a:off x="3347975" y="2417223"/>
              <a:ext cx="54035" cy="78084"/>
            </a:xfrm>
            <a:custGeom>
              <a:avLst/>
              <a:gdLst>
                <a:gd name="connsiteX0" fmla="*/ 41738 w 54035"/>
                <a:gd name="connsiteY0" fmla="*/ 46077 h 78084"/>
                <a:gd name="connsiteX1" fmla="*/ 52584 w 54035"/>
                <a:gd name="connsiteY1" fmla="*/ 77642 h 78084"/>
                <a:gd name="connsiteX2" fmla="*/ 29247 w 54035"/>
                <a:gd name="connsiteY2" fmla="*/ 54305 h 78084"/>
                <a:gd name="connsiteX3" fmla="*/ 0 w 54035"/>
                <a:gd name="connsiteY3" fmla="*/ 0 h 78084"/>
                <a:gd name="connsiteX4" fmla="*/ 41738 w 54035"/>
                <a:gd name="connsiteY4" fmla="*/ 46002 h 7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35" h="78084">
                  <a:moveTo>
                    <a:pt x="41738" y="46077"/>
                  </a:moveTo>
                  <a:cubicBezTo>
                    <a:pt x="53706" y="65599"/>
                    <a:pt x="56025" y="75323"/>
                    <a:pt x="52584" y="77642"/>
                  </a:cubicBezTo>
                  <a:cubicBezTo>
                    <a:pt x="49143" y="79886"/>
                    <a:pt x="41215" y="73827"/>
                    <a:pt x="29247" y="54305"/>
                  </a:cubicBezTo>
                  <a:cubicBezTo>
                    <a:pt x="17279" y="34782"/>
                    <a:pt x="0" y="0"/>
                    <a:pt x="0" y="0"/>
                  </a:cubicBezTo>
                  <a:cubicBezTo>
                    <a:pt x="0" y="0"/>
                    <a:pt x="29770" y="26479"/>
                    <a:pt x="41738" y="4600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45EDFF23-B659-39A0-D0C8-412AB0EFC1A9}"/>
                </a:ext>
              </a:extLst>
            </p:cNvPr>
            <p:cNvSpPr/>
            <p:nvPr/>
          </p:nvSpPr>
          <p:spPr>
            <a:xfrm>
              <a:off x="3361963" y="2405778"/>
              <a:ext cx="54035" cy="78084"/>
            </a:xfrm>
            <a:custGeom>
              <a:avLst/>
              <a:gdLst>
                <a:gd name="connsiteX0" fmla="*/ 41738 w 54035"/>
                <a:gd name="connsiteY0" fmla="*/ 46077 h 78084"/>
                <a:gd name="connsiteX1" fmla="*/ 52584 w 54035"/>
                <a:gd name="connsiteY1" fmla="*/ 77642 h 78084"/>
                <a:gd name="connsiteX2" fmla="*/ 29246 w 54035"/>
                <a:gd name="connsiteY2" fmla="*/ 54305 h 78084"/>
                <a:gd name="connsiteX3" fmla="*/ 0 w 54035"/>
                <a:gd name="connsiteY3" fmla="*/ 0 h 78084"/>
                <a:gd name="connsiteX4" fmla="*/ 41738 w 54035"/>
                <a:gd name="connsiteY4" fmla="*/ 46002 h 7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35" h="78084">
                  <a:moveTo>
                    <a:pt x="41738" y="46077"/>
                  </a:moveTo>
                  <a:cubicBezTo>
                    <a:pt x="53706" y="65599"/>
                    <a:pt x="56025" y="75398"/>
                    <a:pt x="52584" y="77642"/>
                  </a:cubicBezTo>
                  <a:cubicBezTo>
                    <a:pt x="49143" y="79886"/>
                    <a:pt x="41214" y="73827"/>
                    <a:pt x="29246" y="54305"/>
                  </a:cubicBezTo>
                  <a:cubicBezTo>
                    <a:pt x="17279" y="34857"/>
                    <a:pt x="0" y="0"/>
                    <a:pt x="0" y="0"/>
                  </a:cubicBezTo>
                  <a:cubicBezTo>
                    <a:pt x="0" y="0"/>
                    <a:pt x="29770" y="26479"/>
                    <a:pt x="41738" y="4600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DC89FBF7-67E2-18C6-68BD-9D8C69550A05}"/>
                </a:ext>
              </a:extLst>
            </p:cNvPr>
            <p:cNvSpPr/>
            <p:nvPr/>
          </p:nvSpPr>
          <p:spPr>
            <a:xfrm>
              <a:off x="3333239" y="2388200"/>
              <a:ext cx="70353" cy="82489"/>
            </a:xfrm>
            <a:custGeom>
              <a:avLst/>
              <a:gdLst>
                <a:gd name="connsiteX0" fmla="*/ 52435 w 70353"/>
                <a:gd name="connsiteY0" fmla="*/ 47498 h 82489"/>
                <a:gd name="connsiteX1" fmla="*/ 69264 w 70353"/>
                <a:gd name="connsiteY1" fmla="*/ 81831 h 82489"/>
                <a:gd name="connsiteX2" fmla="*/ 40317 w 70353"/>
                <a:gd name="connsiteY2" fmla="*/ 57970 h 82489"/>
                <a:gd name="connsiteX3" fmla="*/ 0 w 70353"/>
                <a:gd name="connsiteY3" fmla="*/ 0 h 82489"/>
                <a:gd name="connsiteX4" fmla="*/ 52435 w 70353"/>
                <a:gd name="connsiteY4" fmla="*/ 47572 h 8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53" h="82489">
                  <a:moveTo>
                    <a:pt x="52435" y="47498"/>
                  </a:moveTo>
                  <a:cubicBezTo>
                    <a:pt x="68516" y="68217"/>
                    <a:pt x="72630" y="78913"/>
                    <a:pt x="69264" y="81831"/>
                  </a:cubicBezTo>
                  <a:cubicBezTo>
                    <a:pt x="65899" y="84673"/>
                    <a:pt x="56399" y="78614"/>
                    <a:pt x="40317" y="57970"/>
                  </a:cubicBezTo>
                  <a:cubicBezTo>
                    <a:pt x="24235" y="37250"/>
                    <a:pt x="0" y="0"/>
                    <a:pt x="0" y="0"/>
                  </a:cubicBezTo>
                  <a:cubicBezTo>
                    <a:pt x="0" y="0"/>
                    <a:pt x="36353" y="26853"/>
                    <a:pt x="52435" y="4757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E17CDD31-3BFE-3151-CA60-A6DF666C2C89}"/>
                </a:ext>
              </a:extLst>
            </p:cNvPr>
            <p:cNvSpPr/>
            <p:nvPr/>
          </p:nvSpPr>
          <p:spPr>
            <a:xfrm>
              <a:off x="3361589" y="2398747"/>
              <a:ext cx="66076" cy="66957"/>
            </a:xfrm>
            <a:custGeom>
              <a:avLst/>
              <a:gdLst>
                <a:gd name="connsiteX0" fmla="*/ 48994 w 66076"/>
                <a:gd name="connsiteY0" fmla="*/ 37101 h 66957"/>
                <a:gd name="connsiteX1" fmla="*/ 65150 w 66076"/>
                <a:gd name="connsiteY1" fmla="*/ 66123 h 66957"/>
                <a:gd name="connsiteX2" fmla="*/ 38223 w 66076"/>
                <a:gd name="connsiteY2" fmla="*/ 47797 h 66957"/>
                <a:gd name="connsiteX3" fmla="*/ 0 w 66076"/>
                <a:gd name="connsiteY3" fmla="*/ 0 h 66957"/>
                <a:gd name="connsiteX4" fmla="*/ 48919 w 66076"/>
                <a:gd name="connsiteY4" fmla="*/ 37175 h 6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76" h="66957">
                  <a:moveTo>
                    <a:pt x="48994" y="37101"/>
                  </a:moveTo>
                  <a:cubicBezTo>
                    <a:pt x="64178" y="54005"/>
                    <a:pt x="68142" y="63131"/>
                    <a:pt x="65150" y="66123"/>
                  </a:cubicBezTo>
                  <a:cubicBezTo>
                    <a:pt x="62158" y="69040"/>
                    <a:pt x="53407" y="64627"/>
                    <a:pt x="38223" y="47797"/>
                  </a:cubicBezTo>
                  <a:cubicBezTo>
                    <a:pt x="23113" y="30892"/>
                    <a:pt x="0" y="0"/>
                    <a:pt x="0" y="0"/>
                  </a:cubicBezTo>
                  <a:cubicBezTo>
                    <a:pt x="0" y="0"/>
                    <a:pt x="33735" y="20271"/>
                    <a:pt x="48919" y="3717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EEE4F4F6-4F5F-CD58-8AFF-5743D5F8F728}"/>
                </a:ext>
              </a:extLst>
            </p:cNvPr>
            <p:cNvSpPr/>
            <p:nvPr/>
          </p:nvSpPr>
          <p:spPr>
            <a:xfrm>
              <a:off x="3363010" y="2397326"/>
              <a:ext cx="72322" cy="80513"/>
            </a:xfrm>
            <a:custGeom>
              <a:avLst/>
              <a:gdLst>
                <a:gd name="connsiteX0" fmla="*/ 40541 w 72322"/>
                <a:gd name="connsiteY0" fmla="*/ 59092 h 80513"/>
                <a:gd name="connsiteX1" fmla="*/ 71508 w 72322"/>
                <a:gd name="connsiteY1" fmla="*/ 79587 h 80513"/>
                <a:gd name="connsiteX2" fmla="*/ 51387 w 72322"/>
                <a:gd name="connsiteY2" fmla="*/ 47199 h 80513"/>
                <a:gd name="connsiteX3" fmla="*/ 0 w 72322"/>
                <a:gd name="connsiteY3" fmla="*/ 0 h 80513"/>
                <a:gd name="connsiteX4" fmla="*/ 40541 w 72322"/>
                <a:gd name="connsiteY4" fmla="*/ 59092 h 8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22" h="80513">
                  <a:moveTo>
                    <a:pt x="40541" y="59092"/>
                  </a:moveTo>
                  <a:cubicBezTo>
                    <a:pt x="58718" y="77717"/>
                    <a:pt x="68516" y="82878"/>
                    <a:pt x="71508" y="79587"/>
                  </a:cubicBezTo>
                  <a:cubicBezTo>
                    <a:pt x="74500" y="76296"/>
                    <a:pt x="69563" y="65749"/>
                    <a:pt x="51387" y="47199"/>
                  </a:cubicBezTo>
                  <a:cubicBezTo>
                    <a:pt x="33211" y="28573"/>
                    <a:pt x="0" y="0"/>
                    <a:pt x="0" y="0"/>
                  </a:cubicBezTo>
                  <a:cubicBezTo>
                    <a:pt x="0" y="0"/>
                    <a:pt x="22365" y="40541"/>
                    <a:pt x="40541" y="5909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399791BD-5CD1-6272-43F4-B3964D0D70C7}"/>
                </a:ext>
              </a:extLst>
            </p:cNvPr>
            <p:cNvSpPr/>
            <p:nvPr/>
          </p:nvSpPr>
          <p:spPr>
            <a:xfrm>
              <a:off x="3327555" y="2424104"/>
              <a:ext cx="62705" cy="89007"/>
            </a:xfrm>
            <a:custGeom>
              <a:avLst/>
              <a:gdLst>
                <a:gd name="connsiteX0" fmla="*/ 34482 w 62705"/>
                <a:gd name="connsiteY0" fmla="*/ 63206 h 89007"/>
                <a:gd name="connsiteX1" fmla="*/ 61560 w 62705"/>
                <a:gd name="connsiteY1" fmla="*/ 88413 h 89007"/>
                <a:gd name="connsiteX2" fmla="*/ 45403 w 62705"/>
                <a:gd name="connsiteY2" fmla="*/ 53631 h 89007"/>
                <a:gd name="connsiteX3" fmla="*/ 0 w 62705"/>
                <a:gd name="connsiteY3" fmla="*/ 0 h 89007"/>
                <a:gd name="connsiteX4" fmla="*/ 34482 w 62705"/>
                <a:gd name="connsiteY4" fmla="*/ 63206 h 89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5" h="89007">
                  <a:moveTo>
                    <a:pt x="34482" y="63206"/>
                  </a:moveTo>
                  <a:cubicBezTo>
                    <a:pt x="50340" y="84075"/>
                    <a:pt x="58194" y="91255"/>
                    <a:pt x="61560" y="88413"/>
                  </a:cubicBezTo>
                  <a:cubicBezTo>
                    <a:pt x="64926" y="85571"/>
                    <a:pt x="61261" y="74500"/>
                    <a:pt x="45403" y="53631"/>
                  </a:cubicBezTo>
                  <a:cubicBezTo>
                    <a:pt x="29546" y="32762"/>
                    <a:pt x="0" y="0"/>
                    <a:pt x="0" y="0"/>
                  </a:cubicBezTo>
                  <a:cubicBezTo>
                    <a:pt x="0" y="0"/>
                    <a:pt x="18625" y="42337"/>
                    <a:pt x="34482" y="6320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7D9C0340-FB40-C51E-D795-FBD10090E72A}"/>
                </a:ext>
              </a:extLst>
            </p:cNvPr>
            <p:cNvSpPr/>
            <p:nvPr/>
          </p:nvSpPr>
          <p:spPr>
            <a:xfrm>
              <a:off x="3274644" y="2319505"/>
              <a:ext cx="77774" cy="128115"/>
            </a:xfrm>
            <a:custGeom>
              <a:avLst/>
              <a:gdLst>
                <a:gd name="connsiteX0" fmla="*/ 46254 w 77774"/>
                <a:gd name="connsiteY0" fmla="*/ 59271 h 128115"/>
                <a:gd name="connsiteX1" fmla="*/ 77071 w 77774"/>
                <a:gd name="connsiteY1" fmla="*/ 127937 h 128115"/>
                <a:gd name="connsiteX2" fmla="*/ 31518 w 77774"/>
                <a:gd name="connsiteY2" fmla="*/ 68845 h 128115"/>
                <a:gd name="connsiteX3" fmla="*/ 701 w 77774"/>
                <a:gd name="connsiteY3" fmla="*/ 179 h 128115"/>
                <a:gd name="connsiteX4" fmla="*/ 46254 w 77774"/>
                <a:gd name="connsiteY4" fmla="*/ 59196 h 12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74" h="128115">
                  <a:moveTo>
                    <a:pt x="46254" y="59271"/>
                  </a:moveTo>
                  <a:cubicBezTo>
                    <a:pt x="67347" y="94501"/>
                    <a:pt x="81110" y="125319"/>
                    <a:pt x="77071" y="127937"/>
                  </a:cubicBezTo>
                  <a:cubicBezTo>
                    <a:pt x="73032" y="130555"/>
                    <a:pt x="52612" y="104150"/>
                    <a:pt x="31518" y="68845"/>
                  </a:cubicBezTo>
                  <a:cubicBezTo>
                    <a:pt x="10499" y="33614"/>
                    <a:pt x="-3338" y="2872"/>
                    <a:pt x="701" y="179"/>
                  </a:cubicBezTo>
                  <a:cubicBezTo>
                    <a:pt x="4815" y="-2439"/>
                    <a:pt x="25160" y="23965"/>
                    <a:pt x="46254" y="5919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4AA22886-30CC-5791-ED99-ACF4EC17E765}"/>
                </a:ext>
              </a:extLst>
            </p:cNvPr>
            <p:cNvSpPr/>
            <p:nvPr/>
          </p:nvSpPr>
          <p:spPr>
            <a:xfrm>
              <a:off x="3299281" y="2341451"/>
              <a:ext cx="72354" cy="110615"/>
            </a:xfrm>
            <a:custGeom>
              <a:avLst/>
              <a:gdLst>
                <a:gd name="connsiteX0" fmla="*/ 54304 w 72354"/>
                <a:gd name="connsiteY0" fmla="*/ 67245 h 110615"/>
                <a:gd name="connsiteX1" fmla="*/ 71134 w 72354"/>
                <a:gd name="connsiteY1" fmla="*/ 110254 h 110615"/>
                <a:gd name="connsiteX2" fmla="*/ 41065 w 72354"/>
                <a:gd name="connsiteY2" fmla="*/ 75847 h 110615"/>
                <a:gd name="connsiteX3" fmla="*/ 0 w 72354"/>
                <a:gd name="connsiteY3" fmla="*/ 0 h 110615"/>
                <a:gd name="connsiteX4" fmla="*/ 54379 w 72354"/>
                <a:gd name="connsiteY4" fmla="*/ 67170 h 11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54" h="110615">
                  <a:moveTo>
                    <a:pt x="54304" y="67245"/>
                  </a:moveTo>
                  <a:cubicBezTo>
                    <a:pt x="70760" y="94696"/>
                    <a:pt x="74725" y="107861"/>
                    <a:pt x="71134" y="110254"/>
                  </a:cubicBezTo>
                  <a:cubicBezTo>
                    <a:pt x="67469" y="112648"/>
                    <a:pt x="57521" y="103373"/>
                    <a:pt x="41065" y="75847"/>
                  </a:cubicBezTo>
                  <a:cubicBezTo>
                    <a:pt x="24609" y="48320"/>
                    <a:pt x="0" y="0"/>
                    <a:pt x="0" y="0"/>
                  </a:cubicBezTo>
                  <a:cubicBezTo>
                    <a:pt x="0" y="0"/>
                    <a:pt x="37923" y="39644"/>
                    <a:pt x="54379" y="6717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4F927C01-B6E0-B770-C64C-AF2CCCB6BF34}"/>
                </a:ext>
              </a:extLst>
            </p:cNvPr>
            <p:cNvSpPr/>
            <p:nvPr/>
          </p:nvSpPr>
          <p:spPr>
            <a:xfrm>
              <a:off x="3299206" y="2334644"/>
              <a:ext cx="69616" cy="83157"/>
            </a:xfrm>
            <a:custGeom>
              <a:avLst/>
              <a:gdLst>
                <a:gd name="connsiteX0" fmla="*/ 51986 w 69616"/>
                <a:gd name="connsiteY0" fmla="*/ 48021 h 83157"/>
                <a:gd name="connsiteX1" fmla="*/ 68516 w 69616"/>
                <a:gd name="connsiteY1" fmla="*/ 82504 h 83157"/>
                <a:gd name="connsiteX2" fmla="*/ 39793 w 69616"/>
                <a:gd name="connsiteY2" fmla="*/ 58344 h 83157"/>
                <a:gd name="connsiteX3" fmla="*/ 0 w 69616"/>
                <a:gd name="connsiteY3" fmla="*/ 0 h 83157"/>
                <a:gd name="connsiteX4" fmla="*/ 51986 w 69616"/>
                <a:gd name="connsiteY4" fmla="*/ 48096 h 8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16" h="83157">
                  <a:moveTo>
                    <a:pt x="51986" y="48021"/>
                  </a:moveTo>
                  <a:cubicBezTo>
                    <a:pt x="67843" y="68890"/>
                    <a:pt x="71882" y="79587"/>
                    <a:pt x="68516" y="82504"/>
                  </a:cubicBezTo>
                  <a:cubicBezTo>
                    <a:pt x="65150" y="85346"/>
                    <a:pt x="55726" y="79213"/>
                    <a:pt x="39793" y="58344"/>
                  </a:cubicBezTo>
                  <a:cubicBezTo>
                    <a:pt x="23936" y="37475"/>
                    <a:pt x="0" y="0"/>
                    <a:pt x="0" y="0"/>
                  </a:cubicBezTo>
                  <a:cubicBezTo>
                    <a:pt x="0" y="0"/>
                    <a:pt x="36128" y="27227"/>
                    <a:pt x="51986" y="4809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FBC8EBB5-E962-4CD7-2C83-6C11FB8387E1}"/>
                </a:ext>
              </a:extLst>
            </p:cNvPr>
            <p:cNvSpPr/>
            <p:nvPr/>
          </p:nvSpPr>
          <p:spPr>
            <a:xfrm>
              <a:off x="3353510" y="2327688"/>
              <a:ext cx="89381" cy="57735"/>
            </a:xfrm>
            <a:custGeom>
              <a:avLst/>
              <a:gdLst>
                <a:gd name="connsiteX0" fmla="*/ 54230 w 89381"/>
                <a:gd name="connsiteY0" fmla="*/ 45179 h 57735"/>
                <a:gd name="connsiteX1" fmla="*/ 89086 w 89381"/>
                <a:gd name="connsiteY1" fmla="*/ 55875 h 57735"/>
                <a:gd name="connsiteX2" fmla="*/ 61335 w 89381"/>
                <a:gd name="connsiteY2" fmla="*/ 30443 h 57735"/>
                <a:gd name="connsiteX3" fmla="*/ 0 w 89381"/>
                <a:gd name="connsiteY3" fmla="*/ 0 h 57735"/>
                <a:gd name="connsiteX4" fmla="*/ 54230 w 89381"/>
                <a:gd name="connsiteY4" fmla="*/ 45179 h 5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381" h="57735">
                  <a:moveTo>
                    <a:pt x="54230" y="45179"/>
                  </a:moveTo>
                  <a:cubicBezTo>
                    <a:pt x="76445" y="57820"/>
                    <a:pt x="87141" y="59914"/>
                    <a:pt x="89086" y="55875"/>
                  </a:cubicBezTo>
                  <a:cubicBezTo>
                    <a:pt x="91031" y="51761"/>
                    <a:pt x="83551" y="43085"/>
                    <a:pt x="61335" y="30443"/>
                  </a:cubicBezTo>
                  <a:cubicBezTo>
                    <a:pt x="39120" y="17802"/>
                    <a:pt x="0" y="0"/>
                    <a:pt x="0" y="0"/>
                  </a:cubicBezTo>
                  <a:cubicBezTo>
                    <a:pt x="0" y="0"/>
                    <a:pt x="32014" y="32613"/>
                    <a:pt x="54230" y="4517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FC88BB87-3886-8EA7-4080-630ED7D5B68D}"/>
                </a:ext>
              </a:extLst>
            </p:cNvPr>
            <p:cNvSpPr/>
            <p:nvPr/>
          </p:nvSpPr>
          <p:spPr>
            <a:xfrm>
              <a:off x="3318333" y="2295133"/>
              <a:ext cx="93393" cy="41772"/>
            </a:xfrm>
            <a:custGeom>
              <a:avLst/>
              <a:gdLst>
                <a:gd name="connsiteX0" fmla="*/ 43705 w 93393"/>
                <a:gd name="connsiteY0" fmla="*/ 29563 h 41772"/>
                <a:gd name="connsiteX1" fmla="*/ 93297 w 93393"/>
                <a:gd name="connsiteY1" fmla="*/ 39885 h 41772"/>
                <a:gd name="connsiteX2" fmla="*/ 49614 w 93393"/>
                <a:gd name="connsiteY2" fmla="*/ 12210 h 41772"/>
                <a:gd name="connsiteX3" fmla="*/ 97 w 93393"/>
                <a:gd name="connsiteY3" fmla="*/ 1887 h 41772"/>
                <a:gd name="connsiteX4" fmla="*/ 43779 w 93393"/>
                <a:gd name="connsiteY4" fmla="*/ 29563 h 4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93" h="41772">
                  <a:moveTo>
                    <a:pt x="43705" y="29563"/>
                  </a:moveTo>
                  <a:cubicBezTo>
                    <a:pt x="69510" y="40035"/>
                    <a:pt x="91651" y="44673"/>
                    <a:pt x="93297" y="39885"/>
                  </a:cubicBezTo>
                  <a:cubicBezTo>
                    <a:pt x="94942" y="35098"/>
                    <a:pt x="75345" y="22682"/>
                    <a:pt x="49614" y="12210"/>
                  </a:cubicBezTo>
                  <a:cubicBezTo>
                    <a:pt x="23883" y="1738"/>
                    <a:pt x="1667" y="-2900"/>
                    <a:pt x="97" y="1887"/>
                  </a:cubicBezTo>
                  <a:cubicBezTo>
                    <a:pt x="-1549" y="6674"/>
                    <a:pt x="18048" y="19091"/>
                    <a:pt x="43779" y="29563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9973F5B8-C50A-C73F-A83E-7122B9B68A32}"/>
                </a:ext>
              </a:extLst>
            </p:cNvPr>
            <p:cNvSpPr/>
            <p:nvPr/>
          </p:nvSpPr>
          <p:spPr>
            <a:xfrm>
              <a:off x="3324638" y="2310035"/>
              <a:ext cx="94848" cy="46169"/>
            </a:xfrm>
            <a:custGeom>
              <a:avLst/>
              <a:gdLst>
                <a:gd name="connsiteX0" fmla="*/ 58942 w 94848"/>
                <a:gd name="connsiteY0" fmla="*/ 37699 h 46169"/>
                <a:gd name="connsiteX1" fmla="*/ 94696 w 94848"/>
                <a:gd name="connsiteY1" fmla="*/ 43608 h 46169"/>
                <a:gd name="connsiteX2" fmla="*/ 64253 w 94848"/>
                <a:gd name="connsiteY2" fmla="*/ 22066 h 46169"/>
                <a:gd name="connsiteX3" fmla="*/ 0 w 94848"/>
                <a:gd name="connsiteY3" fmla="*/ 0 h 46169"/>
                <a:gd name="connsiteX4" fmla="*/ 59017 w 94848"/>
                <a:gd name="connsiteY4" fmla="*/ 37699 h 4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48" h="46169">
                  <a:moveTo>
                    <a:pt x="58942" y="37699"/>
                  </a:moveTo>
                  <a:cubicBezTo>
                    <a:pt x="82429" y="47273"/>
                    <a:pt x="93200" y="47947"/>
                    <a:pt x="94696" y="43608"/>
                  </a:cubicBezTo>
                  <a:cubicBezTo>
                    <a:pt x="96117" y="39270"/>
                    <a:pt x="87740" y="31640"/>
                    <a:pt x="64253" y="22066"/>
                  </a:cubicBezTo>
                  <a:cubicBezTo>
                    <a:pt x="40766" y="12492"/>
                    <a:pt x="0" y="0"/>
                    <a:pt x="0" y="0"/>
                  </a:cubicBezTo>
                  <a:cubicBezTo>
                    <a:pt x="0" y="0"/>
                    <a:pt x="35530" y="28125"/>
                    <a:pt x="59017" y="3769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C111597E-A656-BF0B-F6C7-6A68D40B0098}"/>
                </a:ext>
              </a:extLst>
            </p:cNvPr>
            <p:cNvSpPr/>
            <p:nvPr/>
          </p:nvSpPr>
          <p:spPr>
            <a:xfrm>
              <a:off x="3297411" y="2302929"/>
              <a:ext cx="89902" cy="56834"/>
            </a:xfrm>
            <a:custGeom>
              <a:avLst/>
              <a:gdLst>
                <a:gd name="connsiteX0" fmla="*/ 54678 w 89902"/>
                <a:gd name="connsiteY0" fmla="*/ 44581 h 56834"/>
                <a:gd name="connsiteX1" fmla="*/ 89610 w 89902"/>
                <a:gd name="connsiteY1" fmla="*/ 54903 h 56834"/>
                <a:gd name="connsiteX2" fmla="*/ 61635 w 89902"/>
                <a:gd name="connsiteY2" fmla="*/ 29770 h 56834"/>
                <a:gd name="connsiteX3" fmla="*/ 0 w 89902"/>
                <a:gd name="connsiteY3" fmla="*/ 0 h 56834"/>
                <a:gd name="connsiteX4" fmla="*/ 54604 w 89902"/>
                <a:gd name="connsiteY4" fmla="*/ 44581 h 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02" h="56834">
                  <a:moveTo>
                    <a:pt x="54678" y="44581"/>
                  </a:moveTo>
                  <a:cubicBezTo>
                    <a:pt x="77043" y="56997"/>
                    <a:pt x="87665" y="59017"/>
                    <a:pt x="89610" y="54903"/>
                  </a:cubicBezTo>
                  <a:cubicBezTo>
                    <a:pt x="91555" y="50789"/>
                    <a:pt x="84000" y="42187"/>
                    <a:pt x="61635" y="29770"/>
                  </a:cubicBezTo>
                  <a:cubicBezTo>
                    <a:pt x="39270" y="17428"/>
                    <a:pt x="0" y="0"/>
                    <a:pt x="0" y="0"/>
                  </a:cubicBezTo>
                  <a:cubicBezTo>
                    <a:pt x="0" y="0"/>
                    <a:pt x="32239" y="32239"/>
                    <a:pt x="54604" y="4458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23DA4C01-211F-2008-7B68-B503B6E00970}"/>
                </a:ext>
              </a:extLst>
            </p:cNvPr>
            <p:cNvSpPr/>
            <p:nvPr/>
          </p:nvSpPr>
          <p:spPr>
            <a:xfrm>
              <a:off x="3338775" y="2349005"/>
              <a:ext cx="75360" cy="77342"/>
            </a:xfrm>
            <a:custGeom>
              <a:avLst/>
              <a:gdLst>
                <a:gd name="connsiteX0" fmla="*/ 42935 w 75360"/>
                <a:gd name="connsiteY0" fmla="*/ 57222 h 77342"/>
                <a:gd name="connsiteX1" fmla="*/ 74650 w 75360"/>
                <a:gd name="connsiteY1" fmla="*/ 76295 h 77342"/>
                <a:gd name="connsiteX2" fmla="*/ 53182 w 75360"/>
                <a:gd name="connsiteY2" fmla="*/ 44805 h 77342"/>
                <a:gd name="connsiteX3" fmla="*/ 0 w 75360"/>
                <a:gd name="connsiteY3" fmla="*/ 0 h 77342"/>
                <a:gd name="connsiteX4" fmla="*/ 42935 w 75360"/>
                <a:gd name="connsiteY4" fmla="*/ 57222 h 7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60" h="77342">
                  <a:moveTo>
                    <a:pt x="42935" y="57222"/>
                  </a:moveTo>
                  <a:cubicBezTo>
                    <a:pt x="61859" y="75024"/>
                    <a:pt x="71808" y="79736"/>
                    <a:pt x="74650" y="76295"/>
                  </a:cubicBezTo>
                  <a:cubicBezTo>
                    <a:pt x="77492" y="72855"/>
                    <a:pt x="72107" y="62532"/>
                    <a:pt x="53182" y="44805"/>
                  </a:cubicBezTo>
                  <a:cubicBezTo>
                    <a:pt x="34258" y="27077"/>
                    <a:pt x="0" y="0"/>
                    <a:pt x="0" y="0"/>
                  </a:cubicBezTo>
                  <a:cubicBezTo>
                    <a:pt x="0" y="0"/>
                    <a:pt x="24011" y="39494"/>
                    <a:pt x="42935" y="5722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31AC3F13-805D-099D-1756-72A8275E1F3D}"/>
                </a:ext>
              </a:extLst>
            </p:cNvPr>
            <p:cNvSpPr/>
            <p:nvPr/>
          </p:nvSpPr>
          <p:spPr>
            <a:xfrm>
              <a:off x="3310899" y="2309607"/>
              <a:ext cx="83367" cy="62067"/>
            </a:xfrm>
            <a:custGeom>
              <a:avLst/>
              <a:gdLst>
                <a:gd name="connsiteX0" fmla="*/ 36927 w 83367"/>
                <a:gd name="connsiteY0" fmla="*/ 38651 h 62067"/>
                <a:gd name="connsiteX1" fmla="*/ 83078 w 83367"/>
                <a:gd name="connsiteY1" fmla="*/ 61091 h 62067"/>
                <a:gd name="connsiteX2" fmla="*/ 46501 w 83367"/>
                <a:gd name="connsiteY2" fmla="*/ 23392 h 62067"/>
                <a:gd name="connsiteX3" fmla="*/ 275 w 83367"/>
                <a:gd name="connsiteY3" fmla="*/ 952 h 62067"/>
                <a:gd name="connsiteX4" fmla="*/ 36852 w 83367"/>
                <a:gd name="connsiteY4" fmla="*/ 38651 h 6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67" h="62067">
                  <a:moveTo>
                    <a:pt x="36927" y="38651"/>
                  </a:moveTo>
                  <a:cubicBezTo>
                    <a:pt x="59740" y="55256"/>
                    <a:pt x="80460" y="65354"/>
                    <a:pt x="83078" y="61091"/>
                  </a:cubicBezTo>
                  <a:cubicBezTo>
                    <a:pt x="85771" y="56902"/>
                    <a:pt x="69389" y="39997"/>
                    <a:pt x="46501" y="23392"/>
                  </a:cubicBezTo>
                  <a:cubicBezTo>
                    <a:pt x="23612" y="6786"/>
                    <a:pt x="2967" y="-3237"/>
                    <a:pt x="275" y="952"/>
                  </a:cubicBezTo>
                  <a:cubicBezTo>
                    <a:pt x="-2343" y="5215"/>
                    <a:pt x="14038" y="22045"/>
                    <a:pt x="36852" y="38651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AEDCC284-E16B-44FD-93D2-F05DE53E5DA2}"/>
                </a:ext>
              </a:extLst>
            </p:cNvPr>
            <p:cNvSpPr/>
            <p:nvPr/>
          </p:nvSpPr>
          <p:spPr>
            <a:xfrm>
              <a:off x="3314465" y="2324696"/>
              <a:ext cx="83422" cy="67374"/>
            </a:xfrm>
            <a:custGeom>
              <a:avLst/>
              <a:gdLst>
                <a:gd name="connsiteX0" fmla="*/ 49293 w 83422"/>
                <a:gd name="connsiteY0" fmla="*/ 51238 h 67374"/>
                <a:gd name="connsiteX1" fmla="*/ 82953 w 83422"/>
                <a:gd name="connsiteY1" fmla="*/ 65973 h 67374"/>
                <a:gd name="connsiteX2" fmla="*/ 57970 w 83422"/>
                <a:gd name="connsiteY2" fmla="*/ 37475 h 67374"/>
                <a:gd name="connsiteX3" fmla="*/ 0 w 83422"/>
                <a:gd name="connsiteY3" fmla="*/ 0 h 67374"/>
                <a:gd name="connsiteX4" fmla="*/ 49293 w 83422"/>
                <a:gd name="connsiteY4" fmla="*/ 51238 h 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22" h="67374">
                  <a:moveTo>
                    <a:pt x="49293" y="51238"/>
                  </a:moveTo>
                  <a:cubicBezTo>
                    <a:pt x="70162" y="66347"/>
                    <a:pt x="80559" y="69713"/>
                    <a:pt x="82953" y="65973"/>
                  </a:cubicBezTo>
                  <a:cubicBezTo>
                    <a:pt x="85346" y="62158"/>
                    <a:pt x="78839" y="52659"/>
                    <a:pt x="57970" y="37475"/>
                  </a:cubicBezTo>
                  <a:cubicBezTo>
                    <a:pt x="37100" y="22365"/>
                    <a:pt x="0" y="0"/>
                    <a:pt x="0" y="0"/>
                  </a:cubicBezTo>
                  <a:cubicBezTo>
                    <a:pt x="0" y="0"/>
                    <a:pt x="28424" y="36053"/>
                    <a:pt x="49293" y="5123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AA7296F3-7144-7788-58F4-63D40A8A473D}"/>
                </a:ext>
              </a:extLst>
            </p:cNvPr>
            <p:cNvSpPr/>
            <p:nvPr/>
          </p:nvSpPr>
          <p:spPr>
            <a:xfrm>
              <a:off x="3289407" y="2311007"/>
              <a:ext cx="76077" cy="76603"/>
            </a:xfrm>
            <a:custGeom>
              <a:avLst/>
              <a:gdLst>
                <a:gd name="connsiteX0" fmla="*/ 43533 w 76077"/>
                <a:gd name="connsiteY0" fmla="*/ 56773 h 76603"/>
                <a:gd name="connsiteX1" fmla="*/ 75398 w 76077"/>
                <a:gd name="connsiteY1" fmla="*/ 75548 h 76603"/>
                <a:gd name="connsiteX2" fmla="*/ 53631 w 76077"/>
                <a:gd name="connsiteY2" fmla="*/ 44281 h 76603"/>
                <a:gd name="connsiteX3" fmla="*/ 0 w 76077"/>
                <a:gd name="connsiteY3" fmla="*/ 0 h 76603"/>
                <a:gd name="connsiteX4" fmla="*/ 43458 w 76077"/>
                <a:gd name="connsiteY4" fmla="*/ 56848 h 7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77" h="76603">
                  <a:moveTo>
                    <a:pt x="43533" y="56773"/>
                  </a:moveTo>
                  <a:cubicBezTo>
                    <a:pt x="62607" y="74351"/>
                    <a:pt x="72630" y="78988"/>
                    <a:pt x="75398" y="75548"/>
                  </a:cubicBezTo>
                  <a:cubicBezTo>
                    <a:pt x="78166" y="72107"/>
                    <a:pt x="72780" y="61859"/>
                    <a:pt x="53631" y="44281"/>
                  </a:cubicBezTo>
                  <a:cubicBezTo>
                    <a:pt x="34557" y="26703"/>
                    <a:pt x="0" y="0"/>
                    <a:pt x="0" y="0"/>
                  </a:cubicBezTo>
                  <a:cubicBezTo>
                    <a:pt x="0" y="0"/>
                    <a:pt x="24385" y="39270"/>
                    <a:pt x="43458" y="5684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D897E965-6315-5FFE-0411-7C7015E3DE93}"/>
                </a:ext>
              </a:extLst>
            </p:cNvPr>
            <p:cNvSpPr/>
            <p:nvPr/>
          </p:nvSpPr>
          <p:spPr>
            <a:xfrm>
              <a:off x="3272502" y="2286099"/>
              <a:ext cx="75361" cy="77335"/>
            </a:xfrm>
            <a:custGeom>
              <a:avLst/>
              <a:gdLst>
                <a:gd name="connsiteX0" fmla="*/ 42935 w 75361"/>
                <a:gd name="connsiteY0" fmla="*/ 57222 h 77335"/>
                <a:gd name="connsiteX1" fmla="*/ 74650 w 75361"/>
                <a:gd name="connsiteY1" fmla="*/ 76295 h 77335"/>
                <a:gd name="connsiteX2" fmla="*/ 53183 w 75361"/>
                <a:gd name="connsiteY2" fmla="*/ 44805 h 77335"/>
                <a:gd name="connsiteX3" fmla="*/ 0 w 75361"/>
                <a:gd name="connsiteY3" fmla="*/ 0 h 77335"/>
                <a:gd name="connsiteX4" fmla="*/ 42935 w 75361"/>
                <a:gd name="connsiteY4" fmla="*/ 57222 h 77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61" h="77335">
                  <a:moveTo>
                    <a:pt x="42935" y="57222"/>
                  </a:moveTo>
                  <a:cubicBezTo>
                    <a:pt x="61859" y="74949"/>
                    <a:pt x="71808" y="79736"/>
                    <a:pt x="74650" y="76295"/>
                  </a:cubicBezTo>
                  <a:cubicBezTo>
                    <a:pt x="77492" y="72855"/>
                    <a:pt x="72107" y="62607"/>
                    <a:pt x="53183" y="44805"/>
                  </a:cubicBezTo>
                  <a:cubicBezTo>
                    <a:pt x="34258" y="27077"/>
                    <a:pt x="0" y="0"/>
                    <a:pt x="0" y="0"/>
                  </a:cubicBezTo>
                  <a:cubicBezTo>
                    <a:pt x="0" y="0"/>
                    <a:pt x="24011" y="39494"/>
                    <a:pt x="42935" y="5722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AF8A6762-01BC-E9CF-4098-66AC99833986}"/>
                </a:ext>
              </a:extLst>
            </p:cNvPr>
            <p:cNvSpPr/>
            <p:nvPr/>
          </p:nvSpPr>
          <p:spPr>
            <a:xfrm>
              <a:off x="3245199" y="2251599"/>
              <a:ext cx="89987" cy="50122"/>
            </a:xfrm>
            <a:custGeom>
              <a:avLst/>
              <a:gdLst>
                <a:gd name="connsiteX0" fmla="*/ 41291 w 89987"/>
                <a:gd name="connsiteY0" fmla="*/ 33378 h 50122"/>
                <a:gd name="connsiteX1" fmla="*/ 89836 w 89987"/>
                <a:gd name="connsiteY1" fmla="*/ 48712 h 50122"/>
                <a:gd name="connsiteX2" fmla="*/ 48697 w 89987"/>
                <a:gd name="connsiteY2" fmla="*/ 16773 h 50122"/>
                <a:gd name="connsiteX3" fmla="*/ 152 w 89987"/>
                <a:gd name="connsiteY3" fmla="*/ 1439 h 50122"/>
                <a:gd name="connsiteX4" fmla="*/ 41291 w 89987"/>
                <a:gd name="connsiteY4" fmla="*/ 33378 h 5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87" h="50122">
                  <a:moveTo>
                    <a:pt x="41291" y="33378"/>
                  </a:moveTo>
                  <a:cubicBezTo>
                    <a:pt x="66050" y="46394"/>
                    <a:pt x="87742" y="53275"/>
                    <a:pt x="89836" y="48712"/>
                  </a:cubicBezTo>
                  <a:cubicBezTo>
                    <a:pt x="91856" y="44150"/>
                    <a:pt x="73455" y="29788"/>
                    <a:pt x="48697" y="16773"/>
                  </a:cubicBezTo>
                  <a:cubicBezTo>
                    <a:pt x="23938" y="3758"/>
                    <a:pt x="2246" y="-3199"/>
                    <a:pt x="152" y="1439"/>
                  </a:cubicBezTo>
                  <a:cubicBezTo>
                    <a:pt x="-1868" y="6002"/>
                    <a:pt x="16533" y="20289"/>
                    <a:pt x="41291" y="33378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982B7EF2-9776-FEA1-20B9-DCAFEABAB61F}"/>
                </a:ext>
              </a:extLst>
            </p:cNvPr>
            <p:cNvSpPr/>
            <p:nvPr/>
          </p:nvSpPr>
          <p:spPr>
            <a:xfrm>
              <a:off x="3248192" y="2261789"/>
              <a:ext cx="83422" cy="67299"/>
            </a:xfrm>
            <a:custGeom>
              <a:avLst/>
              <a:gdLst>
                <a:gd name="connsiteX0" fmla="*/ 49293 w 83422"/>
                <a:gd name="connsiteY0" fmla="*/ 51163 h 67299"/>
                <a:gd name="connsiteX1" fmla="*/ 82953 w 83422"/>
                <a:gd name="connsiteY1" fmla="*/ 65898 h 67299"/>
                <a:gd name="connsiteX2" fmla="*/ 57970 w 83422"/>
                <a:gd name="connsiteY2" fmla="*/ 37475 h 67299"/>
                <a:gd name="connsiteX3" fmla="*/ 0 w 83422"/>
                <a:gd name="connsiteY3" fmla="*/ 0 h 67299"/>
                <a:gd name="connsiteX4" fmla="*/ 49293 w 83422"/>
                <a:gd name="connsiteY4" fmla="*/ 51238 h 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22" h="67299">
                  <a:moveTo>
                    <a:pt x="49293" y="51163"/>
                  </a:moveTo>
                  <a:cubicBezTo>
                    <a:pt x="70162" y="66272"/>
                    <a:pt x="80559" y="69638"/>
                    <a:pt x="82953" y="65898"/>
                  </a:cubicBezTo>
                  <a:cubicBezTo>
                    <a:pt x="85346" y="62084"/>
                    <a:pt x="78839" y="52584"/>
                    <a:pt x="57970" y="37475"/>
                  </a:cubicBezTo>
                  <a:cubicBezTo>
                    <a:pt x="37101" y="22365"/>
                    <a:pt x="0" y="0"/>
                    <a:pt x="0" y="0"/>
                  </a:cubicBezTo>
                  <a:cubicBezTo>
                    <a:pt x="0" y="0"/>
                    <a:pt x="28424" y="36053"/>
                    <a:pt x="49293" y="5123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F80FC434-E96A-E389-95D7-999AA18C4E44}"/>
                </a:ext>
              </a:extLst>
            </p:cNvPr>
            <p:cNvSpPr/>
            <p:nvPr/>
          </p:nvSpPr>
          <p:spPr>
            <a:xfrm>
              <a:off x="3243256" y="2267698"/>
              <a:ext cx="62929" cy="88824"/>
            </a:xfrm>
            <a:custGeom>
              <a:avLst/>
              <a:gdLst>
                <a:gd name="connsiteX0" fmla="*/ 33435 w 62929"/>
                <a:gd name="connsiteY0" fmla="*/ 63804 h 88824"/>
                <a:gd name="connsiteX1" fmla="*/ 61784 w 62929"/>
                <a:gd name="connsiteY1" fmla="*/ 88189 h 88824"/>
                <a:gd name="connsiteX2" fmla="*/ 45553 w 62929"/>
                <a:gd name="connsiteY2" fmla="*/ 53482 h 88824"/>
                <a:gd name="connsiteX3" fmla="*/ 0 w 62929"/>
                <a:gd name="connsiteY3" fmla="*/ 0 h 88824"/>
                <a:gd name="connsiteX4" fmla="*/ 33361 w 62929"/>
                <a:gd name="connsiteY4" fmla="*/ 63804 h 8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29" h="88824">
                  <a:moveTo>
                    <a:pt x="33435" y="63804"/>
                  </a:moveTo>
                  <a:cubicBezTo>
                    <a:pt x="49293" y="84598"/>
                    <a:pt x="58493" y="91031"/>
                    <a:pt x="61784" y="88189"/>
                  </a:cubicBezTo>
                  <a:cubicBezTo>
                    <a:pt x="65151" y="85346"/>
                    <a:pt x="61485" y="74276"/>
                    <a:pt x="45553" y="53482"/>
                  </a:cubicBezTo>
                  <a:cubicBezTo>
                    <a:pt x="29621" y="32687"/>
                    <a:pt x="0" y="0"/>
                    <a:pt x="0" y="0"/>
                  </a:cubicBezTo>
                  <a:cubicBezTo>
                    <a:pt x="0" y="0"/>
                    <a:pt x="17428" y="43010"/>
                    <a:pt x="33361" y="6380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BE658755-63F1-552D-74CD-F9EC3F1BD743}"/>
                </a:ext>
              </a:extLst>
            </p:cNvPr>
            <p:cNvSpPr/>
            <p:nvPr/>
          </p:nvSpPr>
          <p:spPr>
            <a:xfrm>
              <a:off x="3370304" y="2328804"/>
              <a:ext cx="33432" cy="17813"/>
            </a:xfrm>
            <a:custGeom>
              <a:avLst/>
              <a:gdLst>
                <a:gd name="connsiteX0" fmla="*/ 33396 w 33432"/>
                <a:gd name="connsiteY0" fmla="*/ 17434 h 17813"/>
                <a:gd name="connsiteX1" fmla="*/ 15594 w 33432"/>
                <a:gd name="connsiteY1" fmla="*/ 11450 h 17813"/>
                <a:gd name="connsiteX2" fmla="*/ 36 w 33432"/>
                <a:gd name="connsiteY2" fmla="*/ 380 h 17813"/>
                <a:gd name="connsiteX3" fmla="*/ 17838 w 33432"/>
                <a:gd name="connsiteY3" fmla="*/ 6364 h 17813"/>
                <a:gd name="connsiteX4" fmla="*/ 33396 w 33432"/>
                <a:gd name="connsiteY4" fmla="*/ 17434 h 1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32" h="17813">
                  <a:moveTo>
                    <a:pt x="33396" y="17434"/>
                  </a:moveTo>
                  <a:cubicBezTo>
                    <a:pt x="32798" y="18855"/>
                    <a:pt x="24795" y="16162"/>
                    <a:pt x="15594" y="11450"/>
                  </a:cubicBezTo>
                  <a:cubicBezTo>
                    <a:pt x="6394" y="6738"/>
                    <a:pt x="-563" y="1726"/>
                    <a:pt x="36" y="380"/>
                  </a:cubicBezTo>
                  <a:cubicBezTo>
                    <a:pt x="634" y="-1041"/>
                    <a:pt x="8638" y="1651"/>
                    <a:pt x="17838" y="6364"/>
                  </a:cubicBezTo>
                  <a:cubicBezTo>
                    <a:pt x="27038" y="11076"/>
                    <a:pt x="33995" y="16088"/>
                    <a:pt x="33396" y="17434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2480D9BE-68F6-6E98-41A6-71D2101CE21A}"/>
                </a:ext>
              </a:extLst>
            </p:cNvPr>
            <p:cNvSpPr/>
            <p:nvPr/>
          </p:nvSpPr>
          <p:spPr>
            <a:xfrm>
              <a:off x="3511387" y="2436475"/>
              <a:ext cx="26828" cy="16920"/>
            </a:xfrm>
            <a:custGeom>
              <a:avLst/>
              <a:gdLst>
                <a:gd name="connsiteX0" fmla="*/ 26729 w 26828"/>
                <a:gd name="connsiteY0" fmla="*/ 16277 h 16920"/>
                <a:gd name="connsiteX1" fmla="*/ 11769 w 26828"/>
                <a:gd name="connsiteY1" fmla="*/ 11640 h 16920"/>
                <a:gd name="connsiteX2" fmla="*/ 100 w 26828"/>
                <a:gd name="connsiteY2" fmla="*/ 644 h 16920"/>
                <a:gd name="connsiteX3" fmla="*/ 15060 w 26828"/>
                <a:gd name="connsiteY3" fmla="*/ 5207 h 16920"/>
                <a:gd name="connsiteX4" fmla="*/ 26729 w 26828"/>
                <a:gd name="connsiteY4" fmla="*/ 16277 h 1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8" h="16920">
                  <a:moveTo>
                    <a:pt x="26729" y="16277"/>
                  </a:moveTo>
                  <a:cubicBezTo>
                    <a:pt x="25831" y="18073"/>
                    <a:pt x="19174" y="15978"/>
                    <a:pt x="11769" y="11640"/>
                  </a:cubicBezTo>
                  <a:cubicBezTo>
                    <a:pt x="4438" y="7302"/>
                    <a:pt x="-797" y="2365"/>
                    <a:pt x="100" y="644"/>
                  </a:cubicBezTo>
                  <a:cubicBezTo>
                    <a:pt x="998" y="-1151"/>
                    <a:pt x="7655" y="944"/>
                    <a:pt x="15060" y="5207"/>
                  </a:cubicBezTo>
                  <a:cubicBezTo>
                    <a:pt x="22390" y="9546"/>
                    <a:pt x="27626" y="14482"/>
                    <a:pt x="26729" y="1627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059F5FE7-5933-21AE-D900-A82FC3FCAFFA}"/>
                </a:ext>
              </a:extLst>
            </p:cNvPr>
            <p:cNvSpPr/>
            <p:nvPr/>
          </p:nvSpPr>
          <p:spPr>
            <a:xfrm>
              <a:off x="3523623" y="2408815"/>
              <a:ext cx="17786" cy="12177"/>
            </a:xfrm>
            <a:custGeom>
              <a:avLst/>
              <a:gdLst>
                <a:gd name="connsiteX0" fmla="*/ 17709 w 17786"/>
                <a:gd name="connsiteY0" fmla="*/ 11250 h 12177"/>
                <a:gd name="connsiteX1" fmla="*/ 7312 w 17786"/>
                <a:gd name="connsiteY1" fmla="*/ 9305 h 12177"/>
                <a:gd name="connsiteX2" fmla="*/ 131 w 17786"/>
                <a:gd name="connsiteY2" fmla="*/ 927 h 12177"/>
                <a:gd name="connsiteX3" fmla="*/ 10528 w 17786"/>
                <a:gd name="connsiteY3" fmla="*/ 2872 h 12177"/>
                <a:gd name="connsiteX4" fmla="*/ 17634 w 17786"/>
                <a:gd name="connsiteY4" fmla="*/ 11250 h 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6" h="12177">
                  <a:moveTo>
                    <a:pt x="17709" y="11250"/>
                  </a:moveTo>
                  <a:cubicBezTo>
                    <a:pt x="16811" y="13045"/>
                    <a:pt x="12174" y="12147"/>
                    <a:pt x="7312" y="9305"/>
                  </a:cubicBezTo>
                  <a:cubicBezTo>
                    <a:pt x="2449" y="6463"/>
                    <a:pt x="-692" y="2723"/>
                    <a:pt x="131" y="927"/>
                  </a:cubicBezTo>
                  <a:cubicBezTo>
                    <a:pt x="1028" y="-868"/>
                    <a:pt x="5666" y="30"/>
                    <a:pt x="10528" y="2872"/>
                  </a:cubicBezTo>
                  <a:cubicBezTo>
                    <a:pt x="15390" y="5715"/>
                    <a:pt x="18532" y="9455"/>
                    <a:pt x="17634" y="1125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116908C7-D091-AE9F-8F13-35DC9525A640}"/>
                </a:ext>
              </a:extLst>
            </p:cNvPr>
            <p:cNvSpPr/>
            <p:nvPr/>
          </p:nvSpPr>
          <p:spPr>
            <a:xfrm>
              <a:off x="3448710" y="2355068"/>
              <a:ext cx="34379" cy="15588"/>
            </a:xfrm>
            <a:custGeom>
              <a:avLst/>
              <a:gdLst>
                <a:gd name="connsiteX0" fmla="*/ 34353 w 34379"/>
                <a:gd name="connsiteY0" fmla="*/ 15106 h 15588"/>
                <a:gd name="connsiteX1" fmla="*/ 16252 w 34379"/>
                <a:gd name="connsiteY1" fmla="*/ 10393 h 15588"/>
                <a:gd name="connsiteX2" fmla="*/ 20 w 34379"/>
                <a:gd name="connsiteY2" fmla="*/ 445 h 15588"/>
                <a:gd name="connsiteX3" fmla="*/ 18122 w 34379"/>
                <a:gd name="connsiteY3" fmla="*/ 5157 h 15588"/>
                <a:gd name="connsiteX4" fmla="*/ 34353 w 34379"/>
                <a:gd name="connsiteY4" fmla="*/ 15106 h 1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79" h="15588">
                  <a:moveTo>
                    <a:pt x="34353" y="15106"/>
                  </a:moveTo>
                  <a:cubicBezTo>
                    <a:pt x="33829" y="16602"/>
                    <a:pt x="25751" y="14507"/>
                    <a:pt x="16252" y="10393"/>
                  </a:cubicBezTo>
                  <a:cubicBezTo>
                    <a:pt x="6752" y="6354"/>
                    <a:pt x="-429" y="1866"/>
                    <a:pt x="20" y="445"/>
                  </a:cubicBezTo>
                  <a:cubicBezTo>
                    <a:pt x="544" y="-976"/>
                    <a:pt x="8622" y="1118"/>
                    <a:pt x="18122" y="5157"/>
                  </a:cubicBezTo>
                  <a:cubicBezTo>
                    <a:pt x="27621" y="9196"/>
                    <a:pt x="34877" y="13610"/>
                    <a:pt x="34353" y="1510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C476D851-454C-E782-3979-843E9FF9BD39}"/>
                </a:ext>
              </a:extLst>
            </p:cNvPr>
            <p:cNvSpPr/>
            <p:nvPr/>
          </p:nvSpPr>
          <p:spPr>
            <a:xfrm>
              <a:off x="3265750" y="2262090"/>
              <a:ext cx="58160" cy="32234"/>
            </a:xfrm>
            <a:custGeom>
              <a:avLst/>
              <a:gdLst>
                <a:gd name="connsiteX0" fmla="*/ 58140 w 58160"/>
                <a:gd name="connsiteY0" fmla="*/ 32087 h 32234"/>
                <a:gd name="connsiteX1" fmla="*/ 28070 w 58160"/>
                <a:gd name="connsiteY1" fmla="*/ 18249 h 32234"/>
                <a:gd name="connsiteX2" fmla="*/ 21 w 58160"/>
                <a:gd name="connsiteY2" fmla="*/ 148 h 32234"/>
                <a:gd name="connsiteX3" fmla="*/ 30090 w 58160"/>
                <a:gd name="connsiteY3" fmla="*/ 13986 h 32234"/>
                <a:gd name="connsiteX4" fmla="*/ 58140 w 58160"/>
                <a:gd name="connsiteY4" fmla="*/ 32087 h 3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60" h="32234">
                  <a:moveTo>
                    <a:pt x="58140" y="32087"/>
                  </a:moveTo>
                  <a:cubicBezTo>
                    <a:pt x="57541" y="33284"/>
                    <a:pt x="44152" y="27076"/>
                    <a:pt x="28070" y="18249"/>
                  </a:cubicBezTo>
                  <a:cubicBezTo>
                    <a:pt x="11988" y="9423"/>
                    <a:pt x="-578" y="1344"/>
                    <a:pt x="21" y="148"/>
                  </a:cubicBezTo>
                  <a:cubicBezTo>
                    <a:pt x="619" y="-1049"/>
                    <a:pt x="14083" y="5159"/>
                    <a:pt x="30090" y="13986"/>
                  </a:cubicBezTo>
                  <a:cubicBezTo>
                    <a:pt x="46172" y="22812"/>
                    <a:pt x="58738" y="30890"/>
                    <a:pt x="58140" y="3208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09B831F4-B0C1-47CF-EDAE-CBE17D17C208}"/>
                </a:ext>
              </a:extLst>
            </p:cNvPr>
            <p:cNvSpPr/>
            <p:nvPr/>
          </p:nvSpPr>
          <p:spPr>
            <a:xfrm>
              <a:off x="3342818" y="2302552"/>
              <a:ext cx="16750" cy="10712"/>
            </a:xfrm>
            <a:custGeom>
              <a:avLst/>
              <a:gdLst>
                <a:gd name="connsiteX0" fmla="*/ 16751 w 16750"/>
                <a:gd name="connsiteY0" fmla="*/ 10250 h 10712"/>
                <a:gd name="connsiteX1" fmla="*/ 7326 w 16750"/>
                <a:gd name="connsiteY1" fmla="*/ 7482 h 10712"/>
                <a:gd name="connsiteX2" fmla="*/ 70 w 16750"/>
                <a:gd name="connsiteY2" fmla="*/ 451 h 10712"/>
                <a:gd name="connsiteX3" fmla="*/ 9420 w 16750"/>
                <a:gd name="connsiteY3" fmla="*/ 3219 h 10712"/>
                <a:gd name="connsiteX4" fmla="*/ 16676 w 16750"/>
                <a:gd name="connsiteY4" fmla="*/ 10250 h 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50" h="10712">
                  <a:moveTo>
                    <a:pt x="16751" y="10250"/>
                  </a:moveTo>
                  <a:cubicBezTo>
                    <a:pt x="16152" y="11447"/>
                    <a:pt x="11963" y="10250"/>
                    <a:pt x="7326" y="7482"/>
                  </a:cubicBezTo>
                  <a:cubicBezTo>
                    <a:pt x="2763" y="4790"/>
                    <a:pt x="-528" y="1648"/>
                    <a:pt x="70" y="451"/>
                  </a:cubicBezTo>
                  <a:cubicBezTo>
                    <a:pt x="669" y="-745"/>
                    <a:pt x="4858" y="526"/>
                    <a:pt x="9420" y="3219"/>
                  </a:cubicBezTo>
                  <a:cubicBezTo>
                    <a:pt x="13983" y="5912"/>
                    <a:pt x="17274" y="9053"/>
                    <a:pt x="16676" y="1025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C283BB05-C1FD-A466-FF24-8F528DBCC19C}"/>
                </a:ext>
              </a:extLst>
            </p:cNvPr>
            <p:cNvSpPr/>
            <p:nvPr/>
          </p:nvSpPr>
          <p:spPr>
            <a:xfrm>
              <a:off x="3173081" y="2260940"/>
              <a:ext cx="224866" cy="395320"/>
            </a:xfrm>
            <a:custGeom>
              <a:avLst/>
              <a:gdLst>
                <a:gd name="connsiteX0" fmla="*/ 29708 w 224866"/>
                <a:gd name="connsiteY0" fmla="*/ 26131 h 395320"/>
                <a:gd name="connsiteX1" fmla="*/ 60451 w 224866"/>
                <a:gd name="connsiteY1" fmla="*/ 19773 h 395320"/>
                <a:gd name="connsiteX2" fmla="*/ 221718 w 224866"/>
                <a:gd name="connsiteY2" fmla="*/ 314259 h 395320"/>
                <a:gd name="connsiteX3" fmla="*/ 162 w 224866"/>
                <a:gd name="connsiteY3" fmla="*/ 353230 h 395320"/>
                <a:gd name="connsiteX4" fmla="*/ 29708 w 224866"/>
                <a:gd name="connsiteY4" fmla="*/ 26131 h 3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866" h="395320">
                  <a:moveTo>
                    <a:pt x="29708" y="26131"/>
                  </a:moveTo>
                  <a:cubicBezTo>
                    <a:pt x="32775" y="-6257"/>
                    <a:pt x="44893" y="-8725"/>
                    <a:pt x="60451" y="19773"/>
                  </a:cubicBezTo>
                  <a:cubicBezTo>
                    <a:pt x="105405" y="101978"/>
                    <a:pt x="195987" y="267584"/>
                    <a:pt x="221718" y="314259"/>
                  </a:cubicBezTo>
                  <a:cubicBezTo>
                    <a:pt x="256426" y="377091"/>
                    <a:pt x="-7467" y="439025"/>
                    <a:pt x="162" y="353230"/>
                  </a:cubicBezTo>
                  <a:cubicBezTo>
                    <a:pt x="5249" y="287406"/>
                    <a:pt x="21405" y="114395"/>
                    <a:pt x="29708" y="26131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A7E7E997-97FB-6FEC-952D-ADB3494D0C70}"/>
                </a:ext>
              </a:extLst>
            </p:cNvPr>
            <p:cNvSpPr/>
            <p:nvPr/>
          </p:nvSpPr>
          <p:spPr>
            <a:xfrm>
              <a:off x="3180730" y="2536064"/>
              <a:ext cx="17713" cy="101308"/>
            </a:xfrm>
            <a:custGeom>
              <a:avLst/>
              <a:gdLst>
                <a:gd name="connsiteX0" fmla="*/ 15626 w 17713"/>
                <a:gd name="connsiteY0" fmla="*/ 51776 h 101308"/>
                <a:gd name="connsiteX1" fmla="*/ 3135 w 17713"/>
                <a:gd name="connsiteY1" fmla="*/ 101294 h 101308"/>
                <a:gd name="connsiteX2" fmla="*/ 2088 w 17713"/>
                <a:gd name="connsiteY2" fmla="*/ 49532 h 101308"/>
                <a:gd name="connsiteX3" fmla="*/ 14579 w 17713"/>
                <a:gd name="connsiteY3" fmla="*/ 15 h 101308"/>
                <a:gd name="connsiteX4" fmla="*/ 15626 w 17713"/>
                <a:gd name="connsiteY4" fmla="*/ 51851 h 10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13" h="101308">
                  <a:moveTo>
                    <a:pt x="15626" y="51776"/>
                  </a:moveTo>
                  <a:cubicBezTo>
                    <a:pt x="12485" y="79751"/>
                    <a:pt x="6875" y="101967"/>
                    <a:pt x="3135" y="101294"/>
                  </a:cubicBezTo>
                  <a:cubicBezTo>
                    <a:pt x="-605" y="100695"/>
                    <a:pt x="-1054" y="77507"/>
                    <a:pt x="2088" y="49532"/>
                  </a:cubicBezTo>
                  <a:cubicBezTo>
                    <a:pt x="5304" y="21557"/>
                    <a:pt x="10839" y="-658"/>
                    <a:pt x="14579" y="15"/>
                  </a:cubicBezTo>
                  <a:cubicBezTo>
                    <a:pt x="18319" y="613"/>
                    <a:pt x="18768" y="23876"/>
                    <a:pt x="15626" y="51851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92601521-3989-3072-DD6E-934B9D0C6BE8}"/>
                </a:ext>
              </a:extLst>
            </p:cNvPr>
            <p:cNvSpPr/>
            <p:nvPr/>
          </p:nvSpPr>
          <p:spPr>
            <a:xfrm>
              <a:off x="3220781" y="2557897"/>
              <a:ext cx="17074" cy="83525"/>
            </a:xfrm>
            <a:custGeom>
              <a:avLst/>
              <a:gdLst>
                <a:gd name="connsiteX0" fmla="*/ 15294 w 17074"/>
                <a:gd name="connsiteY0" fmla="*/ 43333 h 83525"/>
                <a:gd name="connsiteX1" fmla="*/ 3850 w 17074"/>
                <a:gd name="connsiteY1" fmla="*/ 83500 h 83525"/>
                <a:gd name="connsiteX2" fmla="*/ 1681 w 17074"/>
                <a:gd name="connsiteY2" fmla="*/ 41014 h 83525"/>
                <a:gd name="connsiteX3" fmla="*/ 13574 w 17074"/>
                <a:gd name="connsiteY3" fmla="*/ 24 h 83525"/>
                <a:gd name="connsiteX4" fmla="*/ 15219 w 17074"/>
                <a:gd name="connsiteY4" fmla="*/ 43333 h 8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4" h="83525">
                  <a:moveTo>
                    <a:pt x="15294" y="43333"/>
                  </a:moveTo>
                  <a:cubicBezTo>
                    <a:pt x="12153" y="71308"/>
                    <a:pt x="7590" y="84173"/>
                    <a:pt x="3850" y="83500"/>
                  </a:cubicBezTo>
                  <a:cubicBezTo>
                    <a:pt x="110" y="82902"/>
                    <a:pt x="-1461" y="68989"/>
                    <a:pt x="1681" y="41014"/>
                  </a:cubicBezTo>
                  <a:cubicBezTo>
                    <a:pt x="4822" y="13039"/>
                    <a:pt x="9834" y="-650"/>
                    <a:pt x="13574" y="24"/>
                  </a:cubicBezTo>
                  <a:cubicBezTo>
                    <a:pt x="17314" y="622"/>
                    <a:pt x="18361" y="15358"/>
                    <a:pt x="15219" y="43333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43D14C1F-A4FD-6611-FB79-E676066F36BE}"/>
                </a:ext>
              </a:extLst>
            </p:cNvPr>
            <p:cNvSpPr/>
            <p:nvPr/>
          </p:nvSpPr>
          <p:spPr>
            <a:xfrm>
              <a:off x="3192660" y="2546177"/>
              <a:ext cx="14847" cy="91720"/>
            </a:xfrm>
            <a:custGeom>
              <a:avLst/>
              <a:gdLst>
                <a:gd name="connsiteX0" fmla="*/ 14842 w 14847"/>
                <a:gd name="connsiteY0" fmla="*/ 60962 h 91720"/>
                <a:gd name="connsiteX1" fmla="*/ 6315 w 14847"/>
                <a:gd name="connsiteY1" fmla="*/ 91704 h 91720"/>
                <a:gd name="connsiteX2" fmla="*/ 181 w 14847"/>
                <a:gd name="connsiteY2" fmla="*/ 59466 h 91720"/>
                <a:gd name="connsiteX3" fmla="*/ 6240 w 14847"/>
                <a:gd name="connsiteY3" fmla="*/ 0 h 91720"/>
                <a:gd name="connsiteX4" fmla="*/ 14767 w 14847"/>
                <a:gd name="connsiteY4" fmla="*/ 60887 h 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7" h="91720">
                  <a:moveTo>
                    <a:pt x="14842" y="60962"/>
                  </a:moveTo>
                  <a:cubicBezTo>
                    <a:pt x="13870" y="83177"/>
                    <a:pt x="10354" y="92153"/>
                    <a:pt x="6315" y="91704"/>
                  </a:cubicBezTo>
                  <a:cubicBezTo>
                    <a:pt x="2276" y="91330"/>
                    <a:pt x="-791" y="81756"/>
                    <a:pt x="181" y="59466"/>
                  </a:cubicBezTo>
                  <a:cubicBezTo>
                    <a:pt x="1154" y="37175"/>
                    <a:pt x="6240" y="0"/>
                    <a:pt x="6240" y="0"/>
                  </a:cubicBezTo>
                  <a:cubicBezTo>
                    <a:pt x="6240" y="0"/>
                    <a:pt x="15814" y="38671"/>
                    <a:pt x="14767" y="6088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C1252E4E-5734-63CF-3ADF-8C3F6705DA71}"/>
                </a:ext>
              </a:extLst>
            </p:cNvPr>
            <p:cNvSpPr/>
            <p:nvPr/>
          </p:nvSpPr>
          <p:spPr>
            <a:xfrm>
              <a:off x="3202769" y="2514836"/>
              <a:ext cx="17056" cy="105319"/>
            </a:xfrm>
            <a:custGeom>
              <a:avLst/>
              <a:gdLst>
                <a:gd name="connsiteX0" fmla="*/ 16551 w 17056"/>
                <a:gd name="connsiteY0" fmla="*/ 68816 h 105319"/>
                <a:gd name="connsiteX1" fmla="*/ 11390 w 17056"/>
                <a:gd name="connsiteY1" fmla="*/ 105318 h 105319"/>
                <a:gd name="connsiteX2" fmla="*/ 1067 w 17056"/>
                <a:gd name="connsiteY2" fmla="*/ 69190 h 105319"/>
                <a:gd name="connsiteX3" fmla="*/ 170 w 17056"/>
                <a:gd name="connsiteY3" fmla="*/ 0 h 105319"/>
                <a:gd name="connsiteX4" fmla="*/ 16551 w 17056"/>
                <a:gd name="connsiteY4" fmla="*/ 68816 h 10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56" h="105319">
                  <a:moveTo>
                    <a:pt x="16551" y="68816"/>
                  </a:moveTo>
                  <a:cubicBezTo>
                    <a:pt x="18196" y="94547"/>
                    <a:pt x="15653" y="105243"/>
                    <a:pt x="11390" y="105318"/>
                  </a:cubicBezTo>
                  <a:cubicBezTo>
                    <a:pt x="7126" y="105467"/>
                    <a:pt x="2713" y="94921"/>
                    <a:pt x="1067" y="69190"/>
                  </a:cubicBezTo>
                  <a:cubicBezTo>
                    <a:pt x="-578" y="43458"/>
                    <a:pt x="170" y="0"/>
                    <a:pt x="170" y="0"/>
                  </a:cubicBezTo>
                  <a:cubicBezTo>
                    <a:pt x="170" y="0"/>
                    <a:pt x="14905" y="43084"/>
                    <a:pt x="16551" y="6881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2A0AB9BF-E9D5-6900-BFE3-276F8386C815}"/>
                </a:ext>
              </a:extLst>
            </p:cNvPr>
            <p:cNvSpPr/>
            <p:nvPr/>
          </p:nvSpPr>
          <p:spPr>
            <a:xfrm>
              <a:off x="3253980" y="2551637"/>
              <a:ext cx="18542" cy="102871"/>
            </a:xfrm>
            <a:custGeom>
              <a:avLst/>
              <a:gdLst>
                <a:gd name="connsiteX0" fmla="*/ 6180 w 18542"/>
                <a:gd name="connsiteY0" fmla="*/ 102326 h 102871"/>
                <a:gd name="connsiteX1" fmla="*/ 196 w 18542"/>
                <a:gd name="connsiteY1" fmla="*/ 66048 h 102871"/>
                <a:gd name="connsiteX2" fmla="*/ 6479 w 18542"/>
                <a:gd name="connsiteY2" fmla="*/ 1571 h 102871"/>
                <a:gd name="connsiteX3" fmla="*/ 8200 w 18542"/>
                <a:gd name="connsiteY3" fmla="*/ 0 h 102871"/>
                <a:gd name="connsiteX4" fmla="*/ 9098 w 18542"/>
                <a:gd name="connsiteY4" fmla="*/ 224 h 102871"/>
                <a:gd name="connsiteX5" fmla="*/ 10070 w 18542"/>
                <a:gd name="connsiteY5" fmla="*/ 1571 h 102871"/>
                <a:gd name="connsiteX6" fmla="*/ 18447 w 18542"/>
                <a:gd name="connsiteY6" fmla="*/ 67843 h 102871"/>
                <a:gd name="connsiteX7" fmla="*/ 7975 w 18542"/>
                <a:gd name="connsiteY7" fmla="*/ 102849 h 102871"/>
                <a:gd name="connsiteX8" fmla="*/ 6180 w 18542"/>
                <a:gd name="connsiteY8" fmla="*/ 102251 h 102871"/>
                <a:gd name="connsiteX9" fmla="*/ 6180 w 18542"/>
                <a:gd name="connsiteY9" fmla="*/ 102251 h 10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42" h="102871">
                  <a:moveTo>
                    <a:pt x="6180" y="102326"/>
                  </a:moveTo>
                  <a:cubicBezTo>
                    <a:pt x="47" y="98810"/>
                    <a:pt x="-402" y="80634"/>
                    <a:pt x="196" y="66048"/>
                  </a:cubicBezTo>
                  <a:cubicBezTo>
                    <a:pt x="1318" y="42187"/>
                    <a:pt x="6479" y="2020"/>
                    <a:pt x="6479" y="1571"/>
                  </a:cubicBezTo>
                  <a:cubicBezTo>
                    <a:pt x="6554" y="673"/>
                    <a:pt x="7302" y="0"/>
                    <a:pt x="8200" y="0"/>
                  </a:cubicBezTo>
                  <a:cubicBezTo>
                    <a:pt x="8574" y="0"/>
                    <a:pt x="8873" y="0"/>
                    <a:pt x="9098" y="224"/>
                  </a:cubicBezTo>
                  <a:cubicBezTo>
                    <a:pt x="9546" y="524"/>
                    <a:pt x="9920" y="972"/>
                    <a:pt x="10070" y="1571"/>
                  </a:cubicBezTo>
                  <a:cubicBezTo>
                    <a:pt x="10444" y="3291"/>
                    <a:pt x="19569" y="43758"/>
                    <a:pt x="18447" y="67843"/>
                  </a:cubicBezTo>
                  <a:cubicBezTo>
                    <a:pt x="17400" y="92003"/>
                    <a:pt x="13959" y="103448"/>
                    <a:pt x="7975" y="102849"/>
                  </a:cubicBezTo>
                  <a:cubicBezTo>
                    <a:pt x="7377" y="102775"/>
                    <a:pt x="6779" y="102550"/>
                    <a:pt x="6180" y="102251"/>
                  </a:cubicBezTo>
                  <a:lnTo>
                    <a:pt x="6180" y="102251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F1C37757-6653-668A-7489-0491149F97BE}"/>
                </a:ext>
              </a:extLst>
            </p:cNvPr>
            <p:cNvSpPr/>
            <p:nvPr/>
          </p:nvSpPr>
          <p:spPr>
            <a:xfrm>
              <a:off x="3238337" y="2553956"/>
              <a:ext cx="14936" cy="91715"/>
            </a:xfrm>
            <a:custGeom>
              <a:avLst/>
              <a:gdLst>
                <a:gd name="connsiteX0" fmla="*/ 14793 w 14936"/>
                <a:gd name="connsiteY0" fmla="*/ 60962 h 91715"/>
                <a:gd name="connsiteX1" fmla="*/ 6266 w 14936"/>
                <a:gd name="connsiteY1" fmla="*/ 91704 h 91715"/>
                <a:gd name="connsiteX2" fmla="*/ 207 w 14936"/>
                <a:gd name="connsiteY2" fmla="*/ 59466 h 91715"/>
                <a:gd name="connsiteX3" fmla="*/ 6266 w 14936"/>
                <a:gd name="connsiteY3" fmla="*/ 0 h 91715"/>
                <a:gd name="connsiteX4" fmla="*/ 14868 w 14936"/>
                <a:gd name="connsiteY4" fmla="*/ 60887 h 9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36" h="91715">
                  <a:moveTo>
                    <a:pt x="14793" y="60962"/>
                  </a:moveTo>
                  <a:cubicBezTo>
                    <a:pt x="13820" y="83252"/>
                    <a:pt x="10305" y="92078"/>
                    <a:pt x="6266" y="91704"/>
                  </a:cubicBezTo>
                  <a:cubicBezTo>
                    <a:pt x="2226" y="91330"/>
                    <a:pt x="-840" y="81756"/>
                    <a:pt x="207" y="59466"/>
                  </a:cubicBezTo>
                  <a:cubicBezTo>
                    <a:pt x="1179" y="37175"/>
                    <a:pt x="6266" y="0"/>
                    <a:pt x="6266" y="0"/>
                  </a:cubicBezTo>
                  <a:cubicBezTo>
                    <a:pt x="6266" y="0"/>
                    <a:pt x="15840" y="38671"/>
                    <a:pt x="14868" y="6088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FEBC7A01-FCD5-5BCF-1E0C-EB3BFF3B21DC}"/>
                </a:ext>
              </a:extLst>
            </p:cNvPr>
            <p:cNvSpPr/>
            <p:nvPr/>
          </p:nvSpPr>
          <p:spPr>
            <a:xfrm>
              <a:off x="3255865" y="2553956"/>
              <a:ext cx="14847" cy="91715"/>
            </a:xfrm>
            <a:custGeom>
              <a:avLst/>
              <a:gdLst>
                <a:gd name="connsiteX0" fmla="*/ 14842 w 14847"/>
                <a:gd name="connsiteY0" fmla="*/ 60962 h 91715"/>
                <a:gd name="connsiteX1" fmla="*/ 6315 w 14847"/>
                <a:gd name="connsiteY1" fmla="*/ 91704 h 91715"/>
                <a:gd name="connsiteX2" fmla="*/ 181 w 14847"/>
                <a:gd name="connsiteY2" fmla="*/ 59466 h 91715"/>
                <a:gd name="connsiteX3" fmla="*/ 6240 w 14847"/>
                <a:gd name="connsiteY3" fmla="*/ 0 h 91715"/>
                <a:gd name="connsiteX4" fmla="*/ 14767 w 14847"/>
                <a:gd name="connsiteY4" fmla="*/ 60887 h 9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7" h="91715">
                  <a:moveTo>
                    <a:pt x="14842" y="60962"/>
                  </a:moveTo>
                  <a:cubicBezTo>
                    <a:pt x="13870" y="83252"/>
                    <a:pt x="10354" y="92078"/>
                    <a:pt x="6315" y="91704"/>
                  </a:cubicBezTo>
                  <a:cubicBezTo>
                    <a:pt x="2276" y="91330"/>
                    <a:pt x="-791" y="81756"/>
                    <a:pt x="181" y="59466"/>
                  </a:cubicBezTo>
                  <a:cubicBezTo>
                    <a:pt x="1154" y="37175"/>
                    <a:pt x="6240" y="0"/>
                    <a:pt x="6240" y="0"/>
                  </a:cubicBezTo>
                  <a:cubicBezTo>
                    <a:pt x="6240" y="0"/>
                    <a:pt x="15814" y="38671"/>
                    <a:pt x="14767" y="6088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F68DA9E8-54A3-4B6A-EBE9-7E547DA107F7}"/>
                </a:ext>
              </a:extLst>
            </p:cNvPr>
            <p:cNvSpPr/>
            <p:nvPr/>
          </p:nvSpPr>
          <p:spPr>
            <a:xfrm>
              <a:off x="3248370" y="2522690"/>
              <a:ext cx="17083" cy="105243"/>
            </a:xfrm>
            <a:custGeom>
              <a:avLst/>
              <a:gdLst>
                <a:gd name="connsiteX0" fmla="*/ 16578 w 17083"/>
                <a:gd name="connsiteY0" fmla="*/ 68741 h 105243"/>
                <a:gd name="connsiteX1" fmla="*/ 11417 w 17083"/>
                <a:gd name="connsiteY1" fmla="*/ 105243 h 105243"/>
                <a:gd name="connsiteX2" fmla="*/ 1094 w 17083"/>
                <a:gd name="connsiteY2" fmla="*/ 69115 h 105243"/>
                <a:gd name="connsiteX3" fmla="*/ 197 w 17083"/>
                <a:gd name="connsiteY3" fmla="*/ 0 h 105243"/>
                <a:gd name="connsiteX4" fmla="*/ 16578 w 17083"/>
                <a:gd name="connsiteY4" fmla="*/ 68741 h 10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3" h="105243">
                  <a:moveTo>
                    <a:pt x="16578" y="68741"/>
                  </a:moveTo>
                  <a:cubicBezTo>
                    <a:pt x="18223" y="94472"/>
                    <a:pt x="15680" y="105168"/>
                    <a:pt x="11417" y="105243"/>
                  </a:cubicBezTo>
                  <a:cubicBezTo>
                    <a:pt x="7153" y="105318"/>
                    <a:pt x="2740" y="94846"/>
                    <a:pt x="1094" y="69115"/>
                  </a:cubicBezTo>
                  <a:cubicBezTo>
                    <a:pt x="-626" y="43384"/>
                    <a:pt x="197" y="0"/>
                    <a:pt x="197" y="0"/>
                  </a:cubicBezTo>
                  <a:cubicBezTo>
                    <a:pt x="197" y="0"/>
                    <a:pt x="14932" y="43084"/>
                    <a:pt x="16578" y="6874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2AC9ED36-153B-2AA4-6B98-150CF62D77B3}"/>
                </a:ext>
              </a:extLst>
            </p:cNvPr>
            <p:cNvSpPr/>
            <p:nvPr/>
          </p:nvSpPr>
          <p:spPr>
            <a:xfrm>
              <a:off x="3265845" y="2548421"/>
              <a:ext cx="20718" cy="90743"/>
            </a:xfrm>
            <a:custGeom>
              <a:avLst/>
              <a:gdLst>
                <a:gd name="connsiteX0" fmla="*/ 19224 w 20718"/>
                <a:gd name="connsiteY0" fmla="*/ 58643 h 90743"/>
                <a:gd name="connsiteX1" fmla="*/ 16456 w 20718"/>
                <a:gd name="connsiteY1" fmla="*/ 90732 h 90743"/>
                <a:gd name="connsiteX2" fmla="*/ 4712 w 20718"/>
                <a:gd name="connsiteY2" fmla="*/ 60064 h 90743"/>
                <a:gd name="connsiteX3" fmla="*/ 0 w 20718"/>
                <a:gd name="connsiteY3" fmla="*/ 0 h 90743"/>
                <a:gd name="connsiteX4" fmla="*/ 19224 w 20718"/>
                <a:gd name="connsiteY4" fmla="*/ 58643 h 9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18" h="90743">
                  <a:moveTo>
                    <a:pt x="19224" y="58643"/>
                  </a:moveTo>
                  <a:cubicBezTo>
                    <a:pt x="22215" y="80858"/>
                    <a:pt x="20420" y="90358"/>
                    <a:pt x="16456" y="90732"/>
                  </a:cubicBezTo>
                  <a:cubicBezTo>
                    <a:pt x="12417" y="91106"/>
                    <a:pt x="7779" y="82279"/>
                    <a:pt x="4712" y="60064"/>
                  </a:cubicBezTo>
                  <a:cubicBezTo>
                    <a:pt x="1720" y="37849"/>
                    <a:pt x="0" y="0"/>
                    <a:pt x="0" y="0"/>
                  </a:cubicBezTo>
                  <a:cubicBezTo>
                    <a:pt x="0" y="0"/>
                    <a:pt x="16231" y="36427"/>
                    <a:pt x="19224" y="5864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7553B6F6-37BE-0676-4D3B-55D4D382050B}"/>
                </a:ext>
              </a:extLst>
            </p:cNvPr>
            <p:cNvSpPr/>
            <p:nvPr/>
          </p:nvSpPr>
          <p:spPr>
            <a:xfrm>
              <a:off x="3337378" y="2503251"/>
              <a:ext cx="53283" cy="89517"/>
            </a:xfrm>
            <a:custGeom>
              <a:avLst/>
              <a:gdLst>
                <a:gd name="connsiteX0" fmla="*/ 20845 w 53283"/>
                <a:gd name="connsiteY0" fmla="*/ 48312 h 89517"/>
                <a:gd name="connsiteX1" fmla="*/ 52635 w 53283"/>
                <a:gd name="connsiteY1" fmla="*/ 89377 h 89517"/>
                <a:gd name="connsiteX2" fmla="*/ 32439 w 53283"/>
                <a:gd name="connsiteY2" fmla="*/ 41206 h 89517"/>
                <a:gd name="connsiteX3" fmla="*/ 649 w 53283"/>
                <a:gd name="connsiteY3" fmla="*/ 141 h 89517"/>
                <a:gd name="connsiteX4" fmla="*/ 20845 w 53283"/>
                <a:gd name="connsiteY4" fmla="*/ 48312 h 8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83" h="89517">
                  <a:moveTo>
                    <a:pt x="20845" y="48312"/>
                  </a:moveTo>
                  <a:cubicBezTo>
                    <a:pt x="35206" y="72921"/>
                    <a:pt x="49418" y="91322"/>
                    <a:pt x="52635" y="89377"/>
                  </a:cubicBezTo>
                  <a:cubicBezTo>
                    <a:pt x="55851" y="87432"/>
                    <a:pt x="46800" y="65890"/>
                    <a:pt x="32439" y="41206"/>
                  </a:cubicBezTo>
                  <a:cubicBezTo>
                    <a:pt x="18077" y="16597"/>
                    <a:pt x="3865" y="-1804"/>
                    <a:pt x="649" y="141"/>
                  </a:cubicBezTo>
                  <a:cubicBezTo>
                    <a:pt x="-2567" y="2086"/>
                    <a:pt x="6483" y="23628"/>
                    <a:pt x="20845" y="48312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415B0F2B-2F49-DDE4-9186-6F792AA28521}"/>
                </a:ext>
              </a:extLst>
            </p:cNvPr>
            <p:cNvSpPr/>
            <p:nvPr/>
          </p:nvSpPr>
          <p:spPr>
            <a:xfrm>
              <a:off x="3309947" y="2537801"/>
              <a:ext cx="45165" cy="73832"/>
            </a:xfrm>
            <a:custGeom>
              <a:avLst/>
              <a:gdLst>
                <a:gd name="connsiteX0" fmla="*/ 17159 w 45165"/>
                <a:gd name="connsiteY0" fmla="*/ 40689 h 73832"/>
                <a:gd name="connsiteX1" fmla="*/ 44162 w 45165"/>
                <a:gd name="connsiteY1" fmla="*/ 73601 h 73832"/>
                <a:gd name="connsiteX2" fmla="*/ 28678 w 45165"/>
                <a:gd name="connsiteY2" fmla="*/ 33658 h 73832"/>
                <a:gd name="connsiteX3" fmla="*/ 928 w 45165"/>
                <a:gd name="connsiteY3" fmla="*/ 223 h 73832"/>
                <a:gd name="connsiteX4" fmla="*/ 17159 w 45165"/>
                <a:gd name="connsiteY4" fmla="*/ 40764 h 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65" h="73832">
                  <a:moveTo>
                    <a:pt x="17159" y="40689"/>
                  </a:moveTo>
                  <a:cubicBezTo>
                    <a:pt x="31520" y="65298"/>
                    <a:pt x="41020" y="75546"/>
                    <a:pt x="44162" y="73601"/>
                  </a:cubicBezTo>
                  <a:cubicBezTo>
                    <a:pt x="47378" y="71656"/>
                    <a:pt x="43040" y="58267"/>
                    <a:pt x="28678" y="33658"/>
                  </a:cubicBezTo>
                  <a:cubicBezTo>
                    <a:pt x="14317" y="9049"/>
                    <a:pt x="4144" y="-1722"/>
                    <a:pt x="928" y="223"/>
                  </a:cubicBezTo>
                  <a:cubicBezTo>
                    <a:pt x="-2289" y="2167"/>
                    <a:pt x="2798" y="16080"/>
                    <a:pt x="17159" y="40764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491C45A1-8102-D978-9F2F-1AD4ED91B117}"/>
                </a:ext>
              </a:extLst>
            </p:cNvPr>
            <p:cNvSpPr/>
            <p:nvPr/>
          </p:nvSpPr>
          <p:spPr>
            <a:xfrm>
              <a:off x="3338775" y="2514163"/>
              <a:ext cx="39338" cy="84817"/>
            </a:xfrm>
            <a:custGeom>
              <a:avLst/>
              <a:gdLst>
                <a:gd name="connsiteX0" fmla="*/ 17054 w 39338"/>
                <a:gd name="connsiteY0" fmla="*/ 59316 h 84817"/>
                <a:gd name="connsiteX1" fmla="*/ 37474 w 39338"/>
                <a:gd name="connsiteY1" fmla="*/ 84523 h 84817"/>
                <a:gd name="connsiteX2" fmla="*/ 29920 w 39338"/>
                <a:gd name="connsiteY2" fmla="*/ 52584 h 84817"/>
                <a:gd name="connsiteX3" fmla="*/ 0 w 39338"/>
                <a:gd name="connsiteY3" fmla="*/ 0 h 84817"/>
                <a:gd name="connsiteX4" fmla="*/ 17054 w 39338"/>
                <a:gd name="connsiteY4" fmla="*/ 59316 h 8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38" h="84817">
                  <a:moveTo>
                    <a:pt x="17054" y="59316"/>
                  </a:moveTo>
                  <a:cubicBezTo>
                    <a:pt x="27077" y="79512"/>
                    <a:pt x="33884" y="86393"/>
                    <a:pt x="37474" y="84523"/>
                  </a:cubicBezTo>
                  <a:cubicBezTo>
                    <a:pt x="41065" y="82653"/>
                    <a:pt x="39943" y="72705"/>
                    <a:pt x="29920" y="52584"/>
                  </a:cubicBezTo>
                  <a:cubicBezTo>
                    <a:pt x="19897" y="32388"/>
                    <a:pt x="0" y="0"/>
                    <a:pt x="0" y="0"/>
                  </a:cubicBezTo>
                  <a:cubicBezTo>
                    <a:pt x="0" y="0"/>
                    <a:pt x="7031" y="39120"/>
                    <a:pt x="17054" y="5931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9C9FCDF4-2BA1-05E3-412F-768AF4E9BE9F}"/>
                </a:ext>
              </a:extLst>
            </p:cNvPr>
            <p:cNvSpPr/>
            <p:nvPr/>
          </p:nvSpPr>
          <p:spPr>
            <a:xfrm>
              <a:off x="3322319" y="2486711"/>
              <a:ext cx="35143" cy="101363"/>
            </a:xfrm>
            <a:custGeom>
              <a:avLst/>
              <a:gdLst>
                <a:gd name="connsiteX0" fmla="*/ 13015 w 35143"/>
                <a:gd name="connsiteY0" fmla="*/ 69414 h 101363"/>
                <a:gd name="connsiteX1" fmla="*/ 32687 w 35143"/>
                <a:gd name="connsiteY1" fmla="*/ 101204 h 101363"/>
                <a:gd name="connsiteX2" fmla="*/ 27452 w 35143"/>
                <a:gd name="connsiteY2" fmla="*/ 64103 h 101363"/>
                <a:gd name="connsiteX3" fmla="*/ 0 w 35143"/>
                <a:gd name="connsiteY3" fmla="*/ 0 h 101363"/>
                <a:gd name="connsiteX4" fmla="*/ 13015 w 35143"/>
                <a:gd name="connsiteY4" fmla="*/ 69414 h 101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43" h="101363">
                  <a:moveTo>
                    <a:pt x="13015" y="69414"/>
                  </a:moveTo>
                  <a:cubicBezTo>
                    <a:pt x="21991" y="93799"/>
                    <a:pt x="28723" y="102700"/>
                    <a:pt x="32687" y="101204"/>
                  </a:cubicBezTo>
                  <a:cubicBezTo>
                    <a:pt x="36652" y="99708"/>
                    <a:pt x="36427" y="88413"/>
                    <a:pt x="27452" y="64103"/>
                  </a:cubicBezTo>
                  <a:cubicBezTo>
                    <a:pt x="18475" y="39793"/>
                    <a:pt x="0" y="0"/>
                    <a:pt x="0" y="0"/>
                  </a:cubicBezTo>
                  <a:cubicBezTo>
                    <a:pt x="0" y="0"/>
                    <a:pt x="4039" y="45104"/>
                    <a:pt x="13015" y="6941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07E9C5F0-0D55-4843-F795-F2B6E27EFDF6}"/>
                </a:ext>
              </a:extLst>
            </p:cNvPr>
            <p:cNvSpPr/>
            <p:nvPr/>
          </p:nvSpPr>
          <p:spPr>
            <a:xfrm>
              <a:off x="3281644" y="2542174"/>
              <a:ext cx="46052" cy="95283"/>
            </a:xfrm>
            <a:custGeom>
              <a:avLst/>
              <a:gdLst>
                <a:gd name="connsiteX0" fmla="*/ 44789 w 46052"/>
                <a:gd name="connsiteY0" fmla="*/ 93688 h 95283"/>
                <a:gd name="connsiteX1" fmla="*/ 35439 w 46052"/>
                <a:gd name="connsiteY1" fmla="*/ 58083 h 95283"/>
                <a:gd name="connsiteX2" fmla="*/ 3275 w 46052"/>
                <a:gd name="connsiteY2" fmla="*/ 936 h 95283"/>
                <a:gd name="connsiteX3" fmla="*/ 1106 w 46052"/>
                <a:gd name="connsiteY3" fmla="*/ 113 h 95283"/>
                <a:gd name="connsiteX4" fmla="*/ 358 w 46052"/>
                <a:gd name="connsiteY4" fmla="*/ 637 h 95283"/>
                <a:gd name="connsiteX5" fmla="*/ 59 w 46052"/>
                <a:gd name="connsiteY5" fmla="*/ 2208 h 95283"/>
                <a:gd name="connsiteX6" fmla="*/ 19432 w 46052"/>
                <a:gd name="connsiteY6" fmla="*/ 66386 h 95283"/>
                <a:gd name="connsiteX7" fmla="*/ 43442 w 46052"/>
                <a:gd name="connsiteY7" fmla="*/ 94810 h 95283"/>
                <a:gd name="connsiteX8" fmla="*/ 44863 w 46052"/>
                <a:gd name="connsiteY8" fmla="*/ 93613 h 95283"/>
                <a:gd name="connsiteX9" fmla="*/ 44863 w 46052"/>
                <a:gd name="connsiteY9" fmla="*/ 93613 h 9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52" h="95283">
                  <a:moveTo>
                    <a:pt x="44789" y="93688"/>
                  </a:moveTo>
                  <a:cubicBezTo>
                    <a:pt x="48978" y="88227"/>
                    <a:pt x="41946" y="71323"/>
                    <a:pt x="35439" y="58083"/>
                  </a:cubicBezTo>
                  <a:cubicBezTo>
                    <a:pt x="24668" y="36466"/>
                    <a:pt x="3499" y="1310"/>
                    <a:pt x="3275" y="936"/>
                  </a:cubicBezTo>
                  <a:cubicBezTo>
                    <a:pt x="2826" y="113"/>
                    <a:pt x="1854" y="-186"/>
                    <a:pt x="1106" y="113"/>
                  </a:cubicBezTo>
                  <a:cubicBezTo>
                    <a:pt x="807" y="188"/>
                    <a:pt x="582" y="413"/>
                    <a:pt x="358" y="637"/>
                  </a:cubicBezTo>
                  <a:cubicBezTo>
                    <a:pt x="59" y="1086"/>
                    <a:pt x="-91" y="1609"/>
                    <a:pt x="59" y="2208"/>
                  </a:cubicBezTo>
                  <a:cubicBezTo>
                    <a:pt x="358" y="3928"/>
                    <a:pt x="8586" y="44619"/>
                    <a:pt x="19432" y="66386"/>
                  </a:cubicBezTo>
                  <a:cubicBezTo>
                    <a:pt x="30278" y="88227"/>
                    <a:pt x="38132" y="97577"/>
                    <a:pt x="43442" y="94810"/>
                  </a:cubicBezTo>
                  <a:cubicBezTo>
                    <a:pt x="43966" y="94510"/>
                    <a:pt x="44490" y="94136"/>
                    <a:pt x="44863" y="93613"/>
                  </a:cubicBezTo>
                  <a:lnTo>
                    <a:pt x="44863" y="93613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31A47127-92BF-5A97-7F3A-3C99408238F0}"/>
                </a:ext>
              </a:extLst>
            </p:cNvPr>
            <p:cNvSpPr/>
            <p:nvPr/>
          </p:nvSpPr>
          <p:spPr>
            <a:xfrm>
              <a:off x="3299954" y="2538024"/>
              <a:ext cx="39305" cy="84817"/>
            </a:xfrm>
            <a:custGeom>
              <a:avLst/>
              <a:gdLst>
                <a:gd name="connsiteX0" fmla="*/ 17054 w 39305"/>
                <a:gd name="connsiteY0" fmla="*/ 59316 h 84817"/>
                <a:gd name="connsiteX1" fmla="*/ 37475 w 39305"/>
                <a:gd name="connsiteY1" fmla="*/ 84523 h 84817"/>
                <a:gd name="connsiteX2" fmla="*/ 29920 w 39305"/>
                <a:gd name="connsiteY2" fmla="*/ 52584 h 84817"/>
                <a:gd name="connsiteX3" fmla="*/ 0 w 39305"/>
                <a:gd name="connsiteY3" fmla="*/ 0 h 84817"/>
                <a:gd name="connsiteX4" fmla="*/ 17054 w 39305"/>
                <a:gd name="connsiteY4" fmla="*/ 59316 h 8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05" h="84817">
                  <a:moveTo>
                    <a:pt x="17054" y="59316"/>
                  </a:moveTo>
                  <a:cubicBezTo>
                    <a:pt x="27077" y="79512"/>
                    <a:pt x="33959" y="86393"/>
                    <a:pt x="37475" y="84523"/>
                  </a:cubicBezTo>
                  <a:cubicBezTo>
                    <a:pt x="40990" y="82653"/>
                    <a:pt x="39943" y="72705"/>
                    <a:pt x="29920" y="52584"/>
                  </a:cubicBezTo>
                  <a:cubicBezTo>
                    <a:pt x="19897" y="32388"/>
                    <a:pt x="0" y="0"/>
                    <a:pt x="0" y="0"/>
                  </a:cubicBezTo>
                  <a:cubicBezTo>
                    <a:pt x="0" y="0"/>
                    <a:pt x="7031" y="39120"/>
                    <a:pt x="17054" y="5931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EF2D7C22-6EC3-C6E1-56CC-F239072502E9}"/>
                </a:ext>
              </a:extLst>
            </p:cNvPr>
            <p:cNvSpPr/>
            <p:nvPr/>
          </p:nvSpPr>
          <p:spPr>
            <a:xfrm>
              <a:off x="3283722" y="2544457"/>
              <a:ext cx="39305" cy="84817"/>
            </a:xfrm>
            <a:custGeom>
              <a:avLst/>
              <a:gdLst>
                <a:gd name="connsiteX0" fmla="*/ 17054 w 39305"/>
                <a:gd name="connsiteY0" fmla="*/ 59316 h 84817"/>
                <a:gd name="connsiteX1" fmla="*/ 37475 w 39305"/>
                <a:gd name="connsiteY1" fmla="*/ 84523 h 84817"/>
                <a:gd name="connsiteX2" fmla="*/ 29920 w 39305"/>
                <a:gd name="connsiteY2" fmla="*/ 52584 h 84817"/>
                <a:gd name="connsiteX3" fmla="*/ 0 w 39305"/>
                <a:gd name="connsiteY3" fmla="*/ 0 h 84817"/>
                <a:gd name="connsiteX4" fmla="*/ 17054 w 39305"/>
                <a:gd name="connsiteY4" fmla="*/ 59316 h 8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05" h="84817">
                  <a:moveTo>
                    <a:pt x="17054" y="59316"/>
                  </a:moveTo>
                  <a:cubicBezTo>
                    <a:pt x="27077" y="79512"/>
                    <a:pt x="33959" y="86393"/>
                    <a:pt x="37475" y="84523"/>
                  </a:cubicBezTo>
                  <a:cubicBezTo>
                    <a:pt x="40990" y="82653"/>
                    <a:pt x="39943" y="72705"/>
                    <a:pt x="29920" y="52584"/>
                  </a:cubicBezTo>
                  <a:cubicBezTo>
                    <a:pt x="19897" y="32388"/>
                    <a:pt x="0" y="0"/>
                    <a:pt x="0" y="0"/>
                  </a:cubicBezTo>
                  <a:cubicBezTo>
                    <a:pt x="0" y="0"/>
                    <a:pt x="7031" y="39120"/>
                    <a:pt x="17054" y="5931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425DB639-5F9F-22D9-71E5-F7CAAC556C6C}"/>
                </a:ext>
              </a:extLst>
            </p:cNvPr>
            <p:cNvSpPr/>
            <p:nvPr/>
          </p:nvSpPr>
          <p:spPr>
            <a:xfrm>
              <a:off x="3283423" y="2510647"/>
              <a:ext cx="35143" cy="101362"/>
            </a:xfrm>
            <a:custGeom>
              <a:avLst/>
              <a:gdLst>
                <a:gd name="connsiteX0" fmla="*/ 13015 w 35143"/>
                <a:gd name="connsiteY0" fmla="*/ 69414 h 101362"/>
                <a:gd name="connsiteX1" fmla="*/ 32687 w 35143"/>
                <a:gd name="connsiteY1" fmla="*/ 101204 h 101362"/>
                <a:gd name="connsiteX2" fmla="*/ 27451 w 35143"/>
                <a:gd name="connsiteY2" fmla="*/ 64103 h 101362"/>
                <a:gd name="connsiteX3" fmla="*/ 0 w 35143"/>
                <a:gd name="connsiteY3" fmla="*/ 0 h 101362"/>
                <a:gd name="connsiteX4" fmla="*/ 13015 w 35143"/>
                <a:gd name="connsiteY4" fmla="*/ 69414 h 10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43" h="101362">
                  <a:moveTo>
                    <a:pt x="13015" y="69414"/>
                  </a:moveTo>
                  <a:cubicBezTo>
                    <a:pt x="21991" y="93724"/>
                    <a:pt x="28723" y="102700"/>
                    <a:pt x="32687" y="101204"/>
                  </a:cubicBezTo>
                  <a:cubicBezTo>
                    <a:pt x="36652" y="99708"/>
                    <a:pt x="36427" y="88413"/>
                    <a:pt x="27451" y="64103"/>
                  </a:cubicBezTo>
                  <a:cubicBezTo>
                    <a:pt x="18475" y="39793"/>
                    <a:pt x="0" y="0"/>
                    <a:pt x="0" y="0"/>
                  </a:cubicBezTo>
                  <a:cubicBezTo>
                    <a:pt x="0" y="0"/>
                    <a:pt x="4039" y="45104"/>
                    <a:pt x="13015" y="6941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F44FB442-4D4A-A8B7-7815-9D471BAB9136}"/>
                </a:ext>
              </a:extLst>
            </p:cNvPr>
            <p:cNvSpPr/>
            <p:nvPr/>
          </p:nvSpPr>
          <p:spPr>
            <a:xfrm>
              <a:off x="3277963" y="2540642"/>
              <a:ext cx="24955" cy="89861"/>
            </a:xfrm>
            <a:custGeom>
              <a:avLst/>
              <a:gdLst>
                <a:gd name="connsiteX0" fmla="*/ 6283 w 24955"/>
                <a:gd name="connsiteY0" fmla="*/ 61186 h 89861"/>
                <a:gd name="connsiteX1" fmla="*/ 21991 w 24955"/>
                <a:gd name="connsiteY1" fmla="*/ 89759 h 89861"/>
                <a:gd name="connsiteX2" fmla="*/ 20271 w 24955"/>
                <a:gd name="connsiteY2" fmla="*/ 57147 h 89861"/>
                <a:gd name="connsiteX3" fmla="*/ 0 w 24955"/>
                <a:gd name="connsiteY3" fmla="*/ 0 h 89861"/>
                <a:gd name="connsiteX4" fmla="*/ 6283 w 24955"/>
                <a:gd name="connsiteY4" fmla="*/ 61111 h 8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55" h="89861">
                  <a:moveTo>
                    <a:pt x="6283" y="61186"/>
                  </a:moveTo>
                  <a:cubicBezTo>
                    <a:pt x="12641" y="82803"/>
                    <a:pt x="18176" y="90881"/>
                    <a:pt x="21991" y="89759"/>
                  </a:cubicBezTo>
                  <a:cubicBezTo>
                    <a:pt x="25881" y="88712"/>
                    <a:pt x="26554" y="78839"/>
                    <a:pt x="20271" y="57147"/>
                  </a:cubicBezTo>
                  <a:cubicBezTo>
                    <a:pt x="13913" y="35530"/>
                    <a:pt x="0" y="0"/>
                    <a:pt x="0" y="0"/>
                  </a:cubicBezTo>
                  <a:cubicBezTo>
                    <a:pt x="0" y="0"/>
                    <a:pt x="0" y="39494"/>
                    <a:pt x="6283" y="6111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F008BF03-87CE-2DE6-47D0-DC543597274B}"/>
                </a:ext>
              </a:extLst>
            </p:cNvPr>
            <p:cNvSpPr/>
            <p:nvPr/>
          </p:nvSpPr>
          <p:spPr>
            <a:xfrm>
              <a:off x="3276242" y="2541091"/>
              <a:ext cx="32929" cy="102093"/>
            </a:xfrm>
            <a:custGeom>
              <a:avLst/>
              <a:gdLst>
                <a:gd name="connsiteX0" fmla="*/ 28274 w 32929"/>
                <a:gd name="connsiteY0" fmla="*/ 64851 h 102093"/>
                <a:gd name="connsiteX1" fmla="*/ 29770 w 32929"/>
                <a:gd name="connsiteY1" fmla="*/ 102027 h 102093"/>
                <a:gd name="connsiteX2" fmla="*/ 13240 w 32929"/>
                <a:gd name="connsiteY2" fmla="*/ 68292 h 102093"/>
                <a:gd name="connsiteX3" fmla="*/ 0 w 32929"/>
                <a:gd name="connsiteY3" fmla="*/ 0 h 102093"/>
                <a:gd name="connsiteX4" fmla="*/ 28274 w 32929"/>
                <a:gd name="connsiteY4" fmla="*/ 64851 h 10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9" h="102093">
                  <a:moveTo>
                    <a:pt x="28274" y="64851"/>
                  </a:moveTo>
                  <a:cubicBezTo>
                    <a:pt x="34483" y="89984"/>
                    <a:pt x="33959" y="101129"/>
                    <a:pt x="29770" y="102027"/>
                  </a:cubicBezTo>
                  <a:cubicBezTo>
                    <a:pt x="25656" y="102999"/>
                    <a:pt x="19523" y="93425"/>
                    <a:pt x="13240" y="68292"/>
                  </a:cubicBezTo>
                  <a:cubicBezTo>
                    <a:pt x="7031" y="43159"/>
                    <a:pt x="0" y="0"/>
                    <a:pt x="0" y="0"/>
                  </a:cubicBezTo>
                  <a:cubicBezTo>
                    <a:pt x="0" y="0"/>
                    <a:pt x="22066" y="39719"/>
                    <a:pt x="28274" y="6485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7D0FFC6A-133D-3817-588A-7F52E6837DB0}"/>
                </a:ext>
              </a:extLst>
            </p:cNvPr>
            <p:cNvSpPr/>
            <p:nvPr/>
          </p:nvSpPr>
          <p:spPr>
            <a:xfrm>
              <a:off x="3280295" y="2455145"/>
              <a:ext cx="45757" cy="73463"/>
            </a:xfrm>
            <a:custGeom>
              <a:avLst/>
              <a:gdLst>
                <a:gd name="connsiteX0" fmla="*/ 17490 w 45757"/>
                <a:gd name="connsiteY0" fmla="*/ 40542 h 73463"/>
                <a:gd name="connsiteX1" fmla="*/ 44792 w 45757"/>
                <a:gd name="connsiteY1" fmla="*/ 73229 h 73463"/>
                <a:gd name="connsiteX2" fmla="*/ 29009 w 45757"/>
                <a:gd name="connsiteY2" fmla="*/ 33436 h 73463"/>
                <a:gd name="connsiteX3" fmla="*/ 885 w 45757"/>
                <a:gd name="connsiteY3" fmla="*/ 225 h 73463"/>
                <a:gd name="connsiteX4" fmla="*/ 17415 w 45757"/>
                <a:gd name="connsiteY4" fmla="*/ 40617 h 7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57" h="73463">
                  <a:moveTo>
                    <a:pt x="17490" y="40542"/>
                  </a:moveTo>
                  <a:cubicBezTo>
                    <a:pt x="32076" y="65076"/>
                    <a:pt x="41650" y="75174"/>
                    <a:pt x="44792" y="73229"/>
                  </a:cubicBezTo>
                  <a:cubicBezTo>
                    <a:pt x="47933" y="71285"/>
                    <a:pt x="43595" y="57895"/>
                    <a:pt x="29009" y="33436"/>
                  </a:cubicBezTo>
                  <a:cubicBezTo>
                    <a:pt x="14423" y="8902"/>
                    <a:pt x="4101" y="-1720"/>
                    <a:pt x="885" y="225"/>
                  </a:cubicBezTo>
                  <a:cubicBezTo>
                    <a:pt x="-2257" y="2245"/>
                    <a:pt x="2904" y="16083"/>
                    <a:pt x="17415" y="40617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B5B416ED-1AEC-F1AE-9DDF-8211D8D3041F}"/>
                </a:ext>
              </a:extLst>
            </p:cNvPr>
            <p:cNvSpPr/>
            <p:nvPr/>
          </p:nvSpPr>
          <p:spPr>
            <a:xfrm>
              <a:off x="3308855" y="2431285"/>
              <a:ext cx="40101" cy="84443"/>
            </a:xfrm>
            <a:custGeom>
              <a:avLst/>
              <a:gdLst>
                <a:gd name="connsiteX0" fmla="*/ 17653 w 40101"/>
                <a:gd name="connsiteY0" fmla="*/ 59092 h 84443"/>
                <a:gd name="connsiteX1" fmla="*/ 38297 w 40101"/>
                <a:gd name="connsiteY1" fmla="*/ 84149 h 84443"/>
                <a:gd name="connsiteX2" fmla="*/ 30443 w 40101"/>
                <a:gd name="connsiteY2" fmla="*/ 52285 h 84443"/>
                <a:gd name="connsiteX3" fmla="*/ 0 w 40101"/>
                <a:gd name="connsiteY3" fmla="*/ 0 h 84443"/>
                <a:gd name="connsiteX4" fmla="*/ 17578 w 40101"/>
                <a:gd name="connsiteY4" fmla="*/ 59166 h 8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1" h="84443">
                  <a:moveTo>
                    <a:pt x="17653" y="59092"/>
                  </a:moveTo>
                  <a:cubicBezTo>
                    <a:pt x="27900" y="79138"/>
                    <a:pt x="34782" y="86019"/>
                    <a:pt x="38297" y="84149"/>
                  </a:cubicBezTo>
                  <a:cubicBezTo>
                    <a:pt x="41813" y="82279"/>
                    <a:pt x="40691" y="72331"/>
                    <a:pt x="30443" y="52285"/>
                  </a:cubicBezTo>
                  <a:cubicBezTo>
                    <a:pt x="20196" y="32239"/>
                    <a:pt x="0" y="0"/>
                    <a:pt x="0" y="0"/>
                  </a:cubicBezTo>
                  <a:cubicBezTo>
                    <a:pt x="0" y="0"/>
                    <a:pt x="7405" y="39120"/>
                    <a:pt x="17578" y="5916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B71973B1-C601-F8F8-84D7-78D92DF68D14}"/>
                </a:ext>
              </a:extLst>
            </p:cNvPr>
            <p:cNvSpPr/>
            <p:nvPr/>
          </p:nvSpPr>
          <p:spPr>
            <a:xfrm>
              <a:off x="3292100" y="2403908"/>
              <a:ext cx="36053" cy="101138"/>
            </a:xfrm>
            <a:custGeom>
              <a:avLst/>
              <a:gdLst>
                <a:gd name="connsiteX0" fmla="*/ 13688 w 36053"/>
                <a:gd name="connsiteY0" fmla="*/ 69339 h 101138"/>
                <a:gd name="connsiteX1" fmla="*/ 33660 w 36053"/>
                <a:gd name="connsiteY1" fmla="*/ 100979 h 101138"/>
                <a:gd name="connsiteX2" fmla="*/ 28050 w 36053"/>
                <a:gd name="connsiteY2" fmla="*/ 63879 h 101138"/>
                <a:gd name="connsiteX3" fmla="*/ 0 w 36053"/>
                <a:gd name="connsiteY3" fmla="*/ 0 h 101138"/>
                <a:gd name="connsiteX4" fmla="*/ 13688 w 36053"/>
                <a:gd name="connsiteY4" fmla="*/ 69339 h 10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53" h="101138">
                  <a:moveTo>
                    <a:pt x="13688" y="69339"/>
                  </a:moveTo>
                  <a:cubicBezTo>
                    <a:pt x="22889" y="93574"/>
                    <a:pt x="29695" y="102475"/>
                    <a:pt x="33660" y="100979"/>
                  </a:cubicBezTo>
                  <a:cubicBezTo>
                    <a:pt x="37624" y="99483"/>
                    <a:pt x="37250" y="88114"/>
                    <a:pt x="28050" y="63879"/>
                  </a:cubicBezTo>
                  <a:cubicBezTo>
                    <a:pt x="18850" y="39644"/>
                    <a:pt x="0" y="0"/>
                    <a:pt x="0" y="0"/>
                  </a:cubicBezTo>
                  <a:cubicBezTo>
                    <a:pt x="0" y="0"/>
                    <a:pt x="4488" y="45104"/>
                    <a:pt x="13688" y="6933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0DDE9769-AA8D-0066-38FE-FC0C6FFACD52}"/>
                </a:ext>
              </a:extLst>
            </p:cNvPr>
            <p:cNvSpPr/>
            <p:nvPr/>
          </p:nvSpPr>
          <p:spPr>
            <a:xfrm>
              <a:off x="3252023" y="2459861"/>
              <a:ext cx="46902" cy="94947"/>
            </a:xfrm>
            <a:custGeom>
              <a:avLst/>
              <a:gdLst>
                <a:gd name="connsiteX0" fmla="*/ 45686 w 46902"/>
                <a:gd name="connsiteY0" fmla="*/ 93272 h 94947"/>
                <a:gd name="connsiteX1" fmla="*/ 36037 w 46902"/>
                <a:gd name="connsiteY1" fmla="*/ 57742 h 94947"/>
                <a:gd name="connsiteX2" fmla="*/ 3275 w 46902"/>
                <a:gd name="connsiteY2" fmla="*/ 895 h 94947"/>
                <a:gd name="connsiteX3" fmla="*/ 1106 w 46902"/>
                <a:gd name="connsiteY3" fmla="*/ 147 h 94947"/>
                <a:gd name="connsiteX4" fmla="*/ 358 w 46902"/>
                <a:gd name="connsiteY4" fmla="*/ 670 h 94947"/>
                <a:gd name="connsiteX5" fmla="*/ 59 w 46902"/>
                <a:gd name="connsiteY5" fmla="*/ 2241 h 94947"/>
                <a:gd name="connsiteX6" fmla="*/ 20105 w 46902"/>
                <a:gd name="connsiteY6" fmla="*/ 66269 h 94947"/>
                <a:gd name="connsiteX7" fmla="*/ 44340 w 46902"/>
                <a:gd name="connsiteY7" fmla="*/ 94469 h 94947"/>
                <a:gd name="connsiteX8" fmla="*/ 45761 w 46902"/>
                <a:gd name="connsiteY8" fmla="*/ 93272 h 94947"/>
                <a:gd name="connsiteX9" fmla="*/ 45761 w 46902"/>
                <a:gd name="connsiteY9" fmla="*/ 93272 h 9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902" h="94947">
                  <a:moveTo>
                    <a:pt x="45686" y="93272"/>
                  </a:moveTo>
                  <a:cubicBezTo>
                    <a:pt x="49800" y="87737"/>
                    <a:pt x="42694" y="70907"/>
                    <a:pt x="36037" y="57742"/>
                  </a:cubicBezTo>
                  <a:cubicBezTo>
                    <a:pt x="25042" y="36200"/>
                    <a:pt x="3499" y="1269"/>
                    <a:pt x="3275" y="895"/>
                  </a:cubicBezTo>
                  <a:cubicBezTo>
                    <a:pt x="2826" y="147"/>
                    <a:pt x="1854" y="-227"/>
                    <a:pt x="1106" y="147"/>
                  </a:cubicBezTo>
                  <a:cubicBezTo>
                    <a:pt x="807" y="222"/>
                    <a:pt x="582" y="446"/>
                    <a:pt x="358" y="670"/>
                  </a:cubicBezTo>
                  <a:cubicBezTo>
                    <a:pt x="59" y="1119"/>
                    <a:pt x="-91" y="1643"/>
                    <a:pt x="59" y="2241"/>
                  </a:cubicBezTo>
                  <a:cubicBezTo>
                    <a:pt x="433" y="3962"/>
                    <a:pt x="9035" y="44578"/>
                    <a:pt x="20105" y="66269"/>
                  </a:cubicBezTo>
                  <a:cubicBezTo>
                    <a:pt x="31175" y="88036"/>
                    <a:pt x="39104" y="97236"/>
                    <a:pt x="44340" y="94469"/>
                  </a:cubicBezTo>
                  <a:cubicBezTo>
                    <a:pt x="44938" y="94170"/>
                    <a:pt x="45387" y="93721"/>
                    <a:pt x="45761" y="93272"/>
                  </a:cubicBezTo>
                  <a:lnTo>
                    <a:pt x="45761" y="93272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EE9B66BC-CA48-67FD-9F4B-49A25278DF4F}"/>
                </a:ext>
              </a:extLst>
            </p:cNvPr>
            <p:cNvSpPr/>
            <p:nvPr/>
          </p:nvSpPr>
          <p:spPr>
            <a:xfrm>
              <a:off x="3270184" y="2455520"/>
              <a:ext cx="40101" cy="84465"/>
            </a:xfrm>
            <a:custGeom>
              <a:avLst/>
              <a:gdLst>
                <a:gd name="connsiteX0" fmla="*/ 17653 w 40101"/>
                <a:gd name="connsiteY0" fmla="*/ 59166 h 84465"/>
                <a:gd name="connsiteX1" fmla="*/ 38297 w 40101"/>
                <a:gd name="connsiteY1" fmla="*/ 84149 h 84465"/>
                <a:gd name="connsiteX2" fmla="*/ 30443 w 40101"/>
                <a:gd name="connsiteY2" fmla="*/ 52285 h 84465"/>
                <a:gd name="connsiteX3" fmla="*/ 0 w 40101"/>
                <a:gd name="connsiteY3" fmla="*/ 0 h 84465"/>
                <a:gd name="connsiteX4" fmla="*/ 17578 w 40101"/>
                <a:gd name="connsiteY4" fmla="*/ 59166 h 8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1" h="84465">
                  <a:moveTo>
                    <a:pt x="17653" y="59166"/>
                  </a:moveTo>
                  <a:cubicBezTo>
                    <a:pt x="27900" y="79213"/>
                    <a:pt x="34782" y="86094"/>
                    <a:pt x="38297" y="84149"/>
                  </a:cubicBezTo>
                  <a:cubicBezTo>
                    <a:pt x="41813" y="82279"/>
                    <a:pt x="40691" y="72331"/>
                    <a:pt x="30443" y="52285"/>
                  </a:cubicBezTo>
                  <a:cubicBezTo>
                    <a:pt x="20196" y="32239"/>
                    <a:pt x="0" y="0"/>
                    <a:pt x="0" y="0"/>
                  </a:cubicBezTo>
                  <a:cubicBezTo>
                    <a:pt x="0" y="0"/>
                    <a:pt x="7405" y="39120"/>
                    <a:pt x="17578" y="5916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470D47CC-CCD5-FD4B-6254-E14771837396}"/>
                </a:ext>
              </a:extLst>
            </p:cNvPr>
            <p:cNvSpPr/>
            <p:nvPr/>
          </p:nvSpPr>
          <p:spPr>
            <a:xfrm>
              <a:off x="3254177" y="2462102"/>
              <a:ext cx="40059" cy="84465"/>
            </a:xfrm>
            <a:custGeom>
              <a:avLst/>
              <a:gdLst>
                <a:gd name="connsiteX0" fmla="*/ 17578 w 40059"/>
                <a:gd name="connsiteY0" fmla="*/ 59166 h 84465"/>
                <a:gd name="connsiteX1" fmla="*/ 38222 w 40059"/>
                <a:gd name="connsiteY1" fmla="*/ 84149 h 84465"/>
                <a:gd name="connsiteX2" fmla="*/ 30369 w 40059"/>
                <a:gd name="connsiteY2" fmla="*/ 52285 h 84465"/>
                <a:gd name="connsiteX3" fmla="*/ 0 w 40059"/>
                <a:gd name="connsiteY3" fmla="*/ 0 h 84465"/>
                <a:gd name="connsiteX4" fmla="*/ 17578 w 40059"/>
                <a:gd name="connsiteY4" fmla="*/ 59166 h 8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" h="84465">
                  <a:moveTo>
                    <a:pt x="17578" y="59166"/>
                  </a:moveTo>
                  <a:cubicBezTo>
                    <a:pt x="27825" y="79213"/>
                    <a:pt x="34707" y="86094"/>
                    <a:pt x="38222" y="84149"/>
                  </a:cubicBezTo>
                  <a:cubicBezTo>
                    <a:pt x="41813" y="82279"/>
                    <a:pt x="40616" y="72331"/>
                    <a:pt x="30369" y="52285"/>
                  </a:cubicBezTo>
                  <a:cubicBezTo>
                    <a:pt x="20196" y="32239"/>
                    <a:pt x="0" y="0"/>
                    <a:pt x="0" y="0"/>
                  </a:cubicBezTo>
                  <a:cubicBezTo>
                    <a:pt x="0" y="0"/>
                    <a:pt x="7330" y="39045"/>
                    <a:pt x="17578" y="5916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FDDF764C-6C73-1B90-21FA-F11E65F044D6}"/>
                </a:ext>
              </a:extLst>
            </p:cNvPr>
            <p:cNvSpPr/>
            <p:nvPr/>
          </p:nvSpPr>
          <p:spPr>
            <a:xfrm>
              <a:off x="3253503" y="2428143"/>
              <a:ext cx="36053" cy="101154"/>
            </a:xfrm>
            <a:custGeom>
              <a:avLst/>
              <a:gdLst>
                <a:gd name="connsiteX0" fmla="*/ 13688 w 36053"/>
                <a:gd name="connsiteY0" fmla="*/ 69414 h 101154"/>
                <a:gd name="connsiteX1" fmla="*/ 33660 w 36053"/>
                <a:gd name="connsiteY1" fmla="*/ 100979 h 101154"/>
                <a:gd name="connsiteX2" fmla="*/ 28050 w 36053"/>
                <a:gd name="connsiteY2" fmla="*/ 63879 h 101154"/>
                <a:gd name="connsiteX3" fmla="*/ 0 w 36053"/>
                <a:gd name="connsiteY3" fmla="*/ 0 h 101154"/>
                <a:gd name="connsiteX4" fmla="*/ 13688 w 36053"/>
                <a:gd name="connsiteY4" fmla="*/ 69339 h 10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53" h="101154">
                  <a:moveTo>
                    <a:pt x="13688" y="69414"/>
                  </a:moveTo>
                  <a:cubicBezTo>
                    <a:pt x="22889" y="93649"/>
                    <a:pt x="29695" y="102550"/>
                    <a:pt x="33660" y="100979"/>
                  </a:cubicBezTo>
                  <a:cubicBezTo>
                    <a:pt x="37624" y="99483"/>
                    <a:pt x="37250" y="88189"/>
                    <a:pt x="28050" y="63879"/>
                  </a:cubicBezTo>
                  <a:cubicBezTo>
                    <a:pt x="18849" y="39644"/>
                    <a:pt x="0" y="0"/>
                    <a:pt x="0" y="0"/>
                  </a:cubicBezTo>
                  <a:cubicBezTo>
                    <a:pt x="0" y="0"/>
                    <a:pt x="4488" y="45104"/>
                    <a:pt x="13688" y="6933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5354079A-C301-99ED-5D79-66A9A657D792}"/>
                </a:ext>
              </a:extLst>
            </p:cNvPr>
            <p:cNvSpPr/>
            <p:nvPr/>
          </p:nvSpPr>
          <p:spPr>
            <a:xfrm>
              <a:off x="3265902" y="2476389"/>
              <a:ext cx="17745" cy="105244"/>
            </a:xfrm>
            <a:custGeom>
              <a:avLst/>
              <a:gdLst>
                <a:gd name="connsiteX0" fmla="*/ 17072 w 17745"/>
                <a:gd name="connsiteY0" fmla="*/ 68666 h 105244"/>
                <a:gd name="connsiteX1" fmla="*/ 12285 w 17745"/>
                <a:gd name="connsiteY1" fmla="*/ 105243 h 105244"/>
                <a:gd name="connsiteX2" fmla="*/ 1589 w 17745"/>
                <a:gd name="connsiteY2" fmla="*/ 69190 h 105244"/>
                <a:gd name="connsiteX3" fmla="*/ 18 w 17745"/>
                <a:gd name="connsiteY3" fmla="*/ 0 h 105244"/>
                <a:gd name="connsiteX4" fmla="*/ 17072 w 17745"/>
                <a:gd name="connsiteY4" fmla="*/ 68666 h 10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5" h="105244">
                  <a:moveTo>
                    <a:pt x="17072" y="68666"/>
                  </a:moveTo>
                  <a:cubicBezTo>
                    <a:pt x="19017" y="94397"/>
                    <a:pt x="16548" y="105093"/>
                    <a:pt x="12285" y="105243"/>
                  </a:cubicBezTo>
                  <a:cubicBezTo>
                    <a:pt x="8021" y="105392"/>
                    <a:pt x="3533" y="94921"/>
                    <a:pt x="1589" y="69190"/>
                  </a:cubicBezTo>
                  <a:cubicBezTo>
                    <a:pt x="-281" y="43458"/>
                    <a:pt x="18" y="0"/>
                    <a:pt x="18" y="0"/>
                  </a:cubicBezTo>
                  <a:cubicBezTo>
                    <a:pt x="18" y="0"/>
                    <a:pt x="15127" y="42935"/>
                    <a:pt x="17072" y="6866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7675643A-8A90-6500-A083-5FDFA07BB7BC}"/>
                </a:ext>
              </a:extLst>
            </p:cNvPr>
            <p:cNvSpPr/>
            <p:nvPr/>
          </p:nvSpPr>
          <p:spPr>
            <a:xfrm>
              <a:off x="3248417" y="2458288"/>
              <a:ext cx="25616" cy="89724"/>
            </a:xfrm>
            <a:custGeom>
              <a:avLst/>
              <a:gdLst>
                <a:gd name="connsiteX0" fmla="*/ 6807 w 25616"/>
                <a:gd name="connsiteY0" fmla="*/ 61186 h 89724"/>
                <a:gd name="connsiteX1" fmla="*/ 22739 w 25616"/>
                <a:gd name="connsiteY1" fmla="*/ 89610 h 89724"/>
                <a:gd name="connsiteX2" fmla="*/ 20720 w 25616"/>
                <a:gd name="connsiteY2" fmla="*/ 56997 h 89724"/>
                <a:gd name="connsiteX3" fmla="*/ 0 w 25616"/>
                <a:gd name="connsiteY3" fmla="*/ 0 h 89724"/>
                <a:gd name="connsiteX4" fmla="*/ 6807 w 25616"/>
                <a:gd name="connsiteY4" fmla="*/ 61111 h 8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16" h="89724">
                  <a:moveTo>
                    <a:pt x="6807" y="61186"/>
                  </a:moveTo>
                  <a:cubicBezTo>
                    <a:pt x="13314" y="82728"/>
                    <a:pt x="18924" y="90807"/>
                    <a:pt x="22739" y="89610"/>
                  </a:cubicBezTo>
                  <a:cubicBezTo>
                    <a:pt x="26554" y="88488"/>
                    <a:pt x="27227" y="78614"/>
                    <a:pt x="20720" y="56997"/>
                  </a:cubicBezTo>
                  <a:cubicBezTo>
                    <a:pt x="14212" y="35455"/>
                    <a:pt x="0" y="0"/>
                    <a:pt x="0" y="0"/>
                  </a:cubicBezTo>
                  <a:cubicBezTo>
                    <a:pt x="0" y="0"/>
                    <a:pt x="299" y="39569"/>
                    <a:pt x="6807" y="6111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4B3E30C5-2E09-483E-15F6-FCC8066FE0B3}"/>
                </a:ext>
              </a:extLst>
            </p:cNvPr>
            <p:cNvSpPr/>
            <p:nvPr/>
          </p:nvSpPr>
          <p:spPr>
            <a:xfrm>
              <a:off x="3213676" y="2488046"/>
              <a:ext cx="17154" cy="101526"/>
            </a:xfrm>
            <a:custGeom>
              <a:avLst/>
              <a:gdLst>
                <a:gd name="connsiteX0" fmla="*/ 15368 w 17154"/>
                <a:gd name="connsiteY0" fmla="*/ 51848 h 101526"/>
                <a:gd name="connsiteX1" fmla="*/ 3325 w 17154"/>
                <a:gd name="connsiteY1" fmla="*/ 101515 h 101526"/>
                <a:gd name="connsiteX2" fmla="*/ 1754 w 17154"/>
                <a:gd name="connsiteY2" fmla="*/ 49679 h 101526"/>
                <a:gd name="connsiteX3" fmla="*/ 13797 w 17154"/>
                <a:gd name="connsiteY3" fmla="*/ 12 h 101526"/>
                <a:gd name="connsiteX4" fmla="*/ 15368 w 17154"/>
                <a:gd name="connsiteY4" fmla="*/ 51773 h 10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54" h="101526">
                  <a:moveTo>
                    <a:pt x="15368" y="51848"/>
                  </a:moveTo>
                  <a:cubicBezTo>
                    <a:pt x="12451" y="79898"/>
                    <a:pt x="7065" y="102113"/>
                    <a:pt x="3325" y="101515"/>
                  </a:cubicBezTo>
                  <a:cubicBezTo>
                    <a:pt x="-415" y="100916"/>
                    <a:pt x="-1088" y="77728"/>
                    <a:pt x="1754" y="49679"/>
                  </a:cubicBezTo>
                  <a:cubicBezTo>
                    <a:pt x="4672" y="21629"/>
                    <a:pt x="10057" y="-587"/>
                    <a:pt x="13797" y="12"/>
                  </a:cubicBezTo>
                  <a:cubicBezTo>
                    <a:pt x="17537" y="610"/>
                    <a:pt x="18285" y="23723"/>
                    <a:pt x="15368" y="51773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8BB48F9C-797A-6E18-FDE0-8F1273CC6D03}"/>
                </a:ext>
              </a:extLst>
            </p:cNvPr>
            <p:cNvSpPr/>
            <p:nvPr/>
          </p:nvSpPr>
          <p:spPr>
            <a:xfrm>
              <a:off x="3189650" y="2465678"/>
              <a:ext cx="16657" cy="83734"/>
            </a:xfrm>
            <a:custGeom>
              <a:avLst/>
              <a:gdLst>
                <a:gd name="connsiteX0" fmla="*/ 15084 w 16657"/>
                <a:gd name="connsiteY0" fmla="*/ 43323 h 83734"/>
                <a:gd name="connsiteX1" fmla="*/ 4014 w 16657"/>
                <a:gd name="connsiteY1" fmla="*/ 83715 h 83734"/>
                <a:gd name="connsiteX2" fmla="*/ 1471 w 16657"/>
                <a:gd name="connsiteY2" fmla="*/ 41229 h 83734"/>
                <a:gd name="connsiteX3" fmla="*/ 12990 w 16657"/>
                <a:gd name="connsiteY3" fmla="*/ 14 h 83734"/>
                <a:gd name="connsiteX4" fmla="*/ 15084 w 16657"/>
                <a:gd name="connsiteY4" fmla="*/ 43323 h 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7" h="83734">
                  <a:moveTo>
                    <a:pt x="15084" y="43323"/>
                  </a:moveTo>
                  <a:cubicBezTo>
                    <a:pt x="12167" y="71298"/>
                    <a:pt x="7754" y="84313"/>
                    <a:pt x="4014" y="83715"/>
                  </a:cubicBezTo>
                  <a:cubicBezTo>
                    <a:pt x="274" y="83117"/>
                    <a:pt x="-1446" y="69204"/>
                    <a:pt x="1471" y="41229"/>
                  </a:cubicBezTo>
                  <a:cubicBezTo>
                    <a:pt x="4388" y="13179"/>
                    <a:pt x="9250" y="-509"/>
                    <a:pt x="12990" y="14"/>
                  </a:cubicBezTo>
                  <a:cubicBezTo>
                    <a:pt x="16730" y="613"/>
                    <a:pt x="17927" y="15348"/>
                    <a:pt x="15084" y="43323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9B9D61CD-A507-7D3D-C1E9-311791361755}"/>
                </a:ext>
              </a:extLst>
            </p:cNvPr>
            <p:cNvSpPr/>
            <p:nvPr/>
          </p:nvSpPr>
          <p:spPr>
            <a:xfrm>
              <a:off x="3225567" y="2498305"/>
              <a:ext cx="14819" cy="91711"/>
            </a:xfrm>
            <a:custGeom>
              <a:avLst/>
              <a:gdLst>
                <a:gd name="connsiteX0" fmla="*/ 14771 w 14819"/>
                <a:gd name="connsiteY0" fmla="*/ 60812 h 91711"/>
                <a:gd name="connsiteX1" fmla="*/ 6543 w 14819"/>
                <a:gd name="connsiteY1" fmla="*/ 91704 h 91711"/>
                <a:gd name="connsiteX2" fmla="*/ 111 w 14819"/>
                <a:gd name="connsiteY2" fmla="*/ 59540 h 91711"/>
                <a:gd name="connsiteX3" fmla="*/ 5646 w 14819"/>
                <a:gd name="connsiteY3" fmla="*/ 0 h 91711"/>
                <a:gd name="connsiteX4" fmla="*/ 14771 w 14819"/>
                <a:gd name="connsiteY4" fmla="*/ 60887 h 9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9" h="91711">
                  <a:moveTo>
                    <a:pt x="14771" y="60812"/>
                  </a:moveTo>
                  <a:cubicBezTo>
                    <a:pt x="13948" y="83102"/>
                    <a:pt x="10583" y="92003"/>
                    <a:pt x="6543" y="91704"/>
                  </a:cubicBezTo>
                  <a:cubicBezTo>
                    <a:pt x="2504" y="91330"/>
                    <a:pt x="-637" y="81831"/>
                    <a:pt x="111" y="59540"/>
                  </a:cubicBezTo>
                  <a:cubicBezTo>
                    <a:pt x="933" y="37250"/>
                    <a:pt x="5646" y="0"/>
                    <a:pt x="5646" y="0"/>
                  </a:cubicBezTo>
                  <a:cubicBezTo>
                    <a:pt x="5646" y="0"/>
                    <a:pt x="15594" y="38597"/>
                    <a:pt x="14771" y="6088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40634C4F-86F4-824C-05D7-DA33901EFDAC}"/>
                </a:ext>
              </a:extLst>
            </p:cNvPr>
            <p:cNvSpPr/>
            <p:nvPr/>
          </p:nvSpPr>
          <p:spPr>
            <a:xfrm>
              <a:off x="3222918" y="2459110"/>
              <a:ext cx="18453" cy="102796"/>
            </a:xfrm>
            <a:custGeom>
              <a:avLst/>
              <a:gdLst>
                <a:gd name="connsiteX0" fmla="*/ 6425 w 18453"/>
                <a:gd name="connsiteY0" fmla="*/ 102326 h 102796"/>
                <a:gd name="connsiteX1" fmla="*/ 142 w 18453"/>
                <a:gd name="connsiteY1" fmla="*/ 66123 h 102796"/>
                <a:gd name="connsiteX2" fmla="*/ 5827 w 18453"/>
                <a:gd name="connsiteY2" fmla="*/ 1571 h 102796"/>
                <a:gd name="connsiteX3" fmla="*/ 7547 w 18453"/>
                <a:gd name="connsiteY3" fmla="*/ 0 h 102796"/>
                <a:gd name="connsiteX4" fmla="*/ 8445 w 18453"/>
                <a:gd name="connsiteY4" fmla="*/ 224 h 102796"/>
                <a:gd name="connsiteX5" fmla="*/ 9417 w 18453"/>
                <a:gd name="connsiteY5" fmla="*/ 1496 h 102796"/>
                <a:gd name="connsiteX6" fmla="*/ 18393 w 18453"/>
                <a:gd name="connsiteY6" fmla="*/ 67694 h 102796"/>
                <a:gd name="connsiteX7" fmla="*/ 8221 w 18453"/>
                <a:gd name="connsiteY7" fmla="*/ 102774 h 102796"/>
                <a:gd name="connsiteX8" fmla="*/ 6425 w 18453"/>
                <a:gd name="connsiteY8" fmla="*/ 102251 h 102796"/>
                <a:gd name="connsiteX9" fmla="*/ 6425 w 18453"/>
                <a:gd name="connsiteY9" fmla="*/ 102251 h 10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53" h="102796">
                  <a:moveTo>
                    <a:pt x="6425" y="102326"/>
                  </a:moveTo>
                  <a:cubicBezTo>
                    <a:pt x="292" y="98885"/>
                    <a:pt x="-381" y="80709"/>
                    <a:pt x="142" y="66123"/>
                  </a:cubicBezTo>
                  <a:cubicBezTo>
                    <a:pt x="965" y="42262"/>
                    <a:pt x="5827" y="2020"/>
                    <a:pt x="5827" y="1571"/>
                  </a:cubicBezTo>
                  <a:cubicBezTo>
                    <a:pt x="5977" y="673"/>
                    <a:pt x="6650" y="0"/>
                    <a:pt x="7547" y="0"/>
                  </a:cubicBezTo>
                  <a:cubicBezTo>
                    <a:pt x="7847" y="0"/>
                    <a:pt x="8146" y="0"/>
                    <a:pt x="8445" y="224"/>
                  </a:cubicBezTo>
                  <a:cubicBezTo>
                    <a:pt x="8894" y="524"/>
                    <a:pt x="9268" y="972"/>
                    <a:pt x="9417" y="1496"/>
                  </a:cubicBezTo>
                  <a:cubicBezTo>
                    <a:pt x="9866" y="3216"/>
                    <a:pt x="19291" y="43608"/>
                    <a:pt x="18393" y="67694"/>
                  </a:cubicBezTo>
                  <a:cubicBezTo>
                    <a:pt x="17571" y="91854"/>
                    <a:pt x="14205" y="103373"/>
                    <a:pt x="8221" y="102774"/>
                  </a:cubicBezTo>
                  <a:cubicBezTo>
                    <a:pt x="7622" y="102774"/>
                    <a:pt x="6949" y="102550"/>
                    <a:pt x="6425" y="102251"/>
                  </a:cubicBezTo>
                  <a:lnTo>
                    <a:pt x="6425" y="102251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6642D174-45E8-E328-204D-687B45F25F4D}"/>
                </a:ext>
              </a:extLst>
            </p:cNvPr>
            <p:cNvSpPr/>
            <p:nvPr/>
          </p:nvSpPr>
          <p:spPr>
            <a:xfrm>
              <a:off x="3207092" y="2461654"/>
              <a:ext cx="14819" cy="91715"/>
            </a:xfrm>
            <a:custGeom>
              <a:avLst/>
              <a:gdLst>
                <a:gd name="connsiteX0" fmla="*/ 14771 w 14819"/>
                <a:gd name="connsiteY0" fmla="*/ 60887 h 91715"/>
                <a:gd name="connsiteX1" fmla="*/ 6543 w 14819"/>
                <a:gd name="connsiteY1" fmla="*/ 91704 h 91715"/>
                <a:gd name="connsiteX2" fmla="*/ 111 w 14819"/>
                <a:gd name="connsiteY2" fmla="*/ 59540 h 91715"/>
                <a:gd name="connsiteX3" fmla="*/ 5646 w 14819"/>
                <a:gd name="connsiteY3" fmla="*/ 0 h 91715"/>
                <a:gd name="connsiteX4" fmla="*/ 14771 w 14819"/>
                <a:gd name="connsiteY4" fmla="*/ 60812 h 9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9" h="91715">
                  <a:moveTo>
                    <a:pt x="14771" y="60887"/>
                  </a:moveTo>
                  <a:cubicBezTo>
                    <a:pt x="13948" y="83177"/>
                    <a:pt x="10583" y="92078"/>
                    <a:pt x="6543" y="91704"/>
                  </a:cubicBezTo>
                  <a:cubicBezTo>
                    <a:pt x="2504" y="91330"/>
                    <a:pt x="-637" y="81831"/>
                    <a:pt x="111" y="59540"/>
                  </a:cubicBezTo>
                  <a:cubicBezTo>
                    <a:pt x="933" y="37250"/>
                    <a:pt x="5646" y="0"/>
                    <a:pt x="5646" y="0"/>
                  </a:cubicBezTo>
                  <a:cubicBezTo>
                    <a:pt x="5646" y="0"/>
                    <a:pt x="15594" y="38597"/>
                    <a:pt x="14771" y="6081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ADDA35B7-3155-D0F8-91C6-A614C3BE2553}"/>
                </a:ext>
              </a:extLst>
            </p:cNvPr>
            <p:cNvSpPr/>
            <p:nvPr/>
          </p:nvSpPr>
          <p:spPr>
            <a:xfrm>
              <a:off x="3224670" y="2461504"/>
              <a:ext cx="14819" cy="91715"/>
            </a:xfrm>
            <a:custGeom>
              <a:avLst/>
              <a:gdLst>
                <a:gd name="connsiteX0" fmla="*/ 14772 w 14819"/>
                <a:gd name="connsiteY0" fmla="*/ 60887 h 91715"/>
                <a:gd name="connsiteX1" fmla="*/ 6544 w 14819"/>
                <a:gd name="connsiteY1" fmla="*/ 91704 h 91715"/>
                <a:gd name="connsiteX2" fmla="*/ 111 w 14819"/>
                <a:gd name="connsiteY2" fmla="*/ 59540 h 91715"/>
                <a:gd name="connsiteX3" fmla="*/ 5646 w 14819"/>
                <a:gd name="connsiteY3" fmla="*/ 0 h 91715"/>
                <a:gd name="connsiteX4" fmla="*/ 14772 w 14819"/>
                <a:gd name="connsiteY4" fmla="*/ 60887 h 9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9" h="91715">
                  <a:moveTo>
                    <a:pt x="14772" y="60887"/>
                  </a:moveTo>
                  <a:cubicBezTo>
                    <a:pt x="14023" y="83177"/>
                    <a:pt x="10583" y="92078"/>
                    <a:pt x="6544" y="91704"/>
                  </a:cubicBezTo>
                  <a:cubicBezTo>
                    <a:pt x="2504" y="91330"/>
                    <a:pt x="-637" y="81831"/>
                    <a:pt x="111" y="59540"/>
                  </a:cubicBezTo>
                  <a:cubicBezTo>
                    <a:pt x="934" y="37250"/>
                    <a:pt x="5646" y="0"/>
                    <a:pt x="5646" y="0"/>
                  </a:cubicBezTo>
                  <a:cubicBezTo>
                    <a:pt x="5646" y="0"/>
                    <a:pt x="15594" y="38597"/>
                    <a:pt x="14772" y="6088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1F9A0AA5-4F4F-FF66-3A68-CB7D72F7DE51}"/>
                </a:ext>
              </a:extLst>
            </p:cNvPr>
            <p:cNvSpPr/>
            <p:nvPr/>
          </p:nvSpPr>
          <p:spPr>
            <a:xfrm>
              <a:off x="3216449" y="2430238"/>
              <a:ext cx="17757" cy="105244"/>
            </a:xfrm>
            <a:custGeom>
              <a:avLst/>
              <a:gdLst>
                <a:gd name="connsiteX0" fmla="*/ 17083 w 17757"/>
                <a:gd name="connsiteY0" fmla="*/ 68666 h 105244"/>
                <a:gd name="connsiteX1" fmla="*/ 12296 w 17757"/>
                <a:gd name="connsiteY1" fmla="*/ 105243 h 105244"/>
                <a:gd name="connsiteX2" fmla="*/ 1600 w 17757"/>
                <a:gd name="connsiteY2" fmla="*/ 69190 h 105244"/>
                <a:gd name="connsiteX3" fmla="*/ 29 w 17757"/>
                <a:gd name="connsiteY3" fmla="*/ 0 h 105244"/>
                <a:gd name="connsiteX4" fmla="*/ 17083 w 17757"/>
                <a:gd name="connsiteY4" fmla="*/ 68666 h 10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57" h="105244">
                  <a:moveTo>
                    <a:pt x="17083" y="68666"/>
                  </a:moveTo>
                  <a:cubicBezTo>
                    <a:pt x="19028" y="94397"/>
                    <a:pt x="16559" y="105093"/>
                    <a:pt x="12296" y="105243"/>
                  </a:cubicBezTo>
                  <a:cubicBezTo>
                    <a:pt x="7958" y="105392"/>
                    <a:pt x="3544" y="94921"/>
                    <a:pt x="1600" y="69190"/>
                  </a:cubicBezTo>
                  <a:cubicBezTo>
                    <a:pt x="-345" y="43458"/>
                    <a:pt x="29" y="0"/>
                    <a:pt x="29" y="0"/>
                  </a:cubicBezTo>
                  <a:cubicBezTo>
                    <a:pt x="29" y="0"/>
                    <a:pt x="15138" y="42935"/>
                    <a:pt x="17083" y="6866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684295A0-51F2-EDEE-A3CF-FEBE27B5134B}"/>
                </a:ext>
              </a:extLst>
            </p:cNvPr>
            <p:cNvSpPr/>
            <p:nvPr/>
          </p:nvSpPr>
          <p:spPr>
            <a:xfrm>
              <a:off x="3233981" y="2455819"/>
              <a:ext cx="21501" cy="90673"/>
            </a:xfrm>
            <a:custGeom>
              <a:avLst/>
              <a:gdLst>
                <a:gd name="connsiteX0" fmla="*/ 19822 w 21501"/>
                <a:gd name="connsiteY0" fmla="*/ 58493 h 90673"/>
                <a:gd name="connsiteX1" fmla="*/ 17354 w 21501"/>
                <a:gd name="connsiteY1" fmla="*/ 90657 h 90673"/>
                <a:gd name="connsiteX2" fmla="*/ 5311 w 21501"/>
                <a:gd name="connsiteY2" fmla="*/ 60064 h 90673"/>
                <a:gd name="connsiteX3" fmla="*/ 0 w 21501"/>
                <a:gd name="connsiteY3" fmla="*/ 0 h 90673"/>
                <a:gd name="connsiteX4" fmla="*/ 19822 w 21501"/>
                <a:gd name="connsiteY4" fmla="*/ 58493 h 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1" h="90673">
                  <a:moveTo>
                    <a:pt x="19822" y="58493"/>
                  </a:moveTo>
                  <a:cubicBezTo>
                    <a:pt x="23038" y="80709"/>
                    <a:pt x="21318" y="90208"/>
                    <a:pt x="17354" y="90657"/>
                  </a:cubicBezTo>
                  <a:cubicBezTo>
                    <a:pt x="13314" y="91106"/>
                    <a:pt x="8527" y="82279"/>
                    <a:pt x="5311" y="60064"/>
                  </a:cubicBezTo>
                  <a:cubicBezTo>
                    <a:pt x="2094" y="37849"/>
                    <a:pt x="0" y="0"/>
                    <a:pt x="0" y="0"/>
                  </a:cubicBezTo>
                  <a:cubicBezTo>
                    <a:pt x="0" y="0"/>
                    <a:pt x="16605" y="36278"/>
                    <a:pt x="19822" y="5849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127CBB38-B9A5-AE31-CEFC-5A11C39C01CC}"/>
                </a:ext>
              </a:extLst>
            </p:cNvPr>
            <p:cNvSpPr/>
            <p:nvPr/>
          </p:nvSpPr>
          <p:spPr>
            <a:xfrm>
              <a:off x="3234435" y="2455595"/>
              <a:ext cx="20578" cy="104900"/>
            </a:xfrm>
            <a:custGeom>
              <a:avLst/>
              <a:gdLst>
                <a:gd name="connsiteX0" fmla="*/ 2463 w 20578"/>
                <a:gd name="connsiteY0" fmla="*/ 70162 h 104900"/>
                <a:gd name="connsiteX1" fmla="*/ 16600 w 20578"/>
                <a:gd name="connsiteY1" fmla="*/ 104869 h 104900"/>
                <a:gd name="connsiteX2" fmla="*/ 17722 w 20578"/>
                <a:gd name="connsiteY2" fmla="*/ 67694 h 104900"/>
                <a:gd name="connsiteX3" fmla="*/ 1341 w 20578"/>
                <a:gd name="connsiteY3" fmla="*/ 0 h 104900"/>
                <a:gd name="connsiteX4" fmla="*/ 2463 w 20578"/>
                <a:gd name="connsiteY4" fmla="*/ 70162 h 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78" h="104900">
                  <a:moveTo>
                    <a:pt x="2463" y="70162"/>
                  </a:moveTo>
                  <a:cubicBezTo>
                    <a:pt x="7250" y="95594"/>
                    <a:pt x="12412" y="105542"/>
                    <a:pt x="16600" y="104869"/>
                  </a:cubicBezTo>
                  <a:cubicBezTo>
                    <a:pt x="20789" y="104196"/>
                    <a:pt x="22435" y="93125"/>
                    <a:pt x="17722" y="67694"/>
                  </a:cubicBezTo>
                  <a:cubicBezTo>
                    <a:pt x="12935" y="42262"/>
                    <a:pt x="1341" y="0"/>
                    <a:pt x="1341" y="0"/>
                  </a:cubicBezTo>
                  <a:cubicBezTo>
                    <a:pt x="1341" y="0"/>
                    <a:pt x="-2324" y="44730"/>
                    <a:pt x="2463" y="7016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09117EFB-0DCD-9700-66A6-85954ACEB804}"/>
                </a:ext>
              </a:extLst>
            </p:cNvPr>
            <p:cNvSpPr/>
            <p:nvPr/>
          </p:nvSpPr>
          <p:spPr>
            <a:xfrm>
              <a:off x="3186103" y="2454323"/>
              <a:ext cx="14779" cy="105467"/>
            </a:xfrm>
            <a:custGeom>
              <a:avLst/>
              <a:gdLst>
                <a:gd name="connsiteX0" fmla="*/ 231 w 14779"/>
                <a:gd name="connsiteY0" fmla="*/ 69489 h 105467"/>
                <a:gd name="connsiteX1" fmla="*/ 8683 w 14779"/>
                <a:gd name="connsiteY1" fmla="*/ 105467 h 105467"/>
                <a:gd name="connsiteX2" fmla="*/ 14293 w 14779"/>
                <a:gd name="connsiteY2" fmla="*/ 68965 h 105467"/>
                <a:gd name="connsiteX3" fmla="*/ 6289 w 14779"/>
                <a:gd name="connsiteY3" fmla="*/ 0 h 105467"/>
                <a:gd name="connsiteX4" fmla="*/ 231 w 14779"/>
                <a:gd name="connsiteY4" fmla="*/ 69564 h 10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79" h="105467">
                  <a:moveTo>
                    <a:pt x="231" y="69489"/>
                  </a:moveTo>
                  <a:cubicBezTo>
                    <a:pt x="1876" y="95220"/>
                    <a:pt x="4344" y="105542"/>
                    <a:pt x="8683" y="105467"/>
                  </a:cubicBezTo>
                  <a:cubicBezTo>
                    <a:pt x="12947" y="105318"/>
                    <a:pt x="16013" y="94621"/>
                    <a:pt x="14293" y="68965"/>
                  </a:cubicBezTo>
                  <a:cubicBezTo>
                    <a:pt x="12647" y="43234"/>
                    <a:pt x="6289" y="0"/>
                    <a:pt x="6289" y="0"/>
                  </a:cubicBezTo>
                  <a:cubicBezTo>
                    <a:pt x="6289" y="0"/>
                    <a:pt x="-1415" y="43833"/>
                    <a:pt x="231" y="6956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0258CF78-1960-714B-E98E-EADD60CAFA6A}"/>
                </a:ext>
              </a:extLst>
            </p:cNvPr>
            <p:cNvSpPr/>
            <p:nvPr/>
          </p:nvSpPr>
          <p:spPr>
            <a:xfrm>
              <a:off x="3193615" y="2342269"/>
              <a:ext cx="18562" cy="144746"/>
            </a:xfrm>
            <a:custGeom>
              <a:avLst/>
              <a:gdLst>
                <a:gd name="connsiteX0" fmla="*/ 17850 w 18562"/>
                <a:gd name="connsiteY0" fmla="*/ 73233 h 144746"/>
                <a:gd name="connsiteX1" fmla="*/ 5883 w 18562"/>
                <a:gd name="connsiteY1" fmla="*/ 144742 h 144746"/>
                <a:gd name="connsiteX2" fmla="*/ 647 w 18562"/>
                <a:gd name="connsiteY2" fmla="*/ 71513 h 144746"/>
                <a:gd name="connsiteX3" fmla="*/ 12689 w 18562"/>
                <a:gd name="connsiteY3" fmla="*/ 5 h 144746"/>
                <a:gd name="connsiteX4" fmla="*/ 17925 w 18562"/>
                <a:gd name="connsiteY4" fmla="*/ 73233 h 14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62" h="144746">
                  <a:moveTo>
                    <a:pt x="17850" y="73233"/>
                  </a:moveTo>
                  <a:cubicBezTo>
                    <a:pt x="15981" y="113176"/>
                    <a:pt x="10595" y="145190"/>
                    <a:pt x="5883" y="144742"/>
                  </a:cubicBezTo>
                  <a:cubicBezTo>
                    <a:pt x="1095" y="144293"/>
                    <a:pt x="-1223" y="111456"/>
                    <a:pt x="647" y="71513"/>
                  </a:cubicBezTo>
                  <a:cubicBezTo>
                    <a:pt x="2517" y="31570"/>
                    <a:pt x="7902" y="-444"/>
                    <a:pt x="12689" y="5"/>
                  </a:cubicBezTo>
                  <a:cubicBezTo>
                    <a:pt x="17402" y="453"/>
                    <a:pt x="19795" y="33290"/>
                    <a:pt x="17925" y="7323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F3D3D105-16ED-12B3-043E-FC638B57682D}"/>
                </a:ext>
              </a:extLst>
            </p:cNvPr>
            <p:cNvSpPr/>
            <p:nvPr/>
          </p:nvSpPr>
          <p:spPr>
            <a:xfrm>
              <a:off x="3206151" y="2373689"/>
              <a:ext cx="16021" cy="128068"/>
            </a:xfrm>
            <a:custGeom>
              <a:avLst/>
              <a:gdLst>
                <a:gd name="connsiteX0" fmla="*/ 15862 w 16021"/>
                <a:gd name="connsiteY0" fmla="*/ 84823 h 128068"/>
                <a:gd name="connsiteX1" fmla="*/ 6287 w 16021"/>
                <a:gd name="connsiteY1" fmla="*/ 128057 h 128068"/>
                <a:gd name="connsiteX2" fmla="*/ 378 w 16021"/>
                <a:gd name="connsiteY2" fmla="*/ 83252 h 128068"/>
                <a:gd name="connsiteX3" fmla="*/ 7858 w 16021"/>
                <a:gd name="connsiteY3" fmla="*/ 0 h 128068"/>
                <a:gd name="connsiteX4" fmla="*/ 15862 w 16021"/>
                <a:gd name="connsiteY4" fmla="*/ 84823 h 12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21" h="128068">
                  <a:moveTo>
                    <a:pt x="15862" y="84823"/>
                  </a:moveTo>
                  <a:cubicBezTo>
                    <a:pt x="14440" y="115939"/>
                    <a:pt x="10551" y="128506"/>
                    <a:pt x="6287" y="128057"/>
                  </a:cubicBezTo>
                  <a:cubicBezTo>
                    <a:pt x="2024" y="127683"/>
                    <a:pt x="-1118" y="114443"/>
                    <a:pt x="378" y="83252"/>
                  </a:cubicBezTo>
                  <a:cubicBezTo>
                    <a:pt x="1874" y="52135"/>
                    <a:pt x="7858" y="0"/>
                    <a:pt x="7858" y="0"/>
                  </a:cubicBezTo>
                  <a:cubicBezTo>
                    <a:pt x="7858" y="0"/>
                    <a:pt x="17358" y="53706"/>
                    <a:pt x="15862" y="8482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FAE9FCAC-5291-8CA5-8F59-F41B7A1602AA}"/>
                </a:ext>
              </a:extLst>
            </p:cNvPr>
            <p:cNvSpPr/>
            <p:nvPr/>
          </p:nvSpPr>
          <p:spPr>
            <a:xfrm>
              <a:off x="3217505" y="2368304"/>
              <a:ext cx="17056" cy="105318"/>
            </a:xfrm>
            <a:custGeom>
              <a:avLst/>
              <a:gdLst>
                <a:gd name="connsiteX0" fmla="*/ 16551 w 17056"/>
                <a:gd name="connsiteY0" fmla="*/ 68816 h 105318"/>
                <a:gd name="connsiteX1" fmla="*/ 11390 w 17056"/>
                <a:gd name="connsiteY1" fmla="*/ 105318 h 105318"/>
                <a:gd name="connsiteX2" fmla="*/ 1067 w 17056"/>
                <a:gd name="connsiteY2" fmla="*/ 69190 h 105318"/>
                <a:gd name="connsiteX3" fmla="*/ 170 w 17056"/>
                <a:gd name="connsiteY3" fmla="*/ 0 h 105318"/>
                <a:gd name="connsiteX4" fmla="*/ 16551 w 17056"/>
                <a:gd name="connsiteY4" fmla="*/ 68741 h 10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56" h="105318">
                  <a:moveTo>
                    <a:pt x="16551" y="68816"/>
                  </a:moveTo>
                  <a:cubicBezTo>
                    <a:pt x="18196" y="94547"/>
                    <a:pt x="15653" y="105243"/>
                    <a:pt x="11390" y="105318"/>
                  </a:cubicBezTo>
                  <a:cubicBezTo>
                    <a:pt x="7051" y="105392"/>
                    <a:pt x="2713" y="94921"/>
                    <a:pt x="1067" y="69190"/>
                  </a:cubicBezTo>
                  <a:cubicBezTo>
                    <a:pt x="-578" y="43458"/>
                    <a:pt x="170" y="0"/>
                    <a:pt x="170" y="0"/>
                  </a:cubicBezTo>
                  <a:cubicBezTo>
                    <a:pt x="170" y="0"/>
                    <a:pt x="14905" y="43010"/>
                    <a:pt x="16551" y="6874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B656E0F6-0B2A-AC1A-84F9-2872280E3450}"/>
                </a:ext>
              </a:extLst>
            </p:cNvPr>
            <p:cNvSpPr/>
            <p:nvPr/>
          </p:nvSpPr>
          <p:spPr>
            <a:xfrm>
              <a:off x="3265621" y="2396428"/>
              <a:ext cx="44387" cy="97796"/>
            </a:xfrm>
            <a:custGeom>
              <a:avLst/>
              <a:gdLst>
                <a:gd name="connsiteX0" fmla="*/ 19822 w 44387"/>
                <a:gd name="connsiteY0" fmla="*/ 67918 h 97796"/>
                <a:gd name="connsiteX1" fmla="*/ 42486 w 44387"/>
                <a:gd name="connsiteY1" fmla="*/ 97539 h 97796"/>
                <a:gd name="connsiteX2" fmla="*/ 33585 w 44387"/>
                <a:gd name="connsiteY2" fmla="*/ 61036 h 97796"/>
                <a:gd name="connsiteX3" fmla="*/ 0 w 44387"/>
                <a:gd name="connsiteY3" fmla="*/ 0 h 97796"/>
                <a:gd name="connsiteX4" fmla="*/ 19822 w 44387"/>
                <a:gd name="connsiteY4" fmla="*/ 67918 h 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7" h="97796">
                  <a:moveTo>
                    <a:pt x="19822" y="67918"/>
                  </a:moveTo>
                  <a:cubicBezTo>
                    <a:pt x="31117" y="91255"/>
                    <a:pt x="38671" y="99409"/>
                    <a:pt x="42486" y="97539"/>
                  </a:cubicBezTo>
                  <a:cubicBezTo>
                    <a:pt x="46301" y="95669"/>
                    <a:pt x="44880" y="84374"/>
                    <a:pt x="33585" y="61036"/>
                  </a:cubicBezTo>
                  <a:cubicBezTo>
                    <a:pt x="22290" y="37699"/>
                    <a:pt x="0" y="0"/>
                    <a:pt x="0" y="0"/>
                  </a:cubicBezTo>
                  <a:cubicBezTo>
                    <a:pt x="0" y="0"/>
                    <a:pt x="8452" y="44581"/>
                    <a:pt x="19822" y="6791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8BD5F062-A63D-F9AA-1E86-CF970BEBD3E3}"/>
                </a:ext>
              </a:extLst>
            </p:cNvPr>
            <p:cNvSpPr/>
            <p:nvPr/>
          </p:nvSpPr>
          <p:spPr>
            <a:xfrm>
              <a:off x="3252762" y="2351060"/>
              <a:ext cx="57283" cy="87010"/>
            </a:xfrm>
            <a:custGeom>
              <a:avLst/>
              <a:gdLst>
                <a:gd name="connsiteX0" fmla="*/ 21536 w 57283"/>
                <a:gd name="connsiteY0" fmla="*/ 48360 h 87010"/>
                <a:gd name="connsiteX1" fmla="*/ 56392 w 57283"/>
                <a:gd name="connsiteY1" fmla="*/ 86732 h 87010"/>
                <a:gd name="connsiteX2" fmla="*/ 35748 w 57283"/>
                <a:gd name="connsiteY2" fmla="*/ 38636 h 87010"/>
                <a:gd name="connsiteX3" fmla="*/ 891 w 57283"/>
                <a:gd name="connsiteY3" fmla="*/ 264 h 87010"/>
                <a:gd name="connsiteX4" fmla="*/ 21536 w 57283"/>
                <a:gd name="connsiteY4" fmla="*/ 48360 h 8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283" h="87010">
                  <a:moveTo>
                    <a:pt x="21536" y="48360"/>
                  </a:moveTo>
                  <a:cubicBezTo>
                    <a:pt x="36870" y="72221"/>
                    <a:pt x="52503" y="89425"/>
                    <a:pt x="56392" y="86732"/>
                  </a:cubicBezTo>
                  <a:cubicBezTo>
                    <a:pt x="60282" y="84040"/>
                    <a:pt x="51081" y="62572"/>
                    <a:pt x="35748" y="38636"/>
                  </a:cubicBezTo>
                  <a:cubicBezTo>
                    <a:pt x="20414" y="14775"/>
                    <a:pt x="4855" y="-2354"/>
                    <a:pt x="891" y="264"/>
                  </a:cubicBezTo>
                  <a:cubicBezTo>
                    <a:pt x="-2998" y="2957"/>
                    <a:pt x="6202" y="24424"/>
                    <a:pt x="21536" y="48360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15D3C143-9BC3-582B-46A3-22C0F858B25B}"/>
                </a:ext>
              </a:extLst>
            </p:cNvPr>
            <p:cNvSpPr/>
            <p:nvPr/>
          </p:nvSpPr>
          <p:spPr>
            <a:xfrm>
              <a:off x="3251633" y="2365162"/>
              <a:ext cx="55025" cy="92071"/>
            </a:xfrm>
            <a:custGeom>
              <a:avLst/>
              <a:gdLst>
                <a:gd name="connsiteX0" fmla="*/ 27751 w 55025"/>
                <a:gd name="connsiteY0" fmla="*/ 65150 h 92071"/>
                <a:gd name="connsiteX1" fmla="*/ 53631 w 55025"/>
                <a:gd name="connsiteY1" fmla="*/ 91629 h 92071"/>
                <a:gd name="connsiteX2" fmla="*/ 40466 w 55025"/>
                <a:gd name="connsiteY2" fmla="*/ 56399 h 92071"/>
                <a:gd name="connsiteX3" fmla="*/ 0 w 55025"/>
                <a:gd name="connsiteY3" fmla="*/ 0 h 92071"/>
                <a:gd name="connsiteX4" fmla="*/ 27751 w 55025"/>
                <a:gd name="connsiteY4" fmla="*/ 65150 h 9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25" h="92071">
                  <a:moveTo>
                    <a:pt x="27751" y="65150"/>
                  </a:moveTo>
                  <a:cubicBezTo>
                    <a:pt x="41738" y="86917"/>
                    <a:pt x="50116" y="94023"/>
                    <a:pt x="53631" y="91629"/>
                  </a:cubicBezTo>
                  <a:cubicBezTo>
                    <a:pt x="57147" y="89236"/>
                    <a:pt x="54454" y="78165"/>
                    <a:pt x="40466" y="56399"/>
                  </a:cubicBezTo>
                  <a:cubicBezTo>
                    <a:pt x="26479" y="34632"/>
                    <a:pt x="0" y="0"/>
                    <a:pt x="0" y="0"/>
                  </a:cubicBezTo>
                  <a:cubicBezTo>
                    <a:pt x="0" y="0"/>
                    <a:pt x="13763" y="43384"/>
                    <a:pt x="27751" y="6515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9B04D9B2-BB0B-8AA3-0B73-CCDFF4A9B4B3}"/>
                </a:ext>
              </a:extLst>
            </p:cNvPr>
            <p:cNvSpPr/>
            <p:nvPr/>
          </p:nvSpPr>
          <p:spPr>
            <a:xfrm>
              <a:off x="3233457" y="2343096"/>
              <a:ext cx="45152" cy="97366"/>
            </a:xfrm>
            <a:custGeom>
              <a:avLst/>
              <a:gdLst>
                <a:gd name="connsiteX0" fmla="*/ 20345 w 45152"/>
                <a:gd name="connsiteY0" fmla="*/ 67694 h 97366"/>
                <a:gd name="connsiteX1" fmla="*/ 43309 w 45152"/>
                <a:gd name="connsiteY1" fmla="*/ 97090 h 97366"/>
                <a:gd name="connsiteX2" fmla="*/ 34109 w 45152"/>
                <a:gd name="connsiteY2" fmla="*/ 60662 h 97366"/>
                <a:gd name="connsiteX3" fmla="*/ 0 w 45152"/>
                <a:gd name="connsiteY3" fmla="*/ 0 h 97366"/>
                <a:gd name="connsiteX4" fmla="*/ 20420 w 45152"/>
                <a:gd name="connsiteY4" fmla="*/ 67694 h 9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52" h="97366">
                  <a:moveTo>
                    <a:pt x="20345" y="67694"/>
                  </a:moveTo>
                  <a:cubicBezTo>
                    <a:pt x="31865" y="90881"/>
                    <a:pt x="39494" y="99035"/>
                    <a:pt x="43309" y="97090"/>
                  </a:cubicBezTo>
                  <a:cubicBezTo>
                    <a:pt x="47049" y="95145"/>
                    <a:pt x="45628" y="83850"/>
                    <a:pt x="34109" y="60662"/>
                  </a:cubicBezTo>
                  <a:cubicBezTo>
                    <a:pt x="22590" y="37475"/>
                    <a:pt x="0" y="0"/>
                    <a:pt x="0" y="0"/>
                  </a:cubicBezTo>
                  <a:cubicBezTo>
                    <a:pt x="0" y="0"/>
                    <a:pt x="8901" y="44506"/>
                    <a:pt x="20420" y="6769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B86BEF50-DF0E-33D9-0F86-EB8FC1EAF09A}"/>
                </a:ext>
              </a:extLst>
            </p:cNvPr>
            <p:cNvSpPr/>
            <p:nvPr/>
          </p:nvSpPr>
          <p:spPr>
            <a:xfrm>
              <a:off x="3241948" y="2403684"/>
              <a:ext cx="23397" cy="104401"/>
            </a:xfrm>
            <a:custGeom>
              <a:avLst/>
              <a:gdLst>
                <a:gd name="connsiteX0" fmla="*/ 4300 w 23397"/>
                <a:gd name="connsiteY0" fmla="*/ 70237 h 104401"/>
                <a:gd name="connsiteX1" fmla="*/ 19858 w 23397"/>
                <a:gd name="connsiteY1" fmla="*/ 104345 h 104401"/>
                <a:gd name="connsiteX2" fmla="*/ 19409 w 23397"/>
                <a:gd name="connsiteY2" fmla="*/ 67020 h 104401"/>
                <a:gd name="connsiteX3" fmla="*/ 261 w 23397"/>
                <a:gd name="connsiteY3" fmla="*/ 0 h 104401"/>
                <a:gd name="connsiteX4" fmla="*/ 4300 w 23397"/>
                <a:gd name="connsiteY4" fmla="*/ 70237 h 10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97" h="104401">
                  <a:moveTo>
                    <a:pt x="4300" y="70237"/>
                  </a:moveTo>
                  <a:cubicBezTo>
                    <a:pt x="10134" y="95444"/>
                    <a:pt x="15669" y="105243"/>
                    <a:pt x="19858" y="104345"/>
                  </a:cubicBezTo>
                  <a:cubicBezTo>
                    <a:pt x="24047" y="103448"/>
                    <a:pt x="25244" y="92303"/>
                    <a:pt x="19409" y="67020"/>
                  </a:cubicBezTo>
                  <a:cubicBezTo>
                    <a:pt x="13575" y="41813"/>
                    <a:pt x="261" y="0"/>
                    <a:pt x="261" y="0"/>
                  </a:cubicBezTo>
                  <a:cubicBezTo>
                    <a:pt x="261" y="0"/>
                    <a:pt x="-1535" y="44954"/>
                    <a:pt x="4300" y="7023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96A108FD-DC6F-8AC2-AF40-618F1F32F9F4}"/>
                </a:ext>
              </a:extLst>
            </p:cNvPr>
            <p:cNvSpPr/>
            <p:nvPr/>
          </p:nvSpPr>
          <p:spPr>
            <a:xfrm>
              <a:off x="3238701" y="2357290"/>
              <a:ext cx="38506" cy="97051"/>
            </a:xfrm>
            <a:custGeom>
              <a:avLst/>
              <a:gdLst>
                <a:gd name="connsiteX0" fmla="*/ 11212 w 38506"/>
                <a:gd name="connsiteY0" fmla="*/ 51405 h 97051"/>
                <a:gd name="connsiteX1" fmla="*/ 36719 w 38506"/>
                <a:gd name="connsiteY1" fmla="*/ 96958 h 97051"/>
                <a:gd name="connsiteX2" fmla="*/ 27294 w 38506"/>
                <a:gd name="connsiteY2" fmla="*/ 45646 h 97051"/>
                <a:gd name="connsiteX3" fmla="*/ 1788 w 38506"/>
                <a:gd name="connsiteY3" fmla="*/ 93 h 97051"/>
                <a:gd name="connsiteX4" fmla="*/ 11212 w 38506"/>
                <a:gd name="connsiteY4" fmla="*/ 51405 h 9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06" h="97051">
                  <a:moveTo>
                    <a:pt x="11212" y="51405"/>
                  </a:moveTo>
                  <a:cubicBezTo>
                    <a:pt x="20862" y="78184"/>
                    <a:pt x="32306" y="98604"/>
                    <a:pt x="36719" y="96958"/>
                  </a:cubicBezTo>
                  <a:cubicBezTo>
                    <a:pt x="41207" y="95387"/>
                    <a:pt x="36943" y="72349"/>
                    <a:pt x="27294" y="45646"/>
                  </a:cubicBezTo>
                  <a:cubicBezTo>
                    <a:pt x="17645" y="18868"/>
                    <a:pt x="6201" y="-1553"/>
                    <a:pt x="1788" y="93"/>
                  </a:cubicBezTo>
                  <a:cubicBezTo>
                    <a:pt x="-2700" y="1664"/>
                    <a:pt x="1563" y="24702"/>
                    <a:pt x="11212" y="51405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2FC12110-472E-FD6E-1BE1-E52A08B0E3CA}"/>
                </a:ext>
              </a:extLst>
            </p:cNvPr>
            <p:cNvSpPr/>
            <p:nvPr/>
          </p:nvSpPr>
          <p:spPr>
            <a:xfrm>
              <a:off x="3235477" y="2370099"/>
              <a:ext cx="34467" cy="101647"/>
            </a:xfrm>
            <a:custGeom>
              <a:avLst/>
              <a:gdLst>
                <a:gd name="connsiteX0" fmla="*/ 12491 w 34467"/>
                <a:gd name="connsiteY0" fmla="*/ 69564 h 101647"/>
                <a:gd name="connsiteX1" fmla="*/ 31939 w 34467"/>
                <a:gd name="connsiteY1" fmla="*/ 101503 h 101647"/>
                <a:gd name="connsiteX2" fmla="*/ 27003 w 34467"/>
                <a:gd name="connsiteY2" fmla="*/ 64328 h 101647"/>
                <a:gd name="connsiteX3" fmla="*/ 0 w 34467"/>
                <a:gd name="connsiteY3" fmla="*/ 0 h 101647"/>
                <a:gd name="connsiteX4" fmla="*/ 12491 w 34467"/>
                <a:gd name="connsiteY4" fmla="*/ 69489 h 10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7" h="101647">
                  <a:moveTo>
                    <a:pt x="12491" y="69564"/>
                  </a:moveTo>
                  <a:cubicBezTo>
                    <a:pt x="21318" y="93948"/>
                    <a:pt x="27975" y="102924"/>
                    <a:pt x="31939" y="101503"/>
                  </a:cubicBezTo>
                  <a:cubicBezTo>
                    <a:pt x="35979" y="100082"/>
                    <a:pt x="35754" y="88712"/>
                    <a:pt x="27003" y="64328"/>
                  </a:cubicBezTo>
                  <a:cubicBezTo>
                    <a:pt x="18176" y="39943"/>
                    <a:pt x="0" y="0"/>
                    <a:pt x="0" y="0"/>
                  </a:cubicBezTo>
                  <a:cubicBezTo>
                    <a:pt x="0" y="0"/>
                    <a:pt x="3665" y="45104"/>
                    <a:pt x="12491" y="6948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89707D77-C901-A4BF-620F-F9A2B29236D9}"/>
                </a:ext>
              </a:extLst>
            </p:cNvPr>
            <p:cNvSpPr/>
            <p:nvPr/>
          </p:nvSpPr>
          <p:spPr>
            <a:xfrm>
              <a:off x="3222409" y="2344293"/>
              <a:ext cx="24129" cy="104252"/>
            </a:xfrm>
            <a:custGeom>
              <a:avLst/>
              <a:gdLst>
                <a:gd name="connsiteX0" fmla="*/ 4840 w 24129"/>
                <a:gd name="connsiteY0" fmla="*/ 70237 h 104252"/>
                <a:gd name="connsiteX1" fmla="*/ 20697 w 24129"/>
                <a:gd name="connsiteY1" fmla="*/ 104196 h 104252"/>
                <a:gd name="connsiteX2" fmla="*/ 19875 w 24129"/>
                <a:gd name="connsiteY2" fmla="*/ 66871 h 104252"/>
                <a:gd name="connsiteX3" fmla="*/ 127 w 24129"/>
                <a:gd name="connsiteY3" fmla="*/ 0 h 104252"/>
                <a:gd name="connsiteX4" fmla="*/ 4840 w 24129"/>
                <a:gd name="connsiteY4" fmla="*/ 70237 h 10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29" h="104252">
                  <a:moveTo>
                    <a:pt x="4840" y="70237"/>
                  </a:moveTo>
                  <a:cubicBezTo>
                    <a:pt x="10899" y="95444"/>
                    <a:pt x="16509" y="105093"/>
                    <a:pt x="20697" y="104196"/>
                  </a:cubicBezTo>
                  <a:cubicBezTo>
                    <a:pt x="24886" y="103298"/>
                    <a:pt x="25933" y="92078"/>
                    <a:pt x="19875" y="66871"/>
                  </a:cubicBezTo>
                  <a:cubicBezTo>
                    <a:pt x="13816" y="41663"/>
                    <a:pt x="127" y="0"/>
                    <a:pt x="127" y="0"/>
                  </a:cubicBezTo>
                  <a:cubicBezTo>
                    <a:pt x="127" y="0"/>
                    <a:pt x="-1219" y="45029"/>
                    <a:pt x="4840" y="7023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31BD1A1E-6347-831A-5CFC-CBF6DD719188}"/>
                </a:ext>
              </a:extLst>
            </p:cNvPr>
            <p:cNvSpPr/>
            <p:nvPr/>
          </p:nvSpPr>
          <p:spPr>
            <a:xfrm>
              <a:off x="3221827" y="2314747"/>
              <a:ext cx="23461" cy="104401"/>
            </a:xfrm>
            <a:custGeom>
              <a:avLst/>
              <a:gdLst>
                <a:gd name="connsiteX0" fmla="*/ 4374 w 23461"/>
                <a:gd name="connsiteY0" fmla="*/ 70237 h 104401"/>
                <a:gd name="connsiteX1" fmla="*/ 19933 w 23461"/>
                <a:gd name="connsiteY1" fmla="*/ 104345 h 104401"/>
                <a:gd name="connsiteX2" fmla="*/ 19409 w 23461"/>
                <a:gd name="connsiteY2" fmla="*/ 67020 h 104401"/>
                <a:gd name="connsiteX3" fmla="*/ 261 w 23461"/>
                <a:gd name="connsiteY3" fmla="*/ 0 h 104401"/>
                <a:gd name="connsiteX4" fmla="*/ 4300 w 23461"/>
                <a:gd name="connsiteY4" fmla="*/ 70237 h 10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61" h="104401">
                  <a:moveTo>
                    <a:pt x="4374" y="70237"/>
                  </a:moveTo>
                  <a:cubicBezTo>
                    <a:pt x="10284" y="95444"/>
                    <a:pt x="15819" y="105243"/>
                    <a:pt x="19933" y="104345"/>
                  </a:cubicBezTo>
                  <a:cubicBezTo>
                    <a:pt x="24122" y="103448"/>
                    <a:pt x="25318" y="92303"/>
                    <a:pt x="19409" y="67020"/>
                  </a:cubicBezTo>
                  <a:cubicBezTo>
                    <a:pt x="13575" y="41813"/>
                    <a:pt x="261" y="0"/>
                    <a:pt x="261" y="0"/>
                  </a:cubicBezTo>
                  <a:cubicBezTo>
                    <a:pt x="261" y="0"/>
                    <a:pt x="-1535" y="44954"/>
                    <a:pt x="4300" y="7023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6B717E15-FCB8-CF9C-8798-80B23545EFFB}"/>
                </a:ext>
              </a:extLst>
            </p:cNvPr>
            <p:cNvSpPr/>
            <p:nvPr/>
          </p:nvSpPr>
          <p:spPr>
            <a:xfrm>
              <a:off x="3216713" y="2272602"/>
              <a:ext cx="49863" cy="91696"/>
            </a:xfrm>
            <a:custGeom>
              <a:avLst/>
              <a:gdLst>
                <a:gd name="connsiteX0" fmla="*/ 17418 w 49863"/>
                <a:gd name="connsiteY0" fmla="*/ 49925 h 91696"/>
                <a:gd name="connsiteX1" fmla="*/ 48684 w 49863"/>
                <a:gd name="connsiteY1" fmla="*/ 91513 h 91696"/>
                <a:gd name="connsiteX2" fmla="*/ 32452 w 49863"/>
                <a:gd name="connsiteY2" fmla="*/ 41772 h 91696"/>
                <a:gd name="connsiteX3" fmla="*/ 1186 w 49863"/>
                <a:gd name="connsiteY3" fmla="*/ 183 h 91696"/>
                <a:gd name="connsiteX4" fmla="*/ 17418 w 49863"/>
                <a:gd name="connsiteY4" fmla="*/ 49925 h 9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63" h="91696">
                  <a:moveTo>
                    <a:pt x="17418" y="49925"/>
                  </a:moveTo>
                  <a:cubicBezTo>
                    <a:pt x="30582" y="75132"/>
                    <a:pt x="44570" y="93757"/>
                    <a:pt x="48684" y="91513"/>
                  </a:cubicBezTo>
                  <a:cubicBezTo>
                    <a:pt x="52873" y="89269"/>
                    <a:pt x="45542" y="66979"/>
                    <a:pt x="32452" y="41772"/>
                  </a:cubicBezTo>
                  <a:cubicBezTo>
                    <a:pt x="19362" y="16564"/>
                    <a:pt x="5300" y="-2061"/>
                    <a:pt x="1186" y="183"/>
                  </a:cubicBezTo>
                  <a:cubicBezTo>
                    <a:pt x="-3003" y="2427"/>
                    <a:pt x="4253" y="24717"/>
                    <a:pt x="17418" y="49925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6DF2B238-B916-D380-06A2-C8119204E9FD}"/>
                </a:ext>
              </a:extLst>
            </p:cNvPr>
            <p:cNvSpPr/>
            <p:nvPr/>
          </p:nvSpPr>
          <p:spPr>
            <a:xfrm>
              <a:off x="3215505" y="2281237"/>
              <a:ext cx="34435" cy="101572"/>
            </a:xfrm>
            <a:custGeom>
              <a:avLst/>
              <a:gdLst>
                <a:gd name="connsiteX0" fmla="*/ 12492 w 34435"/>
                <a:gd name="connsiteY0" fmla="*/ 69489 h 101572"/>
                <a:gd name="connsiteX1" fmla="*/ 31939 w 34435"/>
                <a:gd name="connsiteY1" fmla="*/ 101428 h 101572"/>
                <a:gd name="connsiteX2" fmla="*/ 27003 w 34435"/>
                <a:gd name="connsiteY2" fmla="*/ 64328 h 101572"/>
                <a:gd name="connsiteX3" fmla="*/ 0 w 34435"/>
                <a:gd name="connsiteY3" fmla="*/ 0 h 101572"/>
                <a:gd name="connsiteX4" fmla="*/ 12492 w 34435"/>
                <a:gd name="connsiteY4" fmla="*/ 69489 h 10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35" h="101572">
                  <a:moveTo>
                    <a:pt x="12492" y="69489"/>
                  </a:moveTo>
                  <a:cubicBezTo>
                    <a:pt x="21318" y="93873"/>
                    <a:pt x="27975" y="102849"/>
                    <a:pt x="31939" y="101428"/>
                  </a:cubicBezTo>
                  <a:cubicBezTo>
                    <a:pt x="35904" y="100007"/>
                    <a:pt x="35754" y="88712"/>
                    <a:pt x="27003" y="64328"/>
                  </a:cubicBezTo>
                  <a:cubicBezTo>
                    <a:pt x="18176" y="39943"/>
                    <a:pt x="0" y="0"/>
                    <a:pt x="0" y="0"/>
                  </a:cubicBezTo>
                  <a:cubicBezTo>
                    <a:pt x="0" y="0"/>
                    <a:pt x="3665" y="45104"/>
                    <a:pt x="12492" y="6948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98510068-1713-69B9-BB58-0B3801E9F165}"/>
                </a:ext>
              </a:extLst>
            </p:cNvPr>
            <p:cNvSpPr/>
            <p:nvPr/>
          </p:nvSpPr>
          <p:spPr>
            <a:xfrm>
              <a:off x="3200775" y="2282733"/>
              <a:ext cx="16197" cy="105543"/>
            </a:xfrm>
            <a:custGeom>
              <a:avLst/>
              <a:gdLst>
                <a:gd name="connsiteX0" fmla="*/ 219 w 16197"/>
                <a:gd name="connsiteY0" fmla="*/ 69414 h 105543"/>
                <a:gd name="connsiteX1" fmla="*/ 10168 w 16197"/>
                <a:gd name="connsiteY1" fmla="*/ 105542 h 105543"/>
                <a:gd name="connsiteX2" fmla="*/ 15703 w 16197"/>
                <a:gd name="connsiteY2" fmla="*/ 68965 h 105543"/>
                <a:gd name="connsiteX3" fmla="*/ 7475 w 16197"/>
                <a:gd name="connsiteY3" fmla="*/ 0 h 105543"/>
                <a:gd name="connsiteX4" fmla="*/ 219 w 16197"/>
                <a:gd name="connsiteY4" fmla="*/ 69414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7" h="105543">
                  <a:moveTo>
                    <a:pt x="219" y="69414"/>
                  </a:moveTo>
                  <a:cubicBezTo>
                    <a:pt x="1940" y="95145"/>
                    <a:pt x="5904" y="105692"/>
                    <a:pt x="10168" y="105542"/>
                  </a:cubicBezTo>
                  <a:cubicBezTo>
                    <a:pt x="14431" y="105392"/>
                    <a:pt x="17423" y="94696"/>
                    <a:pt x="15703" y="68965"/>
                  </a:cubicBezTo>
                  <a:cubicBezTo>
                    <a:pt x="13982" y="43234"/>
                    <a:pt x="7475" y="0"/>
                    <a:pt x="7475" y="0"/>
                  </a:cubicBezTo>
                  <a:cubicBezTo>
                    <a:pt x="7475" y="0"/>
                    <a:pt x="-1501" y="43683"/>
                    <a:pt x="219" y="6941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ECA9E48F-B6D9-C4A1-60AD-2176A61F4E22}"/>
                </a:ext>
              </a:extLst>
            </p:cNvPr>
            <p:cNvSpPr/>
            <p:nvPr/>
          </p:nvSpPr>
          <p:spPr>
            <a:xfrm>
              <a:off x="3278343" y="2407828"/>
              <a:ext cx="18462" cy="33749"/>
            </a:xfrm>
            <a:custGeom>
              <a:avLst/>
              <a:gdLst>
                <a:gd name="connsiteX0" fmla="*/ 18170 w 18462"/>
                <a:gd name="connsiteY0" fmla="*/ 33705 h 33749"/>
                <a:gd name="connsiteX1" fmla="*/ 6950 w 18462"/>
                <a:gd name="connsiteY1" fmla="*/ 18146 h 33749"/>
                <a:gd name="connsiteX2" fmla="*/ 293 w 18462"/>
                <a:gd name="connsiteY2" fmla="*/ 45 h 33749"/>
                <a:gd name="connsiteX3" fmla="*/ 11513 w 18462"/>
                <a:gd name="connsiteY3" fmla="*/ 15603 h 33749"/>
                <a:gd name="connsiteX4" fmla="*/ 18170 w 18462"/>
                <a:gd name="connsiteY4" fmla="*/ 33705 h 3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2" h="33749">
                  <a:moveTo>
                    <a:pt x="18170" y="33705"/>
                  </a:moveTo>
                  <a:cubicBezTo>
                    <a:pt x="16898" y="34378"/>
                    <a:pt x="11886" y="27422"/>
                    <a:pt x="6950" y="18146"/>
                  </a:cubicBezTo>
                  <a:cubicBezTo>
                    <a:pt x="2013" y="8871"/>
                    <a:pt x="-979" y="793"/>
                    <a:pt x="293" y="45"/>
                  </a:cubicBezTo>
                  <a:cubicBezTo>
                    <a:pt x="1564" y="-628"/>
                    <a:pt x="6576" y="6328"/>
                    <a:pt x="11513" y="15603"/>
                  </a:cubicBezTo>
                  <a:cubicBezTo>
                    <a:pt x="16449" y="24879"/>
                    <a:pt x="19441" y="32957"/>
                    <a:pt x="18170" y="3370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7CF95634-E864-B7CF-5E4F-5EF251A69654}"/>
                </a:ext>
              </a:extLst>
            </p:cNvPr>
            <p:cNvSpPr/>
            <p:nvPr/>
          </p:nvSpPr>
          <p:spPr>
            <a:xfrm>
              <a:off x="3334682" y="2577214"/>
              <a:ext cx="14513" cy="28507"/>
            </a:xfrm>
            <a:custGeom>
              <a:avLst/>
              <a:gdLst>
                <a:gd name="connsiteX0" fmla="*/ 13891 w 14513"/>
                <a:gd name="connsiteY0" fmla="*/ 28428 h 28507"/>
                <a:gd name="connsiteX1" fmla="*/ 4242 w 14513"/>
                <a:gd name="connsiteY1" fmla="*/ 15712 h 28507"/>
                <a:gd name="connsiteX2" fmla="*/ 651 w 14513"/>
                <a:gd name="connsiteY2" fmla="*/ 79 h 28507"/>
                <a:gd name="connsiteX3" fmla="*/ 10301 w 14513"/>
                <a:gd name="connsiteY3" fmla="*/ 12795 h 28507"/>
                <a:gd name="connsiteX4" fmla="*/ 13816 w 14513"/>
                <a:gd name="connsiteY4" fmla="*/ 28428 h 2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13" h="28507">
                  <a:moveTo>
                    <a:pt x="13891" y="28428"/>
                  </a:moveTo>
                  <a:cubicBezTo>
                    <a:pt x="12246" y="29251"/>
                    <a:pt x="7907" y="23566"/>
                    <a:pt x="4242" y="15712"/>
                  </a:cubicBezTo>
                  <a:cubicBezTo>
                    <a:pt x="577" y="7933"/>
                    <a:pt x="-994" y="902"/>
                    <a:pt x="651" y="79"/>
                  </a:cubicBezTo>
                  <a:cubicBezTo>
                    <a:pt x="2372" y="-744"/>
                    <a:pt x="6636" y="4941"/>
                    <a:pt x="10301" y="12795"/>
                  </a:cubicBezTo>
                  <a:cubicBezTo>
                    <a:pt x="13966" y="20574"/>
                    <a:pt x="15537" y="27605"/>
                    <a:pt x="13816" y="28428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F87424C1-1077-D4FA-9343-F9C34B82403C}"/>
                </a:ext>
              </a:extLst>
            </p:cNvPr>
            <p:cNvSpPr/>
            <p:nvPr/>
          </p:nvSpPr>
          <p:spPr>
            <a:xfrm>
              <a:off x="3359239" y="2563860"/>
              <a:ext cx="10608" cy="18863"/>
            </a:xfrm>
            <a:custGeom>
              <a:avLst/>
              <a:gdLst>
                <a:gd name="connsiteX0" fmla="*/ 9680 w 10608"/>
                <a:gd name="connsiteY0" fmla="*/ 18744 h 18863"/>
                <a:gd name="connsiteX1" fmla="*/ 2275 w 10608"/>
                <a:gd name="connsiteY1" fmla="*/ 10890 h 18863"/>
                <a:gd name="connsiteX2" fmla="*/ 928 w 10608"/>
                <a:gd name="connsiteY2" fmla="*/ 119 h 18863"/>
                <a:gd name="connsiteX3" fmla="*/ 8334 w 10608"/>
                <a:gd name="connsiteY3" fmla="*/ 7973 h 18863"/>
                <a:gd name="connsiteX4" fmla="*/ 9680 w 10608"/>
                <a:gd name="connsiteY4" fmla="*/ 18744 h 1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8" h="18863">
                  <a:moveTo>
                    <a:pt x="9680" y="18744"/>
                  </a:moveTo>
                  <a:cubicBezTo>
                    <a:pt x="7960" y="19567"/>
                    <a:pt x="4668" y="16052"/>
                    <a:pt x="2275" y="10890"/>
                  </a:cubicBezTo>
                  <a:cubicBezTo>
                    <a:pt x="-119" y="5729"/>
                    <a:pt x="-717" y="942"/>
                    <a:pt x="928" y="119"/>
                  </a:cubicBezTo>
                  <a:cubicBezTo>
                    <a:pt x="2649" y="-703"/>
                    <a:pt x="5940" y="2812"/>
                    <a:pt x="8334" y="7973"/>
                  </a:cubicBezTo>
                  <a:cubicBezTo>
                    <a:pt x="10727" y="13134"/>
                    <a:pt x="11326" y="17997"/>
                    <a:pt x="9680" y="18744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0A00E26B-A625-977E-D619-89948271C3F9}"/>
                </a:ext>
              </a:extLst>
            </p:cNvPr>
            <p:cNvSpPr/>
            <p:nvPr/>
          </p:nvSpPr>
          <p:spPr>
            <a:xfrm>
              <a:off x="3328069" y="2476245"/>
              <a:ext cx="20513" cy="32452"/>
            </a:xfrm>
            <a:custGeom>
              <a:avLst/>
              <a:gdLst>
                <a:gd name="connsiteX0" fmla="*/ 20280 w 20513"/>
                <a:gd name="connsiteY0" fmla="*/ 32383 h 32452"/>
                <a:gd name="connsiteX1" fmla="*/ 8088 w 20513"/>
                <a:gd name="connsiteY1" fmla="*/ 17647 h 32452"/>
                <a:gd name="connsiteX2" fmla="*/ 234 w 20513"/>
                <a:gd name="connsiteY2" fmla="*/ 69 h 32452"/>
                <a:gd name="connsiteX3" fmla="*/ 12426 w 20513"/>
                <a:gd name="connsiteY3" fmla="*/ 14730 h 32452"/>
                <a:gd name="connsiteX4" fmla="*/ 20280 w 20513"/>
                <a:gd name="connsiteY4" fmla="*/ 32308 h 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13" h="32452">
                  <a:moveTo>
                    <a:pt x="20280" y="32383"/>
                  </a:moveTo>
                  <a:cubicBezTo>
                    <a:pt x="19083" y="33206"/>
                    <a:pt x="13623" y="26623"/>
                    <a:pt x="8088" y="17647"/>
                  </a:cubicBezTo>
                  <a:cubicBezTo>
                    <a:pt x="2553" y="8746"/>
                    <a:pt x="-963" y="817"/>
                    <a:pt x="234" y="69"/>
                  </a:cubicBezTo>
                  <a:cubicBezTo>
                    <a:pt x="1430" y="-753"/>
                    <a:pt x="6891" y="5829"/>
                    <a:pt x="12426" y="14730"/>
                  </a:cubicBezTo>
                  <a:cubicBezTo>
                    <a:pt x="17961" y="23706"/>
                    <a:pt x="21477" y="31560"/>
                    <a:pt x="20280" y="32308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3AE356E9-90DC-88B2-F152-F795C91EF28D}"/>
                </a:ext>
              </a:extLst>
            </p:cNvPr>
            <p:cNvSpPr/>
            <p:nvPr/>
          </p:nvSpPr>
          <p:spPr>
            <a:xfrm>
              <a:off x="3229354" y="2292362"/>
              <a:ext cx="30420" cy="60233"/>
            </a:xfrm>
            <a:custGeom>
              <a:avLst/>
              <a:gdLst>
                <a:gd name="connsiteX0" fmla="*/ 30282 w 30420"/>
                <a:gd name="connsiteY0" fmla="*/ 60159 h 60233"/>
                <a:gd name="connsiteX1" fmla="*/ 13228 w 30420"/>
                <a:gd name="connsiteY1" fmla="*/ 31136 h 60233"/>
                <a:gd name="connsiteX2" fmla="*/ 138 w 30420"/>
                <a:gd name="connsiteY2" fmla="*/ 20 h 60233"/>
                <a:gd name="connsiteX3" fmla="*/ 17192 w 30420"/>
                <a:gd name="connsiteY3" fmla="*/ 29117 h 60233"/>
                <a:gd name="connsiteX4" fmla="*/ 30282 w 30420"/>
                <a:gd name="connsiteY4" fmla="*/ 60233 h 6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20" h="60233">
                  <a:moveTo>
                    <a:pt x="30282" y="60159"/>
                  </a:moveTo>
                  <a:cubicBezTo>
                    <a:pt x="29235" y="60757"/>
                    <a:pt x="21606" y="47742"/>
                    <a:pt x="13228" y="31136"/>
                  </a:cubicBezTo>
                  <a:cubicBezTo>
                    <a:pt x="4851" y="14531"/>
                    <a:pt x="-984" y="543"/>
                    <a:pt x="138" y="20"/>
                  </a:cubicBezTo>
                  <a:cubicBezTo>
                    <a:pt x="1185" y="-579"/>
                    <a:pt x="8890" y="12437"/>
                    <a:pt x="17192" y="29117"/>
                  </a:cubicBezTo>
                  <a:cubicBezTo>
                    <a:pt x="25570" y="45722"/>
                    <a:pt x="31404" y="59635"/>
                    <a:pt x="30282" y="6023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748F1779-3B93-3678-38AB-F94D2E5076FF}"/>
                </a:ext>
              </a:extLst>
            </p:cNvPr>
            <p:cNvSpPr/>
            <p:nvPr/>
          </p:nvSpPr>
          <p:spPr>
            <a:xfrm>
              <a:off x="3269940" y="2371020"/>
              <a:ext cx="9163" cy="17779"/>
            </a:xfrm>
            <a:custGeom>
              <a:avLst/>
              <a:gdLst>
                <a:gd name="connsiteX0" fmla="*/ 8696 w 9163"/>
                <a:gd name="connsiteY0" fmla="*/ 17704 h 17779"/>
                <a:gd name="connsiteX1" fmla="*/ 2562 w 9163"/>
                <a:gd name="connsiteY1" fmla="*/ 9850 h 17779"/>
                <a:gd name="connsiteX2" fmla="*/ 468 w 9163"/>
                <a:gd name="connsiteY2" fmla="*/ 52 h 17779"/>
                <a:gd name="connsiteX3" fmla="*/ 6602 w 9163"/>
                <a:gd name="connsiteY3" fmla="*/ 7980 h 17779"/>
                <a:gd name="connsiteX4" fmla="*/ 8696 w 9163"/>
                <a:gd name="connsiteY4" fmla="*/ 17779 h 1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3" h="17779">
                  <a:moveTo>
                    <a:pt x="8696" y="17704"/>
                  </a:moveTo>
                  <a:cubicBezTo>
                    <a:pt x="7574" y="18228"/>
                    <a:pt x="4806" y="14712"/>
                    <a:pt x="2562" y="9850"/>
                  </a:cubicBezTo>
                  <a:cubicBezTo>
                    <a:pt x="318" y="4988"/>
                    <a:pt x="-654" y="575"/>
                    <a:pt x="468" y="52"/>
                  </a:cubicBezTo>
                  <a:cubicBezTo>
                    <a:pt x="1590" y="-472"/>
                    <a:pt x="4283" y="3044"/>
                    <a:pt x="6602" y="7980"/>
                  </a:cubicBezTo>
                  <a:cubicBezTo>
                    <a:pt x="8845" y="12842"/>
                    <a:pt x="9818" y="17256"/>
                    <a:pt x="8696" y="17779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2689CAB7-22B1-4A32-32B0-41B51E635B3E}"/>
                </a:ext>
              </a:extLst>
            </p:cNvPr>
            <p:cNvSpPr/>
            <p:nvPr/>
          </p:nvSpPr>
          <p:spPr>
            <a:xfrm>
              <a:off x="3253848" y="2153403"/>
              <a:ext cx="366284" cy="234427"/>
            </a:xfrm>
            <a:custGeom>
              <a:avLst/>
              <a:gdLst>
                <a:gd name="connsiteX0" fmla="*/ 20151 w 366284"/>
                <a:gd name="connsiteY0" fmla="*/ 93202 h 234427"/>
                <a:gd name="connsiteX1" fmla="*/ 22694 w 366284"/>
                <a:gd name="connsiteY1" fmla="*/ 60888 h 234427"/>
                <a:gd name="connsiteX2" fmla="*/ 325557 w 366284"/>
                <a:gd name="connsiteY2" fmla="*/ 450 h 234427"/>
                <a:gd name="connsiteX3" fmla="*/ 301098 w 366284"/>
                <a:gd name="connsiteY3" fmla="*/ 231207 h 234427"/>
                <a:gd name="connsiteX4" fmla="*/ 20076 w 366284"/>
                <a:gd name="connsiteY4" fmla="*/ 93202 h 23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284" h="234427">
                  <a:moveTo>
                    <a:pt x="20151" y="93202"/>
                  </a:moveTo>
                  <a:cubicBezTo>
                    <a:pt x="-7600" y="79439"/>
                    <a:pt x="-6628" y="66723"/>
                    <a:pt x="22694" y="60888"/>
                  </a:cubicBezTo>
                  <a:cubicBezTo>
                    <a:pt x="107217" y="44059"/>
                    <a:pt x="277536" y="10249"/>
                    <a:pt x="325557" y="450"/>
                  </a:cubicBezTo>
                  <a:cubicBezTo>
                    <a:pt x="390184" y="-12714"/>
                    <a:pt x="374850" y="267335"/>
                    <a:pt x="301098" y="231207"/>
                  </a:cubicBezTo>
                  <a:cubicBezTo>
                    <a:pt x="244325" y="204279"/>
                    <a:pt x="95848" y="130751"/>
                    <a:pt x="20076" y="93202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5A331FED-585C-4EDE-E62C-12804AC81E70}"/>
                </a:ext>
              </a:extLst>
            </p:cNvPr>
            <p:cNvSpPr/>
            <p:nvPr/>
          </p:nvSpPr>
          <p:spPr>
            <a:xfrm>
              <a:off x="3491728" y="2335958"/>
              <a:ext cx="86649" cy="46744"/>
            </a:xfrm>
            <a:custGeom>
              <a:avLst/>
              <a:gdLst>
                <a:gd name="connsiteX0" fmla="*/ 46163 w 86649"/>
                <a:gd name="connsiteY0" fmla="*/ 17086 h 46744"/>
                <a:gd name="connsiteX1" fmla="*/ 86555 w 86649"/>
                <a:gd name="connsiteY1" fmla="*/ 45884 h 46744"/>
                <a:gd name="connsiteX2" fmla="*/ 40553 w 86649"/>
                <a:gd name="connsiteY2" fmla="*/ 29653 h 46744"/>
                <a:gd name="connsiteX3" fmla="*/ 86 w 86649"/>
                <a:gd name="connsiteY3" fmla="*/ 855 h 46744"/>
                <a:gd name="connsiteX4" fmla="*/ 46088 w 86649"/>
                <a:gd name="connsiteY4" fmla="*/ 17086 h 4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49" h="46744">
                  <a:moveTo>
                    <a:pt x="46163" y="17086"/>
                  </a:moveTo>
                  <a:cubicBezTo>
                    <a:pt x="70024" y="29503"/>
                    <a:pt x="88125" y="42368"/>
                    <a:pt x="86555" y="45884"/>
                  </a:cubicBezTo>
                  <a:cubicBezTo>
                    <a:pt x="84984" y="49325"/>
                    <a:pt x="64414" y="42144"/>
                    <a:pt x="40553" y="29653"/>
                  </a:cubicBezTo>
                  <a:cubicBezTo>
                    <a:pt x="16692" y="17236"/>
                    <a:pt x="-1410" y="4370"/>
                    <a:pt x="86" y="855"/>
                  </a:cubicBezTo>
                  <a:cubicBezTo>
                    <a:pt x="1657" y="-2586"/>
                    <a:pt x="22227" y="4670"/>
                    <a:pt x="46088" y="17086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38CAA1A7-B425-7819-6CA9-076D94C549AD}"/>
                </a:ext>
              </a:extLst>
            </p:cNvPr>
            <p:cNvSpPr/>
            <p:nvPr/>
          </p:nvSpPr>
          <p:spPr>
            <a:xfrm>
              <a:off x="3521435" y="2304565"/>
              <a:ext cx="71440" cy="40027"/>
            </a:xfrm>
            <a:custGeom>
              <a:avLst/>
              <a:gdLst>
                <a:gd name="connsiteX0" fmla="*/ 38821 w 71440"/>
                <a:gd name="connsiteY0" fmla="*/ 13997 h 40027"/>
                <a:gd name="connsiteX1" fmla="*/ 71284 w 71440"/>
                <a:gd name="connsiteY1" fmla="*/ 38681 h 40027"/>
                <a:gd name="connsiteX2" fmla="*/ 33211 w 71440"/>
                <a:gd name="connsiteY2" fmla="*/ 26563 h 40027"/>
                <a:gd name="connsiteX3" fmla="*/ 150 w 71440"/>
                <a:gd name="connsiteY3" fmla="*/ 1206 h 40027"/>
                <a:gd name="connsiteX4" fmla="*/ 38821 w 71440"/>
                <a:gd name="connsiteY4" fmla="*/ 13997 h 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40" h="40027">
                  <a:moveTo>
                    <a:pt x="38821" y="13997"/>
                  </a:moveTo>
                  <a:cubicBezTo>
                    <a:pt x="62682" y="26414"/>
                    <a:pt x="72855" y="35240"/>
                    <a:pt x="71284" y="38681"/>
                  </a:cubicBezTo>
                  <a:cubicBezTo>
                    <a:pt x="69713" y="42196"/>
                    <a:pt x="57072" y="39055"/>
                    <a:pt x="33211" y="26563"/>
                  </a:cubicBezTo>
                  <a:cubicBezTo>
                    <a:pt x="9350" y="14147"/>
                    <a:pt x="-1421" y="4647"/>
                    <a:pt x="150" y="1206"/>
                  </a:cubicBezTo>
                  <a:cubicBezTo>
                    <a:pt x="1721" y="-2234"/>
                    <a:pt x="14960" y="1580"/>
                    <a:pt x="38821" y="13997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4C5CBAD6-C5F5-AD7F-D063-B559B97B0D6B}"/>
                </a:ext>
              </a:extLst>
            </p:cNvPr>
            <p:cNvSpPr/>
            <p:nvPr/>
          </p:nvSpPr>
          <p:spPr>
            <a:xfrm>
              <a:off x="3501763" y="2336738"/>
              <a:ext cx="81129" cy="32920"/>
            </a:xfrm>
            <a:custGeom>
              <a:avLst/>
              <a:gdLst>
                <a:gd name="connsiteX0" fmla="*/ 56100 w 81129"/>
                <a:gd name="connsiteY0" fmla="*/ 11893 h 32920"/>
                <a:gd name="connsiteX1" fmla="*/ 80933 w 81129"/>
                <a:gd name="connsiteY1" fmla="*/ 30518 h 32920"/>
                <a:gd name="connsiteX2" fmla="*/ 50864 w 81129"/>
                <a:gd name="connsiteY2" fmla="*/ 25806 h 32920"/>
                <a:gd name="connsiteX3" fmla="*/ 0 w 81129"/>
                <a:gd name="connsiteY3" fmla="*/ 0 h 32920"/>
                <a:gd name="connsiteX4" fmla="*/ 56100 w 81129"/>
                <a:gd name="connsiteY4" fmla="*/ 11893 h 3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29" h="32920">
                  <a:moveTo>
                    <a:pt x="56100" y="11893"/>
                  </a:moveTo>
                  <a:cubicBezTo>
                    <a:pt x="75473" y="20271"/>
                    <a:pt x="82429" y="26629"/>
                    <a:pt x="80933" y="30518"/>
                  </a:cubicBezTo>
                  <a:cubicBezTo>
                    <a:pt x="79512" y="34333"/>
                    <a:pt x="70312" y="34183"/>
                    <a:pt x="50864" y="25806"/>
                  </a:cubicBezTo>
                  <a:cubicBezTo>
                    <a:pt x="31491" y="17428"/>
                    <a:pt x="0" y="0"/>
                    <a:pt x="0" y="0"/>
                  </a:cubicBezTo>
                  <a:cubicBezTo>
                    <a:pt x="0" y="0"/>
                    <a:pt x="36652" y="3441"/>
                    <a:pt x="56100" y="1189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526D0F35-B093-CC05-B450-747FD519EC0F}"/>
                </a:ext>
              </a:extLst>
            </p:cNvPr>
            <p:cNvSpPr/>
            <p:nvPr/>
          </p:nvSpPr>
          <p:spPr>
            <a:xfrm>
              <a:off x="3475209" y="2322377"/>
              <a:ext cx="96062" cy="27236"/>
            </a:xfrm>
            <a:custGeom>
              <a:avLst/>
              <a:gdLst>
                <a:gd name="connsiteX0" fmla="*/ 65150 w 96062"/>
                <a:gd name="connsiteY0" fmla="*/ 6732 h 27236"/>
                <a:gd name="connsiteX1" fmla="*/ 95968 w 96062"/>
                <a:gd name="connsiteY1" fmla="*/ 24011 h 27236"/>
                <a:gd name="connsiteX2" fmla="*/ 61336 w 96062"/>
                <a:gd name="connsiteY2" fmla="*/ 22141 h 27236"/>
                <a:gd name="connsiteX3" fmla="*/ 0 w 96062"/>
                <a:gd name="connsiteY3" fmla="*/ 0 h 27236"/>
                <a:gd name="connsiteX4" fmla="*/ 65150 w 96062"/>
                <a:gd name="connsiteY4" fmla="*/ 6807 h 2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62" h="27236">
                  <a:moveTo>
                    <a:pt x="65150" y="6732"/>
                  </a:moveTo>
                  <a:cubicBezTo>
                    <a:pt x="88263" y="13689"/>
                    <a:pt x="97090" y="19747"/>
                    <a:pt x="95968" y="24011"/>
                  </a:cubicBezTo>
                  <a:cubicBezTo>
                    <a:pt x="94921" y="28200"/>
                    <a:pt x="84449" y="29022"/>
                    <a:pt x="61336" y="22141"/>
                  </a:cubicBezTo>
                  <a:cubicBezTo>
                    <a:pt x="38148" y="15185"/>
                    <a:pt x="0" y="0"/>
                    <a:pt x="0" y="0"/>
                  </a:cubicBezTo>
                  <a:cubicBezTo>
                    <a:pt x="0" y="0"/>
                    <a:pt x="41963" y="-149"/>
                    <a:pt x="65150" y="680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0017412B-16F8-E8B5-D588-1C6B511B49E0}"/>
                </a:ext>
              </a:extLst>
            </p:cNvPr>
            <p:cNvSpPr/>
            <p:nvPr/>
          </p:nvSpPr>
          <p:spPr>
            <a:xfrm>
              <a:off x="3523390" y="2275085"/>
              <a:ext cx="91087" cy="39168"/>
            </a:xfrm>
            <a:custGeom>
              <a:avLst/>
              <a:gdLst>
                <a:gd name="connsiteX0" fmla="*/ 89824 w 91087"/>
                <a:gd name="connsiteY0" fmla="*/ 37344 h 39168"/>
                <a:gd name="connsiteX1" fmla="*/ 56239 w 91087"/>
                <a:gd name="connsiteY1" fmla="*/ 31135 h 39168"/>
                <a:gd name="connsiteX2" fmla="*/ 962 w 91087"/>
                <a:gd name="connsiteY2" fmla="*/ 3460 h 39168"/>
                <a:gd name="connsiteX3" fmla="*/ 65 w 91087"/>
                <a:gd name="connsiteY3" fmla="*/ 1290 h 39168"/>
                <a:gd name="connsiteX4" fmla="*/ 513 w 91087"/>
                <a:gd name="connsiteY4" fmla="*/ 468 h 39168"/>
                <a:gd name="connsiteX5" fmla="*/ 1935 w 91087"/>
                <a:gd name="connsiteY5" fmla="*/ 19 h 39168"/>
                <a:gd name="connsiteX6" fmla="*/ 62672 w 91087"/>
                <a:gd name="connsiteY6" fmla="*/ 13857 h 39168"/>
                <a:gd name="connsiteX7" fmla="*/ 90797 w 91087"/>
                <a:gd name="connsiteY7" fmla="*/ 35848 h 39168"/>
                <a:gd name="connsiteX8" fmla="*/ 89749 w 91087"/>
                <a:gd name="connsiteY8" fmla="*/ 37418 h 39168"/>
                <a:gd name="connsiteX9" fmla="*/ 89749 w 91087"/>
                <a:gd name="connsiteY9" fmla="*/ 37418 h 3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087" h="39168">
                  <a:moveTo>
                    <a:pt x="89824" y="37344"/>
                  </a:moveTo>
                  <a:cubicBezTo>
                    <a:pt x="85112" y="42131"/>
                    <a:pt x="68955" y="36596"/>
                    <a:pt x="56239" y="31135"/>
                  </a:cubicBezTo>
                  <a:cubicBezTo>
                    <a:pt x="35445" y="22085"/>
                    <a:pt x="1336" y="3609"/>
                    <a:pt x="962" y="3460"/>
                  </a:cubicBezTo>
                  <a:cubicBezTo>
                    <a:pt x="214" y="3011"/>
                    <a:pt x="-160" y="2113"/>
                    <a:pt x="65" y="1290"/>
                  </a:cubicBezTo>
                  <a:cubicBezTo>
                    <a:pt x="65" y="991"/>
                    <a:pt x="289" y="692"/>
                    <a:pt x="513" y="468"/>
                  </a:cubicBezTo>
                  <a:cubicBezTo>
                    <a:pt x="887" y="93"/>
                    <a:pt x="1411" y="-56"/>
                    <a:pt x="1935" y="19"/>
                  </a:cubicBezTo>
                  <a:cubicBezTo>
                    <a:pt x="3580" y="243"/>
                    <a:pt x="41728" y="4731"/>
                    <a:pt x="62672" y="13857"/>
                  </a:cubicBezTo>
                  <a:cubicBezTo>
                    <a:pt x="83690" y="22907"/>
                    <a:pt x="92891" y="30163"/>
                    <a:pt x="90797" y="35848"/>
                  </a:cubicBezTo>
                  <a:cubicBezTo>
                    <a:pt x="90572" y="36446"/>
                    <a:pt x="90273" y="36970"/>
                    <a:pt x="89749" y="37418"/>
                  </a:cubicBezTo>
                  <a:lnTo>
                    <a:pt x="89749" y="37418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FBEB7C69-0E84-6614-2D78-76A953FF22A7}"/>
                </a:ext>
              </a:extLst>
            </p:cNvPr>
            <p:cNvSpPr/>
            <p:nvPr/>
          </p:nvSpPr>
          <p:spPr>
            <a:xfrm>
              <a:off x="3520837" y="2294402"/>
              <a:ext cx="81111" cy="32952"/>
            </a:xfrm>
            <a:custGeom>
              <a:avLst/>
              <a:gdLst>
                <a:gd name="connsiteX0" fmla="*/ 56025 w 81111"/>
                <a:gd name="connsiteY0" fmla="*/ 11893 h 32952"/>
                <a:gd name="connsiteX1" fmla="*/ 80933 w 81111"/>
                <a:gd name="connsiteY1" fmla="*/ 30518 h 32952"/>
                <a:gd name="connsiteX2" fmla="*/ 50864 w 81111"/>
                <a:gd name="connsiteY2" fmla="*/ 25806 h 32952"/>
                <a:gd name="connsiteX3" fmla="*/ 0 w 81111"/>
                <a:gd name="connsiteY3" fmla="*/ 0 h 32952"/>
                <a:gd name="connsiteX4" fmla="*/ 56100 w 81111"/>
                <a:gd name="connsiteY4" fmla="*/ 11893 h 3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11" h="32952">
                  <a:moveTo>
                    <a:pt x="56025" y="11893"/>
                  </a:moveTo>
                  <a:cubicBezTo>
                    <a:pt x="75398" y="20271"/>
                    <a:pt x="82354" y="26629"/>
                    <a:pt x="80933" y="30518"/>
                  </a:cubicBezTo>
                  <a:cubicBezTo>
                    <a:pt x="79512" y="34408"/>
                    <a:pt x="70237" y="34183"/>
                    <a:pt x="50864" y="25806"/>
                  </a:cubicBezTo>
                  <a:cubicBezTo>
                    <a:pt x="31416" y="17428"/>
                    <a:pt x="0" y="0"/>
                    <a:pt x="0" y="0"/>
                  </a:cubicBezTo>
                  <a:cubicBezTo>
                    <a:pt x="0" y="0"/>
                    <a:pt x="36652" y="3516"/>
                    <a:pt x="56100" y="1189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077320FD-C292-A5BC-0BC9-6322DC5DE240}"/>
                </a:ext>
              </a:extLst>
            </p:cNvPr>
            <p:cNvSpPr/>
            <p:nvPr/>
          </p:nvSpPr>
          <p:spPr>
            <a:xfrm>
              <a:off x="3525549" y="2277198"/>
              <a:ext cx="81111" cy="32920"/>
            </a:xfrm>
            <a:custGeom>
              <a:avLst/>
              <a:gdLst>
                <a:gd name="connsiteX0" fmla="*/ 56025 w 81111"/>
                <a:gd name="connsiteY0" fmla="*/ 11893 h 32920"/>
                <a:gd name="connsiteX1" fmla="*/ 80933 w 81111"/>
                <a:gd name="connsiteY1" fmla="*/ 30518 h 32920"/>
                <a:gd name="connsiteX2" fmla="*/ 50864 w 81111"/>
                <a:gd name="connsiteY2" fmla="*/ 25806 h 32920"/>
                <a:gd name="connsiteX3" fmla="*/ 0 w 81111"/>
                <a:gd name="connsiteY3" fmla="*/ 0 h 32920"/>
                <a:gd name="connsiteX4" fmla="*/ 56100 w 81111"/>
                <a:gd name="connsiteY4" fmla="*/ 11893 h 3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11" h="32920">
                  <a:moveTo>
                    <a:pt x="56025" y="11893"/>
                  </a:moveTo>
                  <a:cubicBezTo>
                    <a:pt x="75398" y="20271"/>
                    <a:pt x="82354" y="26629"/>
                    <a:pt x="80933" y="30518"/>
                  </a:cubicBezTo>
                  <a:cubicBezTo>
                    <a:pt x="79512" y="34333"/>
                    <a:pt x="70311" y="34183"/>
                    <a:pt x="50864" y="25806"/>
                  </a:cubicBezTo>
                  <a:cubicBezTo>
                    <a:pt x="31491" y="17428"/>
                    <a:pt x="0" y="0"/>
                    <a:pt x="0" y="0"/>
                  </a:cubicBezTo>
                  <a:cubicBezTo>
                    <a:pt x="0" y="0"/>
                    <a:pt x="36652" y="3441"/>
                    <a:pt x="56100" y="1189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0B03F867-9678-B31E-E6B8-7B42B4C7F8F1}"/>
                </a:ext>
              </a:extLst>
            </p:cNvPr>
            <p:cNvSpPr/>
            <p:nvPr/>
          </p:nvSpPr>
          <p:spPr>
            <a:xfrm>
              <a:off x="3494208" y="2280115"/>
              <a:ext cx="96050" cy="27265"/>
            </a:xfrm>
            <a:custGeom>
              <a:avLst/>
              <a:gdLst>
                <a:gd name="connsiteX0" fmla="*/ 65075 w 96050"/>
                <a:gd name="connsiteY0" fmla="*/ 6732 h 27265"/>
                <a:gd name="connsiteX1" fmla="*/ 95968 w 96050"/>
                <a:gd name="connsiteY1" fmla="*/ 24011 h 27265"/>
                <a:gd name="connsiteX2" fmla="*/ 61261 w 96050"/>
                <a:gd name="connsiteY2" fmla="*/ 22141 h 27265"/>
                <a:gd name="connsiteX3" fmla="*/ 0 w 96050"/>
                <a:gd name="connsiteY3" fmla="*/ 0 h 27265"/>
                <a:gd name="connsiteX4" fmla="*/ 65075 w 96050"/>
                <a:gd name="connsiteY4" fmla="*/ 6807 h 2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50" h="27265">
                  <a:moveTo>
                    <a:pt x="65075" y="6732"/>
                  </a:moveTo>
                  <a:cubicBezTo>
                    <a:pt x="88263" y="13689"/>
                    <a:pt x="97015" y="19747"/>
                    <a:pt x="95968" y="24011"/>
                  </a:cubicBezTo>
                  <a:cubicBezTo>
                    <a:pt x="94921" y="28274"/>
                    <a:pt x="84449" y="29022"/>
                    <a:pt x="61261" y="22141"/>
                  </a:cubicBezTo>
                  <a:cubicBezTo>
                    <a:pt x="38148" y="15185"/>
                    <a:pt x="0" y="0"/>
                    <a:pt x="0" y="0"/>
                  </a:cubicBezTo>
                  <a:cubicBezTo>
                    <a:pt x="0" y="0"/>
                    <a:pt x="41888" y="-149"/>
                    <a:pt x="65075" y="680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71435CAE-42F4-B799-6CC8-9ACF72BCD903}"/>
                </a:ext>
              </a:extLst>
            </p:cNvPr>
            <p:cNvSpPr/>
            <p:nvPr/>
          </p:nvSpPr>
          <p:spPr>
            <a:xfrm>
              <a:off x="3521435" y="2270173"/>
              <a:ext cx="84646" cy="19555"/>
            </a:xfrm>
            <a:custGeom>
              <a:avLst/>
              <a:gdLst>
                <a:gd name="connsiteX0" fmla="*/ 56997 w 84646"/>
                <a:gd name="connsiteY0" fmla="*/ 2163 h 19555"/>
                <a:gd name="connsiteX1" fmla="*/ 84598 w 84646"/>
                <a:gd name="connsiteY1" fmla="*/ 15626 h 19555"/>
                <a:gd name="connsiteX2" fmla="*/ 54379 w 84646"/>
                <a:gd name="connsiteY2" fmla="*/ 16898 h 19555"/>
                <a:gd name="connsiteX3" fmla="*/ 0 w 84646"/>
                <a:gd name="connsiteY3" fmla="*/ 1564 h 19555"/>
                <a:gd name="connsiteX4" fmla="*/ 56923 w 84646"/>
                <a:gd name="connsiteY4" fmla="*/ 2163 h 1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46" h="19555">
                  <a:moveTo>
                    <a:pt x="56997" y="2163"/>
                  </a:moveTo>
                  <a:cubicBezTo>
                    <a:pt x="77418" y="6576"/>
                    <a:pt x="85346" y="11512"/>
                    <a:pt x="84598" y="15626"/>
                  </a:cubicBezTo>
                  <a:cubicBezTo>
                    <a:pt x="83850" y="19666"/>
                    <a:pt x="74800" y="21386"/>
                    <a:pt x="54379" y="16898"/>
                  </a:cubicBezTo>
                  <a:cubicBezTo>
                    <a:pt x="33884" y="12410"/>
                    <a:pt x="0" y="1564"/>
                    <a:pt x="0" y="1564"/>
                  </a:cubicBezTo>
                  <a:cubicBezTo>
                    <a:pt x="0" y="1564"/>
                    <a:pt x="36502" y="-2325"/>
                    <a:pt x="56923" y="216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015832A3-14F3-20A4-1691-D42DE4F47F84}"/>
                </a:ext>
              </a:extLst>
            </p:cNvPr>
            <p:cNvSpPr/>
            <p:nvPr/>
          </p:nvSpPr>
          <p:spPr>
            <a:xfrm>
              <a:off x="3500916" y="2162295"/>
              <a:ext cx="92655" cy="25417"/>
            </a:xfrm>
            <a:custGeom>
              <a:avLst/>
              <a:gdLst>
                <a:gd name="connsiteX0" fmla="*/ 47896 w 92655"/>
                <a:gd name="connsiteY0" fmla="*/ 19609 h 25417"/>
                <a:gd name="connsiteX1" fmla="*/ 92626 w 92655"/>
                <a:gd name="connsiteY1" fmla="*/ 2031 h 25417"/>
                <a:gd name="connsiteX2" fmla="*/ 44755 w 92655"/>
                <a:gd name="connsiteY2" fmla="*/ 5845 h 25417"/>
                <a:gd name="connsiteX3" fmla="*/ 25 w 92655"/>
                <a:gd name="connsiteY3" fmla="*/ 23423 h 25417"/>
                <a:gd name="connsiteX4" fmla="*/ 47896 w 92655"/>
                <a:gd name="connsiteY4" fmla="*/ 19534 h 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55" h="25417">
                  <a:moveTo>
                    <a:pt x="47896" y="19609"/>
                  </a:moveTo>
                  <a:cubicBezTo>
                    <a:pt x="73478" y="13699"/>
                    <a:pt x="93524" y="5845"/>
                    <a:pt x="92626" y="2031"/>
                  </a:cubicBezTo>
                  <a:cubicBezTo>
                    <a:pt x="91803" y="-1784"/>
                    <a:pt x="70336" y="-64"/>
                    <a:pt x="44755" y="5845"/>
                  </a:cubicBezTo>
                  <a:cubicBezTo>
                    <a:pt x="19173" y="11755"/>
                    <a:pt x="-798" y="19609"/>
                    <a:pt x="25" y="23423"/>
                  </a:cubicBezTo>
                  <a:cubicBezTo>
                    <a:pt x="922" y="27163"/>
                    <a:pt x="22315" y="25518"/>
                    <a:pt x="47896" y="19534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88953FBC-F96A-0FF1-87FA-241CF0059CD7}"/>
                </a:ext>
              </a:extLst>
            </p:cNvPr>
            <p:cNvSpPr/>
            <p:nvPr/>
          </p:nvSpPr>
          <p:spPr>
            <a:xfrm>
              <a:off x="3524082" y="2203101"/>
              <a:ext cx="76464" cy="23284"/>
            </a:xfrm>
            <a:custGeom>
              <a:avLst/>
              <a:gdLst>
                <a:gd name="connsiteX0" fmla="*/ 40213 w 76464"/>
                <a:gd name="connsiteY0" fmla="*/ 18371 h 23284"/>
                <a:gd name="connsiteX1" fmla="*/ 76416 w 76464"/>
                <a:gd name="connsiteY1" fmla="*/ 2738 h 23284"/>
                <a:gd name="connsiteX2" fmla="*/ 36997 w 76464"/>
                <a:gd name="connsiteY2" fmla="*/ 4608 h 23284"/>
                <a:gd name="connsiteX3" fmla="*/ 46 w 76464"/>
                <a:gd name="connsiteY3" fmla="*/ 20764 h 23284"/>
                <a:gd name="connsiteX4" fmla="*/ 40138 w 76464"/>
                <a:gd name="connsiteY4" fmla="*/ 18371 h 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64" h="23284">
                  <a:moveTo>
                    <a:pt x="40213" y="18371"/>
                  </a:moveTo>
                  <a:cubicBezTo>
                    <a:pt x="65795" y="12462"/>
                    <a:pt x="77314" y="6553"/>
                    <a:pt x="76416" y="2738"/>
                  </a:cubicBezTo>
                  <a:cubicBezTo>
                    <a:pt x="75519" y="-1077"/>
                    <a:pt x="62578" y="-1301"/>
                    <a:pt x="36997" y="4608"/>
                  </a:cubicBezTo>
                  <a:cubicBezTo>
                    <a:pt x="11415" y="10517"/>
                    <a:pt x="-852" y="16950"/>
                    <a:pt x="46" y="20764"/>
                  </a:cubicBezTo>
                  <a:cubicBezTo>
                    <a:pt x="943" y="24579"/>
                    <a:pt x="14557" y="24280"/>
                    <a:pt x="40138" y="18371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D37164BD-B9A8-729A-AEB3-6B3DB6C618F7}"/>
                </a:ext>
              </a:extLst>
            </p:cNvPr>
            <p:cNvSpPr/>
            <p:nvPr/>
          </p:nvSpPr>
          <p:spPr>
            <a:xfrm>
              <a:off x="3510589" y="2175190"/>
              <a:ext cx="84646" cy="17257"/>
            </a:xfrm>
            <a:custGeom>
              <a:avLst/>
              <a:gdLst>
                <a:gd name="connsiteX0" fmla="*/ 56922 w 84646"/>
                <a:gd name="connsiteY0" fmla="*/ 16362 h 17257"/>
                <a:gd name="connsiteX1" fmla="*/ 84598 w 84646"/>
                <a:gd name="connsiteY1" fmla="*/ 4694 h 17257"/>
                <a:gd name="connsiteX2" fmla="*/ 54379 w 84646"/>
                <a:gd name="connsiteY2" fmla="*/ 1477 h 17257"/>
                <a:gd name="connsiteX3" fmla="*/ 0 w 84646"/>
                <a:gd name="connsiteY3" fmla="*/ 13370 h 17257"/>
                <a:gd name="connsiteX4" fmla="*/ 56848 w 84646"/>
                <a:gd name="connsiteY4" fmla="*/ 16362 h 1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46" h="17257">
                  <a:moveTo>
                    <a:pt x="56922" y="16362"/>
                  </a:moveTo>
                  <a:cubicBezTo>
                    <a:pt x="77418" y="13221"/>
                    <a:pt x="85346" y="8808"/>
                    <a:pt x="84598" y="4694"/>
                  </a:cubicBezTo>
                  <a:cubicBezTo>
                    <a:pt x="83850" y="580"/>
                    <a:pt x="74874" y="-1664"/>
                    <a:pt x="54379" y="1477"/>
                  </a:cubicBezTo>
                  <a:cubicBezTo>
                    <a:pt x="33884" y="4619"/>
                    <a:pt x="0" y="13370"/>
                    <a:pt x="0" y="13370"/>
                  </a:cubicBezTo>
                  <a:cubicBezTo>
                    <a:pt x="0" y="13370"/>
                    <a:pt x="36427" y="19504"/>
                    <a:pt x="56848" y="1636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F0F4FAAE-0D04-8AE5-21FB-B60EC2F755AC}"/>
                </a:ext>
              </a:extLst>
            </p:cNvPr>
            <p:cNvSpPr/>
            <p:nvPr/>
          </p:nvSpPr>
          <p:spPr>
            <a:xfrm>
              <a:off x="3482016" y="2189881"/>
              <a:ext cx="98065" cy="16107"/>
            </a:xfrm>
            <a:custGeom>
              <a:avLst/>
              <a:gdLst>
                <a:gd name="connsiteX0" fmla="*/ 64776 w 98065"/>
                <a:gd name="connsiteY0" fmla="*/ 16108 h 16107"/>
                <a:gd name="connsiteX1" fmla="*/ 98062 w 98065"/>
                <a:gd name="connsiteY1" fmla="*/ 7282 h 16107"/>
                <a:gd name="connsiteX2" fmla="*/ 63879 w 98065"/>
                <a:gd name="connsiteY2" fmla="*/ 101 h 16107"/>
                <a:gd name="connsiteX3" fmla="*/ 0 w 98065"/>
                <a:gd name="connsiteY3" fmla="*/ 5711 h 16107"/>
                <a:gd name="connsiteX4" fmla="*/ 64776 w 98065"/>
                <a:gd name="connsiteY4" fmla="*/ 16033 h 1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65" h="16107">
                  <a:moveTo>
                    <a:pt x="64776" y="16108"/>
                  </a:moveTo>
                  <a:cubicBezTo>
                    <a:pt x="88637" y="15360"/>
                    <a:pt x="98286" y="11695"/>
                    <a:pt x="98062" y="7282"/>
                  </a:cubicBezTo>
                  <a:cubicBezTo>
                    <a:pt x="97838" y="2868"/>
                    <a:pt x="87740" y="-647"/>
                    <a:pt x="63879" y="101"/>
                  </a:cubicBezTo>
                  <a:cubicBezTo>
                    <a:pt x="40018" y="849"/>
                    <a:pt x="0" y="5711"/>
                    <a:pt x="0" y="5711"/>
                  </a:cubicBezTo>
                  <a:cubicBezTo>
                    <a:pt x="0" y="5711"/>
                    <a:pt x="40840" y="16781"/>
                    <a:pt x="64776" y="1603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45B54432-E24D-0AAA-18D3-FB6302DD2A4A}"/>
                </a:ext>
              </a:extLst>
            </p:cNvPr>
            <p:cNvSpPr/>
            <p:nvPr/>
          </p:nvSpPr>
          <p:spPr>
            <a:xfrm>
              <a:off x="3520680" y="2236885"/>
              <a:ext cx="94990" cy="21434"/>
            </a:xfrm>
            <a:custGeom>
              <a:avLst/>
              <a:gdLst>
                <a:gd name="connsiteX0" fmla="*/ 94180 w 94990"/>
                <a:gd name="connsiteY0" fmla="*/ 4335 h 21434"/>
                <a:gd name="connsiteX1" fmla="*/ 60295 w 94990"/>
                <a:gd name="connsiteY1" fmla="*/ 1717 h 21434"/>
                <a:gd name="connsiteX2" fmla="*/ 1279 w 94990"/>
                <a:gd name="connsiteY2" fmla="*/ 14358 h 21434"/>
                <a:gd name="connsiteX3" fmla="*/ 7 w 94990"/>
                <a:gd name="connsiteY3" fmla="*/ 16228 h 21434"/>
                <a:gd name="connsiteX4" fmla="*/ 306 w 94990"/>
                <a:gd name="connsiteY4" fmla="*/ 17125 h 21434"/>
                <a:gd name="connsiteX5" fmla="*/ 1578 w 94990"/>
                <a:gd name="connsiteY5" fmla="*/ 18023 h 21434"/>
                <a:gd name="connsiteX6" fmla="*/ 63437 w 94990"/>
                <a:gd name="connsiteY6" fmla="*/ 20342 h 21434"/>
                <a:gd name="connsiteX7" fmla="*/ 94927 w 94990"/>
                <a:gd name="connsiteY7" fmla="*/ 6205 h 21434"/>
                <a:gd name="connsiteX8" fmla="*/ 94254 w 94990"/>
                <a:gd name="connsiteY8" fmla="*/ 4409 h 21434"/>
                <a:gd name="connsiteX9" fmla="*/ 94254 w 94990"/>
                <a:gd name="connsiteY9" fmla="*/ 4409 h 2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990" h="21434">
                  <a:moveTo>
                    <a:pt x="94180" y="4335"/>
                  </a:moveTo>
                  <a:cubicBezTo>
                    <a:pt x="90440" y="-1575"/>
                    <a:pt x="73684" y="-378"/>
                    <a:pt x="60295" y="1717"/>
                  </a:cubicBezTo>
                  <a:cubicBezTo>
                    <a:pt x="38379" y="5083"/>
                    <a:pt x="1727" y="14208"/>
                    <a:pt x="1279" y="14358"/>
                  </a:cubicBezTo>
                  <a:cubicBezTo>
                    <a:pt x="456" y="14582"/>
                    <a:pt x="-68" y="15330"/>
                    <a:pt x="7" y="16228"/>
                  </a:cubicBezTo>
                  <a:cubicBezTo>
                    <a:pt x="7" y="16527"/>
                    <a:pt x="82" y="16901"/>
                    <a:pt x="306" y="17125"/>
                  </a:cubicBezTo>
                  <a:cubicBezTo>
                    <a:pt x="605" y="17574"/>
                    <a:pt x="1054" y="17873"/>
                    <a:pt x="1578" y="18023"/>
                  </a:cubicBezTo>
                  <a:cubicBezTo>
                    <a:pt x="3149" y="18247"/>
                    <a:pt x="41296" y="23708"/>
                    <a:pt x="63437" y="20342"/>
                  </a:cubicBezTo>
                  <a:cubicBezTo>
                    <a:pt x="85652" y="16976"/>
                    <a:pt x="95900" y="12338"/>
                    <a:pt x="94927" y="6205"/>
                  </a:cubicBezTo>
                  <a:cubicBezTo>
                    <a:pt x="94778" y="5531"/>
                    <a:pt x="94554" y="4933"/>
                    <a:pt x="94254" y="4409"/>
                  </a:cubicBezTo>
                  <a:lnTo>
                    <a:pt x="94254" y="4409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23F35E85-448D-F2B7-88BD-9F03FB56FB4F}"/>
                </a:ext>
              </a:extLst>
            </p:cNvPr>
            <p:cNvSpPr/>
            <p:nvPr/>
          </p:nvSpPr>
          <p:spPr>
            <a:xfrm>
              <a:off x="3521435" y="2221342"/>
              <a:ext cx="84629" cy="17257"/>
            </a:xfrm>
            <a:custGeom>
              <a:avLst/>
              <a:gdLst>
                <a:gd name="connsiteX0" fmla="*/ 56848 w 84629"/>
                <a:gd name="connsiteY0" fmla="*/ 16362 h 17257"/>
                <a:gd name="connsiteX1" fmla="*/ 84598 w 84629"/>
                <a:gd name="connsiteY1" fmla="*/ 4694 h 17257"/>
                <a:gd name="connsiteX2" fmla="*/ 54379 w 84629"/>
                <a:gd name="connsiteY2" fmla="*/ 1477 h 17257"/>
                <a:gd name="connsiteX3" fmla="*/ 0 w 84629"/>
                <a:gd name="connsiteY3" fmla="*/ 13370 h 17257"/>
                <a:gd name="connsiteX4" fmla="*/ 56923 w 84629"/>
                <a:gd name="connsiteY4" fmla="*/ 16362 h 1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29" h="17257">
                  <a:moveTo>
                    <a:pt x="56848" y="16362"/>
                  </a:moveTo>
                  <a:cubicBezTo>
                    <a:pt x="77343" y="13221"/>
                    <a:pt x="85197" y="8808"/>
                    <a:pt x="84598" y="4694"/>
                  </a:cubicBezTo>
                  <a:cubicBezTo>
                    <a:pt x="83925" y="580"/>
                    <a:pt x="74874" y="-1664"/>
                    <a:pt x="54379" y="1477"/>
                  </a:cubicBezTo>
                  <a:cubicBezTo>
                    <a:pt x="33884" y="4619"/>
                    <a:pt x="0" y="13370"/>
                    <a:pt x="0" y="13370"/>
                  </a:cubicBezTo>
                  <a:cubicBezTo>
                    <a:pt x="0" y="13370"/>
                    <a:pt x="36427" y="19504"/>
                    <a:pt x="56923" y="1636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1B7F759C-C6E1-2F61-BCA8-D1F1961B8AC4}"/>
                </a:ext>
              </a:extLst>
            </p:cNvPr>
            <p:cNvSpPr/>
            <p:nvPr/>
          </p:nvSpPr>
          <p:spPr>
            <a:xfrm>
              <a:off x="3522782" y="2239443"/>
              <a:ext cx="84637" cy="17257"/>
            </a:xfrm>
            <a:custGeom>
              <a:avLst/>
              <a:gdLst>
                <a:gd name="connsiteX0" fmla="*/ 56922 w 84637"/>
                <a:gd name="connsiteY0" fmla="*/ 16362 h 17257"/>
                <a:gd name="connsiteX1" fmla="*/ 84598 w 84637"/>
                <a:gd name="connsiteY1" fmla="*/ 4694 h 17257"/>
                <a:gd name="connsiteX2" fmla="*/ 54379 w 84637"/>
                <a:gd name="connsiteY2" fmla="*/ 1477 h 17257"/>
                <a:gd name="connsiteX3" fmla="*/ 0 w 84637"/>
                <a:gd name="connsiteY3" fmla="*/ 13370 h 17257"/>
                <a:gd name="connsiteX4" fmla="*/ 56922 w 84637"/>
                <a:gd name="connsiteY4" fmla="*/ 16362 h 1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37" h="17257">
                  <a:moveTo>
                    <a:pt x="56922" y="16362"/>
                  </a:moveTo>
                  <a:cubicBezTo>
                    <a:pt x="77417" y="13221"/>
                    <a:pt x="85271" y="8808"/>
                    <a:pt x="84598" y="4694"/>
                  </a:cubicBezTo>
                  <a:cubicBezTo>
                    <a:pt x="83925" y="580"/>
                    <a:pt x="74874" y="-1664"/>
                    <a:pt x="54379" y="1477"/>
                  </a:cubicBezTo>
                  <a:cubicBezTo>
                    <a:pt x="33884" y="4619"/>
                    <a:pt x="0" y="13370"/>
                    <a:pt x="0" y="13370"/>
                  </a:cubicBezTo>
                  <a:cubicBezTo>
                    <a:pt x="0" y="13370"/>
                    <a:pt x="36427" y="19504"/>
                    <a:pt x="56922" y="1636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05EBCF40-718B-56E0-DECC-52399205FD94}"/>
                </a:ext>
              </a:extLst>
            </p:cNvPr>
            <p:cNvSpPr/>
            <p:nvPr/>
          </p:nvSpPr>
          <p:spPr>
            <a:xfrm>
              <a:off x="3492787" y="2236107"/>
              <a:ext cx="98065" cy="16069"/>
            </a:xfrm>
            <a:custGeom>
              <a:avLst/>
              <a:gdLst>
                <a:gd name="connsiteX0" fmla="*/ 64776 w 98065"/>
                <a:gd name="connsiteY0" fmla="*/ 16033 h 16069"/>
                <a:gd name="connsiteX1" fmla="*/ 98062 w 98065"/>
                <a:gd name="connsiteY1" fmla="*/ 7282 h 16069"/>
                <a:gd name="connsiteX2" fmla="*/ 63879 w 98065"/>
                <a:gd name="connsiteY2" fmla="*/ 101 h 16069"/>
                <a:gd name="connsiteX3" fmla="*/ 0 w 98065"/>
                <a:gd name="connsiteY3" fmla="*/ 5711 h 16069"/>
                <a:gd name="connsiteX4" fmla="*/ 64776 w 98065"/>
                <a:gd name="connsiteY4" fmla="*/ 16033 h 16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65" h="16069">
                  <a:moveTo>
                    <a:pt x="64776" y="16033"/>
                  </a:moveTo>
                  <a:cubicBezTo>
                    <a:pt x="88712" y="15285"/>
                    <a:pt x="98286" y="11695"/>
                    <a:pt x="98062" y="7282"/>
                  </a:cubicBezTo>
                  <a:cubicBezTo>
                    <a:pt x="97838" y="2868"/>
                    <a:pt x="87740" y="-647"/>
                    <a:pt x="63879" y="101"/>
                  </a:cubicBezTo>
                  <a:cubicBezTo>
                    <a:pt x="40018" y="849"/>
                    <a:pt x="0" y="5711"/>
                    <a:pt x="0" y="5711"/>
                  </a:cubicBezTo>
                  <a:cubicBezTo>
                    <a:pt x="0" y="5711"/>
                    <a:pt x="40840" y="16781"/>
                    <a:pt x="64776" y="1603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DEB285B1-FDC7-1AD6-D525-ACA943B9BC34}"/>
                </a:ext>
              </a:extLst>
            </p:cNvPr>
            <p:cNvSpPr/>
            <p:nvPr/>
          </p:nvSpPr>
          <p:spPr>
            <a:xfrm>
              <a:off x="3517919" y="2256040"/>
              <a:ext cx="85121" cy="15518"/>
            </a:xfrm>
            <a:custGeom>
              <a:avLst/>
              <a:gdLst>
                <a:gd name="connsiteX0" fmla="*/ 55651 w 85121"/>
                <a:gd name="connsiteY0" fmla="*/ 15323 h 15518"/>
                <a:gd name="connsiteX1" fmla="*/ 85122 w 85121"/>
                <a:gd name="connsiteY1" fmla="*/ 9414 h 15518"/>
                <a:gd name="connsiteX2" fmla="*/ 55875 w 85121"/>
                <a:gd name="connsiteY2" fmla="*/ 289 h 15518"/>
                <a:gd name="connsiteX3" fmla="*/ 0 w 85121"/>
                <a:gd name="connsiteY3" fmla="*/ 1112 h 15518"/>
                <a:gd name="connsiteX4" fmla="*/ 55651 w 85121"/>
                <a:gd name="connsiteY4" fmla="*/ 15323 h 1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21" h="15518">
                  <a:moveTo>
                    <a:pt x="55651" y="15323"/>
                  </a:moveTo>
                  <a:cubicBezTo>
                    <a:pt x="76445" y="16296"/>
                    <a:pt x="85047" y="13528"/>
                    <a:pt x="85122" y="9414"/>
                  </a:cubicBezTo>
                  <a:cubicBezTo>
                    <a:pt x="85122" y="5226"/>
                    <a:pt x="76669" y="1261"/>
                    <a:pt x="55875" y="289"/>
                  </a:cubicBezTo>
                  <a:cubicBezTo>
                    <a:pt x="35081" y="-684"/>
                    <a:pt x="0" y="1112"/>
                    <a:pt x="0" y="1112"/>
                  </a:cubicBezTo>
                  <a:cubicBezTo>
                    <a:pt x="0" y="1112"/>
                    <a:pt x="34857" y="14351"/>
                    <a:pt x="55651" y="1532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8EE19217-44B8-7850-08F9-9AF4DA01C94E}"/>
                </a:ext>
              </a:extLst>
            </p:cNvPr>
            <p:cNvSpPr/>
            <p:nvPr/>
          </p:nvSpPr>
          <p:spPr>
            <a:xfrm>
              <a:off x="3517845" y="2252434"/>
              <a:ext cx="98065" cy="17096"/>
            </a:xfrm>
            <a:custGeom>
              <a:avLst/>
              <a:gdLst>
                <a:gd name="connsiteX0" fmla="*/ 64776 w 98065"/>
                <a:gd name="connsiteY0" fmla="*/ 379 h 17096"/>
                <a:gd name="connsiteX1" fmla="*/ 98062 w 98065"/>
                <a:gd name="connsiteY1" fmla="*/ 11300 h 17096"/>
                <a:gd name="connsiteX2" fmla="*/ 63879 w 98065"/>
                <a:gd name="connsiteY2" fmla="*/ 16311 h 17096"/>
                <a:gd name="connsiteX3" fmla="*/ 0 w 98065"/>
                <a:gd name="connsiteY3" fmla="*/ 6587 h 17096"/>
                <a:gd name="connsiteX4" fmla="*/ 64776 w 98065"/>
                <a:gd name="connsiteY4" fmla="*/ 379 h 1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65" h="17096">
                  <a:moveTo>
                    <a:pt x="64776" y="379"/>
                  </a:moveTo>
                  <a:cubicBezTo>
                    <a:pt x="88637" y="2623"/>
                    <a:pt x="98286" y="6887"/>
                    <a:pt x="98062" y="11300"/>
                  </a:cubicBezTo>
                  <a:cubicBezTo>
                    <a:pt x="97838" y="15713"/>
                    <a:pt x="87740" y="18555"/>
                    <a:pt x="63879" y="16311"/>
                  </a:cubicBezTo>
                  <a:cubicBezTo>
                    <a:pt x="40018" y="14067"/>
                    <a:pt x="0" y="6587"/>
                    <a:pt x="0" y="6587"/>
                  </a:cubicBezTo>
                  <a:cubicBezTo>
                    <a:pt x="0" y="6587"/>
                    <a:pt x="40915" y="-1865"/>
                    <a:pt x="64776" y="37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8E46A118-5FD0-FBDD-6BC3-3BC344296C66}"/>
                </a:ext>
              </a:extLst>
            </p:cNvPr>
            <p:cNvSpPr/>
            <p:nvPr/>
          </p:nvSpPr>
          <p:spPr>
            <a:xfrm>
              <a:off x="3443298" y="2204046"/>
              <a:ext cx="76248" cy="23905"/>
            </a:xfrm>
            <a:custGeom>
              <a:avLst/>
              <a:gdLst>
                <a:gd name="connsiteX0" fmla="*/ 40139 w 76248"/>
                <a:gd name="connsiteY0" fmla="*/ 18623 h 23905"/>
                <a:gd name="connsiteX1" fmla="*/ 76192 w 76248"/>
                <a:gd name="connsiteY1" fmla="*/ 2616 h 23905"/>
                <a:gd name="connsiteX2" fmla="*/ 36848 w 76248"/>
                <a:gd name="connsiteY2" fmla="*/ 4935 h 23905"/>
                <a:gd name="connsiteX3" fmla="*/ 46 w 76248"/>
                <a:gd name="connsiteY3" fmla="*/ 21465 h 23905"/>
                <a:gd name="connsiteX4" fmla="*/ 40139 w 76248"/>
                <a:gd name="connsiteY4" fmla="*/ 18623 h 2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8" h="23905">
                  <a:moveTo>
                    <a:pt x="40139" y="18623"/>
                  </a:moveTo>
                  <a:cubicBezTo>
                    <a:pt x="65645" y="12415"/>
                    <a:pt x="77164" y="6431"/>
                    <a:pt x="76192" y="2616"/>
                  </a:cubicBezTo>
                  <a:cubicBezTo>
                    <a:pt x="75294" y="-1124"/>
                    <a:pt x="62354" y="-1274"/>
                    <a:pt x="36848" y="4935"/>
                  </a:cubicBezTo>
                  <a:cubicBezTo>
                    <a:pt x="11341" y="11143"/>
                    <a:pt x="-851" y="17726"/>
                    <a:pt x="46" y="21465"/>
                  </a:cubicBezTo>
                  <a:cubicBezTo>
                    <a:pt x="944" y="25280"/>
                    <a:pt x="14632" y="24832"/>
                    <a:pt x="40139" y="18623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05EC3A0D-19DB-198A-C8FB-A771940831F9}"/>
                </a:ext>
              </a:extLst>
            </p:cNvPr>
            <p:cNvSpPr/>
            <p:nvPr/>
          </p:nvSpPr>
          <p:spPr>
            <a:xfrm>
              <a:off x="3429507" y="2176168"/>
              <a:ext cx="84488" cy="17562"/>
            </a:xfrm>
            <a:custGeom>
              <a:avLst/>
              <a:gdLst>
                <a:gd name="connsiteX0" fmla="*/ 56847 w 84488"/>
                <a:gd name="connsiteY0" fmla="*/ 16507 h 17562"/>
                <a:gd name="connsiteX1" fmla="*/ 84448 w 84488"/>
                <a:gd name="connsiteY1" fmla="*/ 4539 h 17562"/>
                <a:gd name="connsiteX2" fmla="*/ 54230 w 84488"/>
                <a:gd name="connsiteY2" fmla="*/ 1622 h 17562"/>
                <a:gd name="connsiteX3" fmla="*/ 0 w 84488"/>
                <a:gd name="connsiteY3" fmla="*/ 14113 h 17562"/>
                <a:gd name="connsiteX4" fmla="*/ 56922 w 84488"/>
                <a:gd name="connsiteY4" fmla="*/ 16507 h 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88" h="17562">
                  <a:moveTo>
                    <a:pt x="56847" y="16507"/>
                  </a:moveTo>
                  <a:cubicBezTo>
                    <a:pt x="77268" y="13141"/>
                    <a:pt x="85122" y="8653"/>
                    <a:pt x="84448" y="4539"/>
                  </a:cubicBezTo>
                  <a:cubicBezTo>
                    <a:pt x="83701" y="425"/>
                    <a:pt x="74650" y="-1670"/>
                    <a:pt x="54230" y="1622"/>
                  </a:cubicBezTo>
                  <a:cubicBezTo>
                    <a:pt x="33809" y="4988"/>
                    <a:pt x="0" y="14113"/>
                    <a:pt x="0" y="14113"/>
                  </a:cubicBezTo>
                  <a:cubicBezTo>
                    <a:pt x="0" y="14113"/>
                    <a:pt x="36502" y="19873"/>
                    <a:pt x="56922" y="1650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7ACDE4E3-C693-0B2F-195C-4D5A290D79E8}"/>
                </a:ext>
              </a:extLst>
            </p:cNvPr>
            <p:cNvSpPr/>
            <p:nvPr/>
          </p:nvSpPr>
          <p:spPr>
            <a:xfrm>
              <a:off x="3401008" y="2191162"/>
              <a:ext cx="97993" cy="16172"/>
            </a:xfrm>
            <a:custGeom>
              <a:avLst/>
              <a:gdLst>
                <a:gd name="connsiteX0" fmla="*/ 64776 w 97993"/>
                <a:gd name="connsiteY0" fmla="*/ 16173 h 16172"/>
                <a:gd name="connsiteX1" fmla="*/ 97987 w 97993"/>
                <a:gd name="connsiteY1" fmla="*/ 7047 h 16172"/>
                <a:gd name="connsiteX2" fmla="*/ 63804 w 97993"/>
                <a:gd name="connsiteY2" fmla="*/ 166 h 16172"/>
                <a:gd name="connsiteX3" fmla="*/ 0 w 97993"/>
                <a:gd name="connsiteY3" fmla="*/ 6449 h 16172"/>
                <a:gd name="connsiteX4" fmla="*/ 64851 w 97993"/>
                <a:gd name="connsiteY4" fmla="*/ 16098 h 1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93" h="16172">
                  <a:moveTo>
                    <a:pt x="64776" y="16173"/>
                  </a:moveTo>
                  <a:cubicBezTo>
                    <a:pt x="88637" y="15200"/>
                    <a:pt x="98286" y="11460"/>
                    <a:pt x="97987" y="7047"/>
                  </a:cubicBezTo>
                  <a:cubicBezTo>
                    <a:pt x="97763" y="2634"/>
                    <a:pt x="87665" y="-807"/>
                    <a:pt x="63804" y="166"/>
                  </a:cubicBezTo>
                  <a:cubicBezTo>
                    <a:pt x="39943" y="1138"/>
                    <a:pt x="0" y="6449"/>
                    <a:pt x="0" y="6449"/>
                  </a:cubicBezTo>
                  <a:cubicBezTo>
                    <a:pt x="0" y="6449"/>
                    <a:pt x="40990" y="17070"/>
                    <a:pt x="64851" y="1609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6237B3CF-D0E2-1DE3-46C8-831D0B013689}"/>
                </a:ext>
              </a:extLst>
            </p:cNvPr>
            <p:cNvSpPr/>
            <p:nvPr/>
          </p:nvSpPr>
          <p:spPr>
            <a:xfrm>
              <a:off x="3440121" y="2237769"/>
              <a:ext cx="94786" cy="21678"/>
            </a:xfrm>
            <a:custGeom>
              <a:avLst/>
              <a:gdLst>
                <a:gd name="connsiteX0" fmla="*/ 94030 w 94786"/>
                <a:gd name="connsiteY0" fmla="*/ 4198 h 21678"/>
                <a:gd name="connsiteX1" fmla="*/ 60146 w 94786"/>
                <a:gd name="connsiteY1" fmla="*/ 1879 h 21678"/>
                <a:gd name="connsiteX2" fmla="*/ 1279 w 94786"/>
                <a:gd name="connsiteY2" fmla="*/ 15119 h 21678"/>
                <a:gd name="connsiteX3" fmla="*/ 7 w 94786"/>
                <a:gd name="connsiteY3" fmla="*/ 16989 h 21678"/>
                <a:gd name="connsiteX4" fmla="*/ 306 w 94786"/>
                <a:gd name="connsiteY4" fmla="*/ 17887 h 21678"/>
                <a:gd name="connsiteX5" fmla="*/ 1578 w 94786"/>
                <a:gd name="connsiteY5" fmla="*/ 18709 h 21678"/>
                <a:gd name="connsiteX6" fmla="*/ 63437 w 94786"/>
                <a:gd name="connsiteY6" fmla="*/ 20355 h 21678"/>
                <a:gd name="connsiteX7" fmla="*/ 94703 w 94786"/>
                <a:gd name="connsiteY7" fmla="*/ 5844 h 21678"/>
                <a:gd name="connsiteX8" fmla="*/ 94030 w 94786"/>
                <a:gd name="connsiteY8" fmla="*/ 4049 h 21678"/>
                <a:gd name="connsiteX9" fmla="*/ 94030 w 94786"/>
                <a:gd name="connsiteY9" fmla="*/ 4049 h 2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786" h="21678">
                  <a:moveTo>
                    <a:pt x="94030" y="4198"/>
                  </a:moveTo>
                  <a:cubicBezTo>
                    <a:pt x="90215" y="-1711"/>
                    <a:pt x="73460" y="-290"/>
                    <a:pt x="60146" y="1879"/>
                  </a:cubicBezTo>
                  <a:cubicBezTo>
                    <a:pt x="38230" y="5470"/>
                    <a:pt x="1653" y="15044"/>
                    <a:pt x="1279" y="15119"/>
                  </a:cubicBezTo>
                  <a:cubicBezTo>
                    <a:pt x="456" y="15343"/>
                    <a:pt x="-68" y="16091"/>
                    <a:pt x="7" y="16989"/>
                  </a:cubicBezTo>
                  <a:cubicBezTo>
                    <a:pt x="7" y="17288"/>
                    <a:pt x="157" y="17662"/>
                    <a:pt x="306" y="17887"/>
                  </a:cubicBezTo>
                  <a:cubicBezTo>
                    <a:pt x="606" y="18335"/>
                    <a:pt x="1054" y="18635"/>
                    <a:pt x="1578" y="18709"/>
                  </a:cubicBezTo>
                  <a:cubicBezTo>
                    <a:pt x="3223" y="18934"/>
                    <a:pt x="41371" y="24020"/>
                    <a:pt x="63437" y="20355"/>
                  </a:cubicBezTo>
                  <a:cubicBezTo>
                    <a:pt x="85578" y="16690"/>
                    <a:pt x="95825" y="11977"/>
                    <a:pt x="94703" y="5844"/>
                  </a:cubicBezTo>
                  <a:cubicBezTo>
                    <a:pt x="94554" y="5245"/>
                    <a:pt x="94329" y="4647"/>
                    <a:pt x="94030" y="4049"/>
                  </a:cubicBezTo>
                  <a:lnTo>
                    <a:pt x="94030" y="4049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23F26BAB-2B94-2365-639B-5DEF09A729F2}"/>
                </a:ext>
              </a:extLst>
            </p:cNvPr>
            <p:cNvSpPr/>
            <p:nvPr/>
          </p:nvSpPr>
          <p:spPr>
            <a:xfrm>
              <a:off x="3440727" y="2222232"/>
              <a:ext cx="84488" cy="17649"/>
            </a:xfrm>
            <a:custGeom>
              <a:avLst/>
              <a:gdLst>
                <a:gd name="connsiteX0" fmla="*/ 56847 w 84488"/>
                <a:gd name="connsiteY0" fmla="*/ 16519 h 17649"/>
                <a:gd name="connsiteX1" fmla="*/ 84448 w 84488"/>
                <a:gd name="connsiteY1" fmla="*/ 4551 h 17649"/>
                <a:gd name="connsiteX2" fmla="*/ 54230 w 84488"/>
                <a:gd name="connsiteY2" fmla="*/ 1709 h 17649"/>
                <a:gd name="connsiteX3" fmla="*/ 0 w 84488"/>
                <a:gd name="connsiteY3" fmla="*/ 14200 h 17649"/>
                <a:gd name="connsiteX4" fmla="*/ 56922 w 84488"/>
                <a:gd name="connsiteY4" fmla="*/ 16594 h 1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88" h="17649">
                  <a:moveTo>
                    <a:pt x="56847" y="16519"/>
                  </a:moveTo>
                  <a:cubicBezTo>
                    <a:pt x="77268" y="13153"/>
                    <a:pt x="85122" y="8665"/>
                    <a:pt x="84448" y="4551"/>
                  </a:cubicBezTo>
                  <a:cubicBezTo>
                    <a:pt x="83701" y="437"/>
                    <a:pt x="74650" y="-1732"/>
                    <a:pt x="54230" y="1709"/>
                  </a:cubicBezTo>
                  <a:cubicBezTo>
                    <a:pt x="33809" y="5074"/>
                    <a:pt x="0" y="14200"/>
                    <a:pt x="0" y="14200"/>
                  </a:cubicBezTo>
                  <a:cubicBezTo>
                    <a:pt x="0" y="14200"/>
                    <a:pt x="36427" y="19960"/>
                    <a:pt x="56922" y="1659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265C82D0-B264-9A4E-20AF-7B7717A01AF0}"/>
                </a:ext>
              </a:extLst>
            </p:cNvPr>
            <p:cNvSpPr/>
            <p:nvPr/>
          </p:nvSpPr>
          <p:spPr>
            <a:xfrm>
              <a:off x="3442297" y="2240313"/>
              <a:ext cx="84496" cy="17551"/>
            </a:xfrm>
            <a:custGeom>
              <a:avLst/>
              <a:gdLst>
                <a:gd name="connsiteX0" fmla="*/ 56848 w 84496"/>
                <a:gd name="connsiteY0" fmla="*/ 16540 h 17551"/>
                <a:gd name="connsiteX1" fmla="*/ 84449 w 84496"/>
                <a:gd name="connsiteY1" fmla="*/ 4572 h 17551"/>
                <a:gd name="connsiteX2" fmla="*/ 54230 w 84496"/>
                <a:gd name="connsiteY2" fmla="*/ 1655 h 17551"/>
                <a:gd name="connsiteX3" fmla="*/ 0 w 84496"/>
                <a:gd name="connsiteY3" fmla="*/ 14072 h 17551"/>
                <a:gd name="connsiteX4" fmla="*/ 56922 w 84496"/>
                <a:gd name="connsiteY4" fmla="*/ 16465 h 1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96" h="17551">
                  <a:moveTo>
                    <a:pt x="56848" y="16540"/>
                  </a:moveTo>
                  <a:cubicBezTo>
                    <a:pt x="77268" y="13174"/>
                    <a:pt x="85197" y="8686"/>
                    <a:pt x="84449" y="4572"/>
                  </a:cubicBezTo>
                  <a:cubicBezTo>
                    <a:pt x="83701" y="458"/>
                    <a:pt x="74650" y="-1711"/>
                    <a:pt x="54230" y="1655"/>
                  </a:cubicBezTo>
                  <a:cubicBezTo>
                    <a:pt x="33809" y="5021"/>
                    <a:pt x="0" y="14072"/>
                    <a:pt x="0" y="14072"/>
                  </a:cubicBezTo>
                  <a:cubicBezTo>
                    <a:pt x="0" y="14072"/>
                    <a:pt x="36502" y="19906"/>
                    <a:pt x="56922" y="1646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BE292310-C960-12A2-2E0D-13E42527B75B}"/>
                </a:ext>
              </a:extLst>
            </p:cNvPr>
            <p:cNvSpPr/>
            <p:nvPr/>
          </p:nvSpPr>
          <p:spPr>
            <a:xfrm>
              <a:off x="3412153" y="2237311"/>
              <a:ext cx="98068" cy="16163"/>
            </a:xfrm>
            <a:custGeom>
              <a:avLst/>
              <a:gdLst>
                <a:gd name="connsiteX0" fmla="*/ 64851 w 98068"/>
                <a:gd name="connsiteY0" fmla="*/ 16101 h 16163"/>
                <a:gd name="connsiteX1" fmla="*/ 98062 w 98068"/>
                <a:gd name="connsiteY1" fmla="*/ 6975 h 16163"/>
                <a:gd name="connsiteX2" fmla="*/ 63804 w 98068"/>
                <a:gd name="connsiteY2" fmla="*/ 168 h 16163"/>
                <a:gd name="connsiteX3" fmla="*/ 0 w 98068"/>
                <a:gd name="connsiteY3" fmla="*/ 6452 h 16163"/>
                <a:gd name="connsiteX4" fmla="*/ 64851 w 98068"/>
                <a:gd name="connsiteY4" fmla="*/ 16101 h 1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68" h="16163">
                  <a:moveTo>
                    <a:pt x="64851" y="16101"/>
                  </a:moveTo>
                  <a:cubicBezTo>
                    <a:pt x="88712" y="15128"/>
                    <a:pt x="98361" y="11388"/>
                    <a:pt x="98062" y="6975"/>
                  </a:cubicBezTo>
                  <a:cubicBezTo>
                    <a:pt x="97763" y="2562"/>
                    <a:pt x="87665" y="-804"/>
                    <a:pt x="63804" y="168"/>
                  </a:cubicBezTo>
                  <a:cubicBezTo>
                    <a:pt x="39943" y="1141"/>
                    <a:pt x="0" y="6452"/>
                    <a:pt x="0" y="6452"/>
                  </a:cubicBezTo>
                  <a:cubicBezTo>
                    <a:pt x="0" y="6452"/>
                    <a:pt x="40990" y="17073"/>
                    <a:pt x="64851" y="1610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1CD28570-93A5-B005-B505-BA0A0826A423}"/>
                </a:ext>
              </a:extLst>
            </p:cNvPr>
            <p:cNvSpPr/>
            <p:nvPr/>
          </p:nvSpPr>
          <p:spPr>
            <a:xfrm>
              <a:off x="3458005" y="2247564"/>
              <a:ext cx="96189" cy="26402"/>
            </a:xfrm>
            <a:custGeom>
              <a:avLst/>
              <a:gdLst>
                <a:gd name="connsiteX0" fmla="*/ 65075 w 96189"/>
                <a:gd name="connsiteY0" fmla="*/ 6147 h 26402"/>
                <a:gd name="connsiteX1" fmla="*/ 96117 w 96189"/>
                <a:gd name="connsiteY1" fmla="*/ 23052 h 26402"/>
                <a:gd name="connsiteX2" fmla="*/ 61485 w 96189"/>
                <a:gd name="connsiteY2" fmla="*/ 21556 h 26402"/>
                <a:gd name="connsiteX3" fmla="*/ 0 w 96189"/>
                <a:gd name="connsiteY3" fmla="*/ 14 h 26402"/>
                <a:gd name="connsiteX4" fmla="*/ 65150 w 96189"/>
                <a:gd name="connsiteY4" fmla="*/ 6147 h 2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89" h="26402">
                  <a:moveTo>
                    <a:pt x="65075" y="6147"/>
                  </a:moveTo>
                  <a:cubicBezTo>
                    <a:pt x="88263" y="12804"/>
                    <a:pt x="97090" y="18863"/>
                    <a:pt x="96117" y="23052"/>
                  </a:cubicBezTo>
                  <a:cubicBezTo>
                    <a:pt x="95145" y="27315"/>
                    <a:pt x="84673" y="28213"/>
                    <a:pt x="61485" y="21556"/>
                  </a:cubicBezTo>
                  <a:cubicBezTo>
                    <a:pt x="38222" y="14824"/>
                    <a:pt x="0" y="14"/>
                    <a:pt x="0" y="14"/>
                  </a:cubicBezTo>
                  <a:cubicBezTo>
                    <a:pt x="0" y="14"/>
                    <a:pt x="41888" y="-585"/>
                    <a:pt x="65150" y="614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12D9D3F8-CE54-CA63-2935-343D69F57B93}"/>
                </a:ext>
              </a:extLst>
            </p:cNvPr>
            <p:cNvSpPr/>
            <p:nvPr/>
          </p:nvSpPr>
          <p:spPr>
            <a:xfrm>
              <a:off x="3437435" y="2257294"/>
              <a:ext cx="85121" cy="15311"/>
            </a:xfrm>
            <a:custGeom>
              <a:avLst/>
              <a:gdLst>
                <a:gd name="connsiteX0" fmla="*/ 55725 w 85121"/>
                <a:gd name="connsiteY0" fmla="*/ 15192 h 15311"/>
                <a:gd name="connsiteX1" fmla="*/ 85122 w 85121"/>
                <a:gd name="connsiteY1" fmla="*/ 8983 h 15311"/>
                <a:gd name="connsiteX2" fmla="*/ 55800 w 85121"/>
                <a:gd name="connsiteY2" fmla="*/ 157 h 15311"/>
                <a:gd name="connsiteX3" fmla="*/ 0 w 85121"/>
                <a:gd name="connsiteY3" fmla="*/ 1578 h 15311"/>
                <a:gd name="connsiteX4" fmla="*/ 55725 w 85121"/>
                <a:gd name="connsiteY4" fmla="*/ 15192 h 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21" h="15311">
                  <a:moveTo>
                    <a:pt x="55725" y="15192"/>
                  </a:moveTo>
                  <a:cubicBezTo>
                    <a:pt x="76520" y="15940"/>
                    <a:pt x="85122" y="13097"/>
                    <a:pt x="85122" y="8983"/>
                  </a:cubicBezTo>
                  <a:cubicBezTo>
                    <a:pt x="85122" y="4869"/>
                    <a:pt x="76595" y="905"/>
                    <a:pt x="55800" y="157"/>
                  </a:cubicBezTo>
                  <a:cubicBezTo>
                    <a:pt x="35006" y="-591"/>
                    <a:pt x="0" y="1578"/>
                    <a:pt x="0" y="1578"/>
                  </a:cubicBezTo>
                  <a:cubicBezTo>
                    <a:pt x="0" y="1578"/>
                    <a:pt x="35006" y="14444"/>
                    <a:pt x="55725" y="1519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86F97C35-9BFA-E10F-1056-E59BD87660F4}"/>
                </a:ext>
              </a:extLst>
            </p:cNvPr>
            <p:cNvSpPr/>
            <p:nvPr/>
          </p:nvSpPr>
          <p:spPr>
            <a:xfrm>
              <a:off x="3457994" y="2288415"/>
              <a:ext cx="87014" cy="45835"/>
            </a:xfrm>
            <a:custGeom>
              <a:avLst/>
              <a:gdLst>
                <a:gd name="connsiteX0" fmla="*/ 46237 w 87014"/>
                <a:gd name="connsiteY0" fmla="*/ 16608 h 45835"/>
                <a:gd name="connsiteX1" fmla="*/ 86928 w 87014"/>
                <a:gd name="connsiteY1" fmla="*/ 44957 h 45835"/>
                <a:gd name="connsiteX2" fmla="*/ 40777 w 87014"/>
                <a:gd name="connsiteY2" fmla="*/ 29249 h 45835"/>
                <a:gd name="connsiteX3" fmla="*/ 86 w 87014"/>
                <a:gd name="connsiteY3" fmla="*/ 900 h 45835"/>
                <a:gd name="connsiteX4" fmla="*/ 46237 w 87014"/>
                <a:gd name="connsiteY4" fmla="*/ 16608 h 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14" h="45835">
                  <a:moveTo>
                    <a:pt x="46237" y="16608"/>
                  </a:moveTo>
                  <a:cubicBezTo>
                    <a:pt x="70248" y="28800"/>
                    <a:pt x="88424" y="41516"/>
                    <a:pt x="86928" y="44957"/>
                  </a:cubicBezTo>
                  <a:cubicBezTo>
                    <a:pt x="85432" y="48398"/>
                    <a:pt x="64788" y="41441"/>
                    <a:pt x="40777" y="29249"/>
                  </a:cubicBezTo>
                  <a:cubicBezTo>
                    <a:pt x="16766" y="17057"/>
                    <a:pt x="-1410" y="4341"/>
                    <a:pt x="86" y="900"/>
                  </a:cubicBezTo>
                  <a:cubicBezTo>
                    <a:pt x="1582" y="-2616"/>
                    <a:pt x="22302" y="4490"/>
                    <a:pt x="46237" y="16608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EA47CB9A-5E98-A75F-0122-A230E789E2CE}"/>
                </a:ext>
              </a:extLst>
            </p:cNvPr>
            <p:cNvSpPr/>
            <p:nvPr/>
          </p:nvSpPr>
          <p:spPr>
            <a:xfrm>
              <a:off x="3431540" y="2305065"/>
              <a:ext cx="71787" cy="39289"/>
            </a:xfrm>
            <a:custGeom>
              <a:avLst/>
              <a:gdLst>
                <a:gd name="connsiteX0" fmla="*/ 38957 w 71787"/>
                <a:gd name="connsiteY0" fmla="*/ 13572 h 39289"/>
                <a:gd name="connsiteX1" fmla="*/ 71644 w 71787"/>
                <a:gd name="connsiteY1" fmla="*/ 37957 h 39289"/>
                <a:gd name="connsiteX2" fmla="*/ 33422 w 71787"/>
                <a:gd name="connsiteY2" fmla="*/ 26288 h 39289"/>
                <a:gd name="connsiteX3" fmla="*/ 136 w 71787"/>
                <a:gd name="connsiteY3" fmla="*/ 1230 h 39289"/>
                <a:gd name="connsiteX4" fmla="*/ 38957 w 71787"/>
                <a:gd name="connsiteY4" fmla="*/ 13647 h 39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87" h="39289">
                  <a:moveTo>
                    <a:pt x="38957" y="13572"/>
                  </a:moveTo>
                  <a:cubicBezTo>
                    <a:pt x="62968" y="25764"/>
                    <a:pt x="73140" y="34441"/>
                    <a:pt x="71644" y="37957"/>
                  </a:cubicBezTo>
                  <a:cubicBezTo>
                    <a:pt x="70148" y="41397"/>
                    <a:pt x="57432" y="38405"/>
                    <a:pt x="33422" y="26288"/>
                  </a:cubicBezTo>
                  <a:cubicBezTo>
                    <a:pt x="9486" y="14096"/>
                    <a:pt x="-1360" y="4746"/>
                    <a:pt x="136" y="1230"/>
                  </a:cubicBezTo>
                  <a:cubicBezTo>
                    <a:pt x="1632" y="-2211"/>
                    <a:pt x="14946" y="1454"/>
                    <a:pt x="38957" y="13647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6CFB3BBD-5C7E-4479-3F89-200675EAE1D5}"/>
                </a:ext>
              </a:extLst>
            </p:cNvPr>
            <p:cNvSpPr/>
            <p:nvPr/>
          </p:nvSpPr>
          <p:spPr>
            <a:xfrm>
              <a:off x="3468103" y="2289016"/>
              <a:ext cx="81334" cy="32160"/>
            </a:xfrm>
            <a:custGeom>
              <a:avLst/>
              <a:gdLst>
                <a:gd name="connsiteX0" fmla="*/ 56100 w 81334"/>
                <a:gd name="connsiteY0" fmla="*/ 11295 h 32160"/>
                <a:gd name="connsiteX1" fmla="*/ 81158 w 81334"/>
                <a:gd name="connsiteY1" fmla="*/ 29695 h 32160"/>
                <a:gd name="connsiteX2" fmla="*/ 51088 w 81334"/>
                <a:gd name="connsiteY2" fmla="*/ 25282 h 32160"/>
                <a:gd name="connsiteX3" fmla="*/ 0 w 81334"/>
                <a:gd name="connsiteY3" fmla="*/ 0 h 32160"/>
                <a:gd name="connsiteX4" fmla="*/ 56175 w 81334"/>
                <a:gd name="connsiteY4" fmla="*/ 11295 h 3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334" h="32160">
                  <a:moveTo>
                    <a:pt x="56100" y="11295"/>
                  </a:moveTo>
                  <a:cubicBezTo>
                    <a:pt x="75548" y="19523"/>
                    <a:pt x="82579" y="25806"/>
                    <a:pt x="81158" y="29695"/>
                  </a:cubicBezTo>
                  <a:cubicBezTo>
                    <a:pt x="79736" y="33510"/>
                    <a:pt x="70536" y="33510"/>
                    <a:pt x="51088" y="25282"/>
                  </a:cubicBezTo>
                  <a:cubicBezTo>
                    <a:pt x="31640" y="17054"/>
                    <a:pt x="0" y="0"/>
                    <a:pt x="0" y="0"/>
                  </a:cubicBezTo>
                  <a:cubicBezTo>
                    <a:pt x="0" y="0"/>
                    <a:pt x="36652" y="3142"/>
                    <a:pt x="56175" y="1129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7838636C-18A6-0837-4A3E-83CD7C55E4FC}"/>
                </a:ext>
              </a:extLst>
            </p:cNvPr>
            <p:cNvSpPr/>
            <p:nvPr/>
          </p:nvSpPr>
          <p:spPr>
            <a:xfrm>
              <a:off x="3433214" y="2275403"/>
              <a:ext cx="91352" cy="38401"/>
            </a:xfrm>
            <a:custGeom>
              <a:avLst/>
              <a:gdLst>
                <a:gd name="connsiteX0" fmla="*/ 90166 w 91352"/>
                <a:gd name="connsiteY0" fmla="*/ 36502 h 38401"/>
                <a:gd name="connsiteX1" fmla="*/ 56506 w 91352"/>
                <a:gd name="connsiteY1" fmla="*/ 30593 h 38401"/>
                <a:gd name="connsiteX2" fmla="*/ 1005 w 91352"/>
                <a:gd name="connsiteY2" fmla="*/ 3516 h 38401"/>
                <a:gd name="connsiteX3" fmla="*/ 33 w 91352"/>
                <a:gd name="connsiteY3" fmla="*/ 1346 h 38401"/>
                <a:gd name="connsiteX4" fmla="*/ 481 w 91352"/>
                <a:gd name="connsiteY4" fmla="*/ 524 h 38401"/>
                <a:gd name="connsiteX5" fmla="*/ 1903 w 91352"/>
                <a:gd name="connsiteY5" fmla="*/ 0 h 38401"/>
                <a:gd name="connsiteX6" fmla="*/ 62789 w 91352"/>
                <a:gd name="connsiteY6" fmla="*/ 13240 h 38401"/>
                <a:gd name="connsiteX7" fmla="*/ 91063 w 91352"/>
                <a:gd name="connsiteY7" fmla="*/ 34931 h 38401"/>
                <a:gd name="connsiteX8" fmla="*/ 90091 w 91352"/>
                <a:gd name="connsiteY8" fmla="*/ 36502 h 38401"/>
                <a:gd name="connsiteX9" fmla="*/ 90091 w 91352"/>
                <a:gd name="connsiteY9" fmla="*/ 36502 h 3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352" h="38401">
                  <a:moveTo>
                    <a:pt x="90166" y="36502"/>
                  </a:moveTo>
                  <a:cubicBezTo>
                    <a:pt x="85453" y="41364"/>
                    <a:pt x="69297" y="35979"/>
                    <a:pt x="56506" y="30593"/>
                  </a:cubicBezTo>
                  <a:cubicBezTo>
                    <a:pt x="35637" y="21842"/>
                    <a:pt x="1379" y="3665"/>
                    <a:pt x="1005" y="3516"/>
                  </a:cubicBezTo>
                  <a:cubicBezTo>
                    <a:pt x="257" y="3142"/>
                    <a:pt x="-117" y="2169"/>
                    <a:pt x="33" y="1346"/>
                  </a:cubicBezTo>
                  <a:cubicBezTo>
                    <a:pt x="107" y="1047"/>
                    <a:pt x="332" y="748"/>
                    <a:pt x="481" y="524"/>
                  </a:cubicBezTo>
                  <a:cubicBezTo>
                    <a:pt x="855" y="150"/>
                    <a:pt x="1379" y="0"/>
                    <a:pt x="1903" y="0"/>
                  </a:cubicBezTo>
                  <a:cubicBezTo>
                    <a:pt x="3473" y="150"/>
                    <a:pt x="41696" y="4338"/>
                    <a:pt x="62789" y="13240"/>
                  </a:cubicBezTo>
                  <a:cubicBezTo>
                    <a:pt x="83883" y="22141"/>
                    <a:pt x="93158" y="29247"/>
                    <a:pt x="91063" y="34931"/>
                  </a:cubicBezTo>
                  <a:cubicBezTo>
                    <a:pt x="90839" y="35530"/>
                    <a:pt x="90465" y="36053"/>
                    <a:pt x="90091" y="36502"/>
                  </a:cubicBezTo>
                  <a:lnTo>
                    <a:pt x="90091" y="36502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9BB34DBC-2E63-FB0B-0498-2887F209C2CB}"/>
                </a:ext>
              </a:extLst>
            </p:cNvPr>
            <p:cNvSpPr/>
            <p:nvPr/>
          </p:nvSpPr>
          <p:spPr>
            <a:xfrm>
              <a:off x="3430853" y="2294925"/>
              <a:ext cx="81409" cy="32170"/>
            </a:xfrm>
            <a:custGeom>
              <a:avLst/>
              <a:gdLst>
                <a:gd name="connsiteX0" fmla="*/ 56175 w 81409"/>
                <a:gd name="connsiteY0" fmla="*/ 11295 h 32170"/>
                <a:gd name="connsiteX1" fmla="*/ 81232 w 81409"/>
                <a:gd name="connsiteY1" fmla="*/ 29695 h 32170"/>
                <a:gd name="connsiteX2" fmla="*/ 51163 w 81409"/>
                <a:gd name="connsiteY2" fmla="*/ 25282 h 32170"/>
                <a:gd name="connsiteX3" fmla="*/ 0 w 81409"/>
                <a:gd name="connsiteY3" fmla="*/ 0 h 32170"/>
                <a:gd name="connsiteX4" fmla="*/ 56175 w 81409"/>
                <a:gd name="connsiteY4" fmla="*/ 11295 h 3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09" h="32170">
                  <a:moveTo>
                    <a:pt x="56175" y="11295"/>
                  </a:moveTo>
                  <a:cubicBezTo>
                    <a:pt x="75622" y="19523"/>
                    <a:pt x="82653" y="25806"/>
                    <a:pt x="81232" y="29695"/>
                  </a:cubicBezTo>
                  <a:cubicBezTo>
                    <a:pt x="79886" y="33585"/>
                    <a:pt x="70611" y="33435"/>
                    <a:pt x="51163" y="25282"/>
                  </a:cubicBezTo>
                  <a:cubicBezTo>
                    <a:pt x="31715" y="17054"/>
                    <a:pt x="0" y="0"/>
                    <a:pt x="0" y="0"/>
                  </a:cubicBezTo>
                  <a:cubicBezTo>
                    <a:pt x="0" y="0"/>
                    <a:pt x="36727" y="3067"/>
                    <a:pt x="56175" y="1129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F2A5E6A9-F7CB-CA03-6ADF-236BB80E7B89}"/>
                </a:ext>
              </a:extLst>
            </p:cNvPr>
            <p:cNvSpPr/>
            <p:nvPr/>
          </p:nvSpPr>
          <p:spPr>
            <a:xfrm>
              <a:off x="3435416" y="2277722"/>
              <a:ext cx="81319" cy="32117"/>
            </a:xfrm>
            <a:custGeom>
              <a:avLst/>
              <a:gdLst>
                <a:gd name="connsiteX0" fmla="*/ 56100 w 81319"/>
                <a:gd name="connsiteY0" fmla="*/ 11220 h 32117"/>
                <a:gd name="connsiteX1" fmla="*/ 81158 w 81319"/>
                <a:gd name="connsiteY1" fmla="*/ 29621 h 32117"/>
                <a:gd name="connsiteX2" fmla="*/ 51088 w 81319"/>
                <a:gd name="connsiteY2" fmla="*/ 25207 h 32117"/>
                <a:gd name="connsiteX3" fmla="*/ 0 w 81319"/>
                <a:gd name="connsiteY3" fmla="*/ 0 h 32117"/>
                <a:gd name="connsiteX4" fmla="*/ 56175 w 81319"/>
                <a:gd name="connsiteY4" fmla="*/ 11295 h 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319" h="32117">
                  <a:moveTo>
                    <a:pt x="56100" y="11220"/>
                  </a:moveTo>
                  <a:cubicBezTo>
                    <a:pt x="75548" y="19448"/>
                    <a:pt x="82504" y="25731"/>
                    <a:pt x="81158" y="29621"/>
                  </a:cubicBezTo>
                  <a:cubicBezTo>
                    <a:pt x="79736" y="33510"/>
                    <a:pt x="70536" y="33435"/>
                    <a:pt x="51088" y="25207"/>
                  </a:cubicBezTo>
                  <a:cubicBezTo>
                    <a:pt x="31565" y="16979"/>
                    <a:pt x="0" y="0"/>
                    <a:pt x="0" y="0"/>
                  </a:cubicBezTo>
                  <a:cubicBezTo>
                    <a:pt x="0" y="0"/>
                    <a:pt x="36652" y="3067"/>
                    <a:pt x="56175" y="1129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099FB8B1-F732-B924-3EED-646A4ED0D747}"/>
                </a:ext>
              </a:extLst>
            </p:cNvPr>
            <p:cNvSpPr/>
            <p:nvPr/>
          </p:nvSpPr>
          <p:spPr>
            <a:xfrm>
              <a:off x="3404149" y="2280775"/>
              <a:ext cx="96189" cy="26402"/>
            </a:xfrm>
            <a:custGeom>
              <a:avLst/>
              <a:gdLst>
                <a:gd name="connsiteX0" fmla="*/ 65076 w 96189"/>
                <a:gd name="connsiteY0" fmla="*/ 6147 h 26402"/>
                <a:gd name="connsiteX1" fmla="*/ 96117 w 96189"/>
                <a:gd name="connsiteY1" fmla="*/ 23052 h 26402"/>
                <a:gd name="connsiteX2" fmla="*/ 61485 w 96189"/>
                <a:gd name="connsiteY2" fmla="*/ 21556 h 26402"/>
                <a:gd name="connsiteX3" fmla="*/ 0 w 96189"/>
                <a:gd name="connsiteY3" fmla="*/ 14 h 26402"/>
                <a:gd name="connsiteX4" fmla="*/ 65150 w 96189"/>
                <a:gd name="connsiteY4" fmla="*/ 6147 h 2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89" h="26402">
                  <a:moveTo>
                    <a:pt x="65076" y="6147"/>
                  </a:moveTo>
                  <a:cubicBezTo>
                    <a:pt x="88263" y="12804"/>
                    <a:pt x="97090" y="18788"/>
                    <a:pt x="96117" y="23052"/>
                  </a:cubicBezTo>
                  <a:cubicBezTo>
                    <a:pt x="95145" y="27315"/>
                    <a:pt x="84673" y="28213"/>
                    <a:pt x="61485" y="21556"/>
                  </a:cubicBezTo>
                  <a:cubicBezTo>
                    <a:pt x="38297" y="14899"/>
                    <a:pt x="0" y="14"/>
                    <a:pt x="0" y="14"/>
                  </a:cubicBezTo>
                  <a:cubicBezTo>
                    <a:pt x="0" y="14"/>
                    <a:pt x="41963" y="-585"/>
                    <a:pt x="65150" y="614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AB265056-85E2-10A7-3B52-1FE46A60AD6D}"/>
                </a:ext>
              </a:extLst>
            </p:cNvPr>
            <p:cNvSpPr/>
            <p:nvPr/>
          </p:nvSpPr>
          <p:spPr>
            <a:xfrm>
              <a:off x="3431302" y="2270250"/>
              <a:ext cx="84712" cy="19124"/>
            </a:xfrm>
            <a:custGeom>
              <a:avLst/>
              <a:gdLst>
                <a:gd name="connsiteX0" fmla="*/ 56922 w 84712"/>
                <a:gd name="connsiteY0" fmla="*/ 1936 h 19124"/>
                <a:gd name="connsiteX1" fmla="*/ 84673 w 84712"/>
                <a:gd name="connsiteY1" fmla="*/ 15101 h 19124"/>
                <a:gd name="connsiteX2" fmla="*/ 54454 w 84712"/>
                <a:gd name="connsiteY2" fmla="*/ 16672 h 19124"/>
                <a:gd name="connsiteX3" fmla="*/ 0 w 84712"/>
                <a:gd name="connsiteY3" fmla="*/ 1862 h 19124"/>
                <a:gd name="connsiteX4" fmla="*/ 56922 w 84712"/>
                <a:gd name="connsiteY4" fmla="*/ 1862 h 1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12" h="19124">
                  <a:moveTo>
                    <a:pt x="56922" y="1936"/>
                  </a:moveTo>
                  <a:cubicBezTo>
                    <a:pt x="77343" y="6200"/>
                    <a:pt x="85346" y="10987"/>
                    <a:pt x="84673" y="15101"/>
                  </a:cubicBezTo>
                  <a:cubicBezTo>
                    <a:pt x="84000" y="19140"/>
                    <a:pt x="74949" y="20936"/>
                    <a:pt x="54454" y="16672"/>
                  </a:cubicBezTo>
                  <a:cubicBezTo>
                    <a:pt x="33959" y="12408"/>
                    <a:pt x="0" y="1862"/>
                    <a:pt x="0" y="1862"/>
                  </a:cubicBezTo>
                  <a:cubicBezTo>
                    <a:pt x="0" y="1862"/>
                    <a:pt x="36427" y="-2327"/>
                    <a:pt x="56922" y="186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3B9E66B5-F4B2-69BC-E889-763624464915}"/>
                </a:ext>
              </a:extLst>
            </p:cNvPr>
            <p:cNvSpPr/>
            <p:nvPr/>
          </p:nvSpPr>
          <p:spPr>
            <a:xfrm>
              <a:off x="3431526" y="2270242"/>
              <a:ext cx="96736" cy="24397"/>
            </a:xfrm>
            <a:custGeom>
              <a:avLst/>
              <a:gdLst>
                <a:gd name="connsiteX0" fmla="*/ 62308 w 96736"/>
                <a:gd name="connsiteY0" fmla="*/ 22290 h 24397"/>
                <a:gd name="connsiteX1" fmla="*/ 96716 w 96736"/>
                <a:gd name="connsiteY1" fmla="*/ 19971 h 24397"/>
                <a:gd name="connsiteX2" fmla="*/ 64178 w 96736"/>
                <a:gd name="connsiteY2" fmla="*/ 6508 h 24397"/>
                <a:gd name="connsiteX3" fmla="*/ 0 w 96736"/>
                <a:gd name="connsiteY3" fmla="*/ 0 h 24397"/>
                <a:gd name="connsiteX4" fmla="*/ 62308 w 96736"/>
                <a:gd name="connsiteY4" fmla="*/ 22290 h 2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36" h="24397">
                  <a:moveTo>
                    <a:pt x="62308" y="22290"/>
                  </a:moveTo>
                  <a:cubicBezTo>
                    <a:pt x="86019" y="26105"/>
                    <a:pt x="96192" y="24385"/>
                    <a:pt x="96716" y="19971"/>
                  </a:cubicBezTo>
                  <a:cubicBezTo>
                    <a:pt x="97239" y="15633"/>
                    <a:pt x="87889" y="10247"/>
                    <a:pt x="64178" y="6508"/>
                  </a:cubicBezTo>
                  <a:cubicBezTo>
                    <a:pt x="40467" y="2768"/>
                    <a:pt x="0" y="0"/>
                    <a:pt x="0" y="0"/>
                  </a:cubicBezTo>
                  <a:cubicBezTo>
                    <a:pt x="0" y="0"/>
                    <a:pt x="38597" y="18475"/>
                    <a:pt x="62308" y="2229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59B17C8F-983F-62BF-ABFD-CA7D3F711830}"/>
                </a:ext>
              </a:extLst>
            </p:cNvPr>
            <p:cNvSpPr/>
            <p:nvPr/>
          </p:nvSpPr>
          <p:spPr>
            <a:xfrm>
              <a:off x="3418885" y="2312503"/>
              <a:ext cx="93882" cy="35392"/>
            </a:xfrm>
            <a:custGeom>
              <a:avLst/>
              <a:gdLst>
                <a:gd name="connsiteX0" fmla="*/ 59840 w 93882"/>
                <a:gd name="connsiteY0" fmla="*/ 29172 h 35392"/>
                <a:gd name="connsiteX1" fmla="*/ 93799 w 93882"/>
                <a:gd name="connsiteY1" fmla="*/ 32837 h 35392"/>
                <a:gd name="connsiteX2" fmla="*/ 63056 w 93882"/>
                <a:gd name="connsiteY2" fmla="*/ 15110 h 35392"/>
                <a:gd name="connsiteX3" fmla="*/ 0 w 93882"/>
                <a:gd name="connsiteY3" fmla="*/ 0 h 35392"/>
                <a:gd name="connsiteX4" fmla="*/ 59840 w 93882"/>
                <a:gd name="connsiteY4" fmla="*/ 29172 h 3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82" h="35392">
                  <a:moveTo>
                    <a:pt x="59840" y="29172"/>
                  </a:moveTo>
                  <a:cubicBezTo>
                    <a:pt x="82953" y="36128"/>
                    <a:pt x="92751" y="37101"/>
                    <a:pt x="93799" y="32837"/>
                  </a:cubicBezTo>
                  <a:cubicBezTo>
                    <a:pt x="94846" y="28573"/>
                    <a:pt x="86169" y="22066"/>
                    <a:pt x="63056" y="15110"/>
                  </a:cubicBezTo>
                  <a:cubicBezTo>
                    <a:pt x="39943" y="8153"/>
                    <a:pt x="0" y="0"/>
                    <a:pt x="0" y="0"/>
                  </a:cubicBezTo>
                  <a:cubicBezTo>
                    <a:pt x="0" y="0"/>
                    <a:pt x="36652" y="22141"/>
                    <a:pt x="59840" y="2917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206C1990-1E90-1F07-E2E1-0C0BE2C4C7D7}"/>
                </a:ext>
              </a:extLst>
            </p:cNvPr>
            <p:cNvSpPr/>
            <p:nvPr/>
          </p:nvSpPr>
          <p:spPr>
            <a:xfrm>
              <a:off x="3323593" y="2260348"/>
              <a:ext cx="126180" cy="57234"/>
            </a:xfrm>
            <a:custGeom>
              <a:avLst/>
              <a:gdLst>
                <a:gd name="connsiteX0" fmla="*/ 66120 w 126180"/>
                <a:gd name="connsiteY0" fmla="*/ 20440 h 57234"/>
                <a:gd name="connsiteX1" fmla="*/ 126109 w 126180"/>
                <a:gd name="connsiteY1" fmla="*/ 56045 h 57234"/>
                <a:gd name="connsiteX2" fmla="*/ 60061 w 126180"/>
                <a:gd name="connsiteY2" fmla="*/ 36821 h 57234"/>
                <a:gd name="connsiteX3" fmla="*/ 72 w 126180"/>
                <a:gd name="connsiteY3" fmla="*/ 1217 h 57234"/>
                <a:gd name="connsiteX4" fmla="*/ 66120 w 126180"/>
                <a:gd name="connsiteY4" fmla="*/ 20440 h 5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0" h="57234">
                  <a:moveTo>
                    <a:pt x="66120" y="20440"/>
                  </a:moveTo>
                  <a:cubicBezTo>
                    <a:pt x="100902" y="35624"/>
                    <a:pt x="127755" y="51557"/>
                    <a:pt x="126109" y="56045"/>
                  </a:cubicBezTo>
                  <a:cubicBezTo>
                    <a:pt x="124389" y="60533"/>
                    <a:pt x="94843" y="51931"/>
                    <a:pt x="60061" y="36821"/>
                  </a:cubicBezTo>
                  <a:cubicBezTo>
                    <a:pt x="25279" y="21637"/>
                    <a:pt x="-1574" y="5705"/>
                    <a:pt x="72" y="1217"/>
                  </a:cubicBezTo>
                  <a:cubicBezTo>
                    <a:pt x="1792" y="-3346"/>
                    <a:pt x="31338" y="5331"/>
                    <a:pt x="66120" y="2044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500522A2-3760-581A-B6A5-376996C84902}"/>
                </a:ext>
              </a:extLst>
            </p:cNvPr>
            <p:cNvSpPr/>
            <p:nvPr/>
          </p:nvSpPr>
          <p:spPr>
            <a:xfrm>
              <a:off x="3353435" y="2264482"/>
              <a:ext cx="112866" cy="46266"/>
            </a:xfrm>
            <a:custGeom>
              <a:avLst/>
              <a:gdLst>
                <a:gd name="connsiteX0" fmla="*/ 77043 w 112866"/>
                <a:gd name="connsiteY0" fmla="*/ 20345 h 46266"/>
                <a:gd name="connsiteX1" fmla="*/ 112723 w 112866"/>
                <a:gd name="connsiteY1" fmla="*/ 44207 h 46266"/>
                <a:gd name="connsiteX2" fmla="*/ 71583 w 112866"/>
                <a:gd name="connsiteY2" fmla="*/ 35156 h 46266"/>
                <a:gd name="connsiteX3" fmla="*/ 0 w 112866"/>
                <a:gd name="connsiteY3" fmla="*/ 0 h 46266"/>
                <a:gd name="connsiteX4" fmla="*/ 77043 w 112866"/>
                <a:gd name="connsiteY4" fmla="*/ 20345 h 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66" h="46266">
                  <a:moveTo>
                    <a:pt x="77043" y="20345"/>
                  </a:moveTo>
                  <a:cubicBezTo>
                    <a:pt x="104121" y="32164"/>
                    <a:pt x="114219" y="40093"/>
                    <a:pt x="112723" y="44207"/>
                  </a:cubicBezTo>
                  <a:cubicBezTo>
                    <a:pt x="111227" y="48246"/>
                    <a:pt x="98735" y="46899"/>
                    <a:pt x="71583" y="35156"/>
                  </a:cubicBezTo>
                  <a:cubicBezTo>
                    <a:pt x="44431" y="23337"/>
                    <a:pt x="0" y="0"/>
                    <a:pt x="0" y="0"/>
                  </a:cubicBezTo>
                  <a:cubicBezTo>
                    <a:pt x="0" y="0"/>
                    <a:pt x="49891" y="8602"/>
                    <a:pt x="77043" y="2034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6FBF32E0-314B-C855-ADD8-6CD119A0DA3D}"/>
                </a:ext>
              </a:extLst>
            </p:cNvPr>
            <p:cNvSpPr/>
            <p:nvPr/>
          </p:nvSpPr>
          <p:spPr>
            <a:xfrm>
              <a:off x="3349770" y="2259096"/>
              <a:ext cx="96050" cy="27236"/>
            </a:xfrm>
            <a:custGeom>
              <a:avLst/>
              <a:gdLst>
                <a:gd name="connsiteX0" fmla="*/ 65075 w 96050"/>
                <a:gd name="connsiteY0" fmla="*/ 6732 h 27236"/>
                <a:gd name="connsiteX1" fmla="*/ 95968 w 96050"/>
                <a:gd name="connsiteY1" fmla="*/ 24011 h 27236"/>
                <a:gd name="connsiteX2" fmla="*/ 61335 w 96050"/>
                <a:gd name="connsiteY2" fmla="*/ 22141 h 27236"/>
                <a:gd name="connsiteX3" fmla="*/ 0 w 96050"/>
                <a:gd name="connsiteY3" fmla="*/ 0 h 27236"/>
                <a:gd name="connsiteX4" fmla="*/ 65075 w 96050"/>
                <a:gd name="connsiteY4" fmla="*/ 6732 h 2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50" h="27236">
                  <a:moveTo>
                    <a:pt x="65075" y="6732"/>
                  </a:moveTo>
                  <a:cubicBezTo>
                    <a:pt x="88188" y="13689"/>
                    <a:pt x="97015" y="19747"/>
                    <a:pt x="95968" y="24011"/>
                  </a:cubicBezTo>
                  <a:cubicBezTo>
                    <a:pt x="94921" y="28200"/>
                    <a:pt x="84448" y="29023"/>
                    <a:pt x="61335" y="22141"/>
                  </a:cubicBezTo>
                  <a:cubicBezTo>
                    <a:pt x="38148" y="15185"/>
                    <a:pt x="0" y="0"/>
                    <a:pt x="0" y="0"/>
                  </a:cubicBezTo>
                  <a:cubicBezTo>
                    <a:pt x="0" y="0"/>
                    <a:pt x="41888" y="-149"/>
                    <a:pt x="65075" y="673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855E2898-921D-1123-C888-D805D0E44E7B}"/>
                </a:ext>
              </a:extLst>
            </p:cNvPr>
            <p:cNvSpPr/>
            <p:nvPr/>
          </p:nvSpPr>
          <p:spPr>
            <a:xfrm>
              <a:off x="3387320" y="2206996"/>
              <a:ext cx="97423" cy="18322"/>
            </a:xfrm>
            <a:custGeom>
              <a:avLst/>
              <a:gdLst>
                <a:gd name="connsiteX0" fmla="*/ 65225 w 97423"/>
                <a:gd name="connsiteY0" fmla="*/ 17393 h 18322"/>
                <a:gd name="connsiteX1" fmla="*/ 97389 w 97423"/>
                <a:gd name="connsiteY1" fmla="*/ 4977 h 18322"/>
                <a:gd name="connsiteX2" fmla="*/ 62832 w 97423"/>
                <a:gd name="connsiteY2" fmla="*/ 1536 h 18322"/>
                <a:gd name="connsiteX3" fmla="*/ 0 w 97423"/>
                <a:gd name="connsiteY3" fmla="*/ 14177 h 18322"/>
                <a:gd name="connsiteX4" fmla="*/ 65225 w 97423"/>
                <a:gd name="connsiteY4" fmla="*/ 17393 h 1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23" h="18322">
                  <a:moveTo>
                    <a:pt x="65225" y="17393"/>
                  </a:moveTo>
                  <a:cubicBezTo>
                    <a:pt x="88862" y="14027"/>
                    <a:pt x="98062" y="9315"/>
                    <a:pt x="97389" y="4977"/>
                  </a:cubicBezTo>
                  <a:cubicBezTo>
                    <a:pt x="96716" y="638"/>
                    <a:pt x="86393" y="-1755"/>
                    <a:pt x="62832" y="1536"/>
                  </a:cubicBezTo>
                  <a:cubicBezTo>
                    <a:pt x="39195" y="4902"/>
                    <a:pt x="0" y="14177"/>
                    <a:pt x="0" y="14177"/>
                  </a:cubicBezTo>
                  <a:cubicBezTo>
                    <a:pt x="0" y="14177"/>
                    <a:pt x="41663" y="20685"/>
                    <a:pt x="65225" y="1739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891599C9-2163-B296-2C84-35B53A4A9E76}"/>
                </a:ext>
              </a:extLst>
            </p:cNvPr>
            <p:cNvSpPr/>
            <p:nvPr/>
          </p:nvSpPr>
          <p:spPr>
            <a:xfrm>
              <a:off x="3344169" y="2189653"/>
              <a:ext cx="91163" cy="30950"/>
            </a:xfrm>
            <a:custGeom>
              <a:avLst/>
              <a:gdLst>
                <a:gd name="connsiteX0" fmla="*/ 48013 w 91163"/>
                <a:gd name="connsiteY0" fmla="*/ 24040 h 30950"/>
                <a:gd name="connsiteX1" fmla="*/ 91097 w 91163"/>
                <a:gd name="connsiteY1" fmla="*/ 2572 h 30950"/>
                <a:gd name="connsiteX2" fmla="*/ 43151 w 91163"/>
                <a:gd name="connsiteY2" fmla="*/ 6911 h 30950"/>
                <a:gd name="connsiteX3" fmla="*/ 66 w 91163"/>
                <a:gd name="connsiteY3" fmla="*/ 28378 h 30950"/>
                <a:gd name="connsiteX4" fmla="*/ 48013 w 91163"/>
                <a:gd name="connsiteY4" fmla="*/ 24040 h 3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63" h="30950">
                  <a:moveTo>
                    <a:pt x="48013" y="24040"/>
                  </a:moveTo>
                  <a:cubicBezTo>
                    <a:pt x="73146" y="16934"/>
                    <a:pt x="92444" y="7360"/>
                    <a:pt x="91097" y="2572"/>
                  </a:cubicBezTo>
                  <a:cubicBezTo>
                    <a:pt x="89751" y="-2140"/>
                    <a:pt x="68284" y="-195"/>
                    <a:pt x="43151" y="6911"/>
                  </a:cubicBezTo>
                  <a:cubicBezTo>
                    <a:pt x="18018" y="14017"/>
                    <a:pt x="-1280" y="23666"/>
                    <a:pt x="66" y="28378"/>
                  </a:cubicBezTo>
                  <a:cubicBezTo>
                    <a:pt x="1413" y="33091"/>
                    <a:pt x="22880" y="31146"/>
                    <a:pt x="48013" y="24040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E4D0CA65-ABB5-4A12-AF7B-11AFB3D7C652}"/>
                </a:ext>
              </a:extLst>
            </p:cNvPr>
            <p:cNvSpPr/>
            <p:nvPr/>
          </p:nvSpPr>
          <p:spPr>
            <a:xfrm>
              <a:off x="3355979" y="2198957"/>
              <a:ext cx="95253" cy="25699"/>
            </a:xfrm>
            <a:custGeom>
              <a:avLst/>
              <a:gdLst>
                <a:gd name="connsiteX0" fmla="*/ 64851 w 95253"/>
                <a:gd name="connsiteY0" fmla="*/ 20046 h 25699"/>
                <a:gd name="connsiteX1" fmla="*/ 95145 w 95253"/>
                <a:gd name="connsiteY1" fmla="*/ 3441 h 25699"/>
                <a:gd name="connsiteX2" fmla="*/ 60513 w 95253"/>
                <a:gd name="connsiteY2" fmla="*/ 4638 h 25699"/>
                <a:gd name="connsiteX3" fmla="*/ 0 w 95253"/>
                <a:gd name="connsiteY3" fmla="*/ 25656 h 25699"/>
                <a:gd name="connsiteX4" fmla="*/ 64851 w 95253"/>
                <a:gd name="connsiteY4" fmla="*/ 20121 h 2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3" h="25699">
                  <a:moveTo>
                    <a:pt x="64851" y="20046"/>
                  </a:moveTo>
                  <a:cubicBezTo>
                    <a:pt x="87740" y="13539"/>
                    <a:pt x="96342" y="7630"/>
                    <a:pt x="95145" y="3441"/>
                  </a:cubicBezTo>
                  <a:cubicBezTo>
                    <a:pt x="93948" y="-823"/>
                    <a:pt x="83476" y="-1870"/>
                    <a:pt x="60513" y="4638"/>
                  </a:cubicBezTo>
                  <a:cubicBezTo>
                    <a:pt x="37624" y="11145"/>
                    <a:pt x="0" y="25656"/>
                    <a:pt x="0" y="25656"/>
                  </a:cubicBezTo>
                  <a:cubicBezTo>
                    <a:pt x="0" y="25656"/>
                    <a:pt x="41963" y="26554"/>
                    <a:pt x="64851" y="2012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495F66EA-B786-31BA-5396-63E2F33D4AAD}"/>
                </a:ext>
              </a:extLst>
            </p:cNvPr>
            <p:cNvSpPr/>
            <p:nvPr/>
          </p:nvSpPr>
          <p:spPr>
            <a:xfrm>
              <a:off x="3331594" y="2220006"/>
              <a:ext cx="97273" cy="18750"/>
            </a:xfrm>
            <a:custGeom>
              <a:avLst/>
              <a:gdLst>
                <a:gd name="connsiteX0" fmla="*/ 65225 w 97273"/>
                <a:gd name="connsiteY0" fmla="*/ 17623 h 18750"/>
                <a:gd name="connsiteX1" fmla="*/ 97239 w 97273"/>
                <a:gd name="connsiteY1" fmla="*/ 4833 h 18750"/>
                <a:gd name="connsiteX2" fmla="*/ 62607 w 97273"/>
                <a:gd name="connsiteY2" fmla="*/ 1766 h 18750"/>
                <a:gd name="connsiteX3" fmla="*/ 0 w 97273"/>
                <a:gd name="connsiteY3" fmla="*/ 15080 h 18750"/>
                <a:gd name="connsiteX4" fmla="*/ 65225 w 97273"/>
                <a:gd name="connsiteY4" fmla="*/ 17623 h 1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73" h="18750">
                  <a:moveTo>
                    <a:pt x="65225" y="17623"/>
                  </a:moveTo>
                  <a:cubicBezTo>
                    <a:pt x="88787" y="14033"/>
                    <a:pt x="97913" y="9246"/>
                    <a:pt x="97239" y="4833"/>
                  </a:cubicBezTo>
                  <a:cubicBezTo>
                    <a:pt x="96492" y="494"/>
                    <a:pt x="86169" y="-1825"/>
                    <a:pt x="62607" y="1766"/>
                  </a:cubicBezTo>
                  <a:cubicBezTo>
                    <a:pt x="39045" y="5356"/>
                    <a:pt x="0" y="15080"/>
                    <a:pt x="0" y="15080"/>
                  </a:cubicBezTo>
                  <a:cubicBezTo>
                    <a:pt x="0" y="15080"/>
                    <a:pt x="41663" y="21214"/>
                    <a:pt x="65225" y="1762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730F9EED-84DA-AB25-9E9F-D2C4D9AD4304}"/>
                </a:ext>
              </a:extLst>
            </p:cNvPr>
            <p:cNvSpPr/>
            <p:nvPr/>
          </p:nvSpPr>
          <p:spPr>
            <a:xfrm>
              <a:off x="3387469" y="2246680"/>
              <a:ext cx="97321" cy="20613"/>
            </a:xfrm>
            <a:custGeom>
              <a:avLst/>
              <a:gdLst>
                <a:gd name="connsiteX0" fmla="*/ 63056 w 97321"/>
                <a:gd name="connsiteY0" fmla="*/ 19448 h 20613"/>
                <a:gd name="connsiteX1" fmla="*/ 97314 w 97321"/>
                <a:gd name="connsiteY1" fmla="*/ 15483 h 20613"/>
                <a:gd name="connsiteX2" fmla="*/ 64253 w 97321"/>
                <a:gd name="connsiteY2" fmla="*/ 3516 h 20613"/>
                <a:gd name="connsiteX3" fmla="*/ 0 w 97321"/>
                <a:gd name="connsiteY3" fmla="*/ 0 h 20613"/>
                <a:gd name="connsiteX4" fmla="*/ 63056 w 97321"/>
                <a:gd name="connsiteY4" fmla="*/ 19448 h 2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21" h="20613">
                  <a:moveTo>
                    <a:pt x="63056" y="19448"/>
                  </a:moveTo>
                  <a:cubicBezTo>
                    <a:pt x="86917" y="22141"/>
                    <a:pt x="96940" y="19897"/>
                    <a:pt x="97314" y="15483"/>
                  </a:cubicBezTo>
                  <a:cubicBezTo>
                    <a:pt x="97613" y="11070"/>
                    <a:pt x="88114" y="6208"/>
                    <a:pt x="64253" y="3516"/>
                  </a:cubicBezTo>
                  <a:cubicBezTo>
                    <a:pt x="40392" y="823"/>
                    <a:pt x="0" y="0"/>
                    <a:pt x="0" y="0"/>
                  </a:cubicBezTo>
                  <a:cubicBezTo>
                    <a:pt x="0" y="0"/>
                    <a:pt x="39270" y="16755"/>
                    <a:pt x="63056" y="1944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E0131CB-037B-F037-96C7-5282331EEE6E}"/>
                </a:ext>
              </a:extLst>
            </p:cNvPr>
            <p:cNvSpPr/>
            <p:nvPr/>
          </p:nvSpPr>
          <p:spPr>
            <a:xfrm>
              <a:off x="3346103" y="2222991"/>
              <a:ext cx="94923" cy="17905"/>
            </a:xfrm>
            <a:custGeom>
              <a:avLst/>
              <a:gdLst>
                <a:gd name="connsiteX0" fmla="*/ 47874 w 94923"/>
                <a:gd name="connsiteY0" fmla="*/ 17779 h 17905"/>
                <a:gd name="connsiteX1" fmla="*/ 94922 w 94923"/>
                <a:gd name="connsiteY1" fmla="*/ 7906 h 17905"/>
                <a:gd name="connsiteX2" fmla="*/ 47051 w 94923"/>
                <a:gd name="connsiteY2" fmla="*/ 52 h 17905"/>
                <a:gd name="connsiteX3" fmla="*/ 2 w 94923"/>
                <a:gd name="connsiteY3" fmla="*/ 10000 h 17905"/>
                <a:gd name="connsiteX4" fmla="*/ 47874 w 94923"/>
                <a:gd name="connsiteY4" fmla="*/ 17854 h 1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23" h="17905">
                  <a:moveTo>
                    <a:pt x="47874" y="17779"/>
                  </a:moveTo>
                  <a:cubicBezTo>
                    <a:pt x="74053" y="17181"/>
                    <a:pt x="95072" y="12768"/>
                    <a:pt x="94922" y="7906"/>
                  </a:cubicBezTo>
                  <a:cubicBezTo>
                    <a:pt x="94698" y="3044"/>
                    <a:pt x="73231" y="-472"/>
                    <a:pt x="47051" y="52"/>
                  </a:cubicBezTo>
                  <a:cubicBezTo>
                    <a:pt x="20871" y="650"/>
                    <a:pt x="-223" y="5063"/>
                    <a:pt x="2" y="10000"/>
                  </a:cubicBezTo>
                  <a:cubicBezTo>
                    <a:pt x="226" y="14862"/>
                    <a:pt x="21619" y="18378"/>
                    <a:pt x="47874" y="17854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D58BBC50-34C5-7E5C-28DE-010F82CA96E0}"/>
                </a:ext>
              </a:extLst>
            </p:cNvPr>
            <p:cNvSpPr/>
            <p:nvPr/>
          </p:nvSpPr>
          <p:spPr>
            <a:xfrm>
              <a:off x="3356053" y="2236980"/>
              <a:ext cx="98065" cy="16070"/>
            </a:xfrm>
            <a:custGeom>
              <a:avLst/>
              <a:gdLst>
                <a:gd name="connsiteX0" fmla="*/ 64702 w 98065"/>
                <a:gd name="connsiteY0" fmla="*/ 16058 h 16070"/>
                <a:gd name="connsiteX1" fmla="*/ 98062 w 98065"/>
                <a:gd name="connsiteY1" fmla="*/ 7531 h 16070"/>
                <a:gd name="connsiteX2" fmla="*/ 63953 w 98065"/>
                <a:gd name="connsiteY2" fmla="*/ 51 h 16070"/>
                <a:gd name="connsiteX3" fmla="*/ 0 w 98065"/>
                <a:gd name="connsiteY3" fmla="*/ 5137 h 16070"/>
                <a:gd name="connsiteX4" fmla="*/ 64702 w 98065"/>
                <a:gd name="connsiteY4" fmla="*/ 16058 h 1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65" h="16070">
                  <a:moveTo>
                    <a:pt x="64702" y="16058"/>
                  </a:moveTo>
                  <a:cubicBezTo>
                    <a:pt x="88637" y="15534"/>
                    <a:pt x="98286" y="12019"/>
                    <a:pt x="98062" y="7531"/>
                  </a:cubicBezTo>
                  <a:cubicBezTo>
                    <a:pt x="97838" y="3118"/>
                    <a:pt x="87815" y="-473"/>
                    <a:pt x="63953" y="51"/>
                  </a:cubicBezTo>
                  <a:cubicBezTo>
                    <a:pt x="40092" y="574"/>
                    <a:pt x="0" y="5137"/>
                    <a:pt x="0" y="5137"/>
                  </a:cubicBezTo>
                  <a:cubicBezTo>
                    <a:pt x="0" y="5137"/>
                    <a:pt x="40766" y="16507"/>
                    <a:pt x="64702" y="1605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5D2B6F19-3E84-3093-9607-4715B285195D}"/>
                </a:ext>
              </a:extLst>
            </p:cNvPr>
            <p:cNvSpPr/>
            <p:nvPr/>
          </p:nvSpPr>
          <p:spPr>
            <a:xfrm>
              <a:off x="3329799" y="2246306"/>
              <a:ext cx="97470" cy="19706"/>
            </a:xfrm>
            <a:custGeom>
              <a:avLst/>
              <a:gdLst>
                <a:gd name="connsiteX0" fmla="*/ 63280 w 97470"/>
                <a:gd name="connsiteY0" fmla="*/ 18700 h 19706"/>
                <a:gd name="connsiteX1" fmla="*/ 97464 w 97470"/>
                <a:gd name="connsiteY1" fmla="*/ 14436 h 19706"/>
                <a:gd name="connsiteX2" fmla="*/ 64328 w 97470"/>
                <a:gd name="connsiteY2" fmla="*/ 2842 h 19706"/>
                <a:gd name="connsiteX3" fmla="*/ 0 w 97470"/>
                <a:gd name="connsiteY3" fmla="*/ 0 h 19706"/>
                <a:gd name="connsiteX4" fmla="*/ 63280 w 97470"/>
                <a:gd name="connsiteY4" fmla="*/ 18775 h 1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0" h="19706">
                  <a:moveTo>
                    <a:pt x="63280" y="18700"/>
                  </a:moveTo>
                  <a:cubicBezTo>
                    <a:pt x="87141" y="21168"/>
                    <a:pt x="97164" y="18850"/>
                    <a:pt x="97464" y="14436"/>
                  </a:cubicBezTo>
                  <a:cubicBezTo>
                    <a:pt x="97763" y="10023"/>
                    <a:pt x="88189" y="5236"/>
                    <a:pt x="64328" y="2842"/>
                  </a:cubicBezTo>
                  <a:cubicBezTo>
                    <a:pt x="40467" y="449"/>
                    <a:pt x="0" y="0"/>
                    <a:pt x="0" y="0"/>
                  </a:cubicBezTo>
                  <a:cubicBezTo>
                    <a:pt x="0" y="0"/>
                    <a:pt x="39419" y="16306"/>
                    <a:pt x="63280" y="1877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7EBEC352-FCA0-32DE-15A7-95FF70EC4552}"/>
                </a:ext>
              </a:extLst>
            </p:cNvPr>
            <p:cNvSpPr/>
            <p:nvPr/>
          </p:nvSpPr>
          <p:spPr>
            <a:xfrm>
              <a:off x="3303694" y="2236731"/>
              <a:ext cx="97321" cy="20540"/>
            </a:xfrm>
            <a:custGeom>
              <a:avLst/>
              <a:gdLst>
                <a:gd name="connsiteX0" fmla="*/ 63056 w 97321"/>
                <a:gd name="connsiteY0" fmla="*/ 19373 h 20540"/>
                <a:gd name="connsiteX1" fmla="*/ 97314 w 97321"/>
                <a:gd name="connsiteY1" fmla="*/ 15483 h 20540"/>
                <a:gd name="connsiteX2" fmla="*/ 64253 w 97321"/>
                <a:gd name="connsiteY2" fmla="*/ 3516 h 20540"/>
                <a:gd name="connsiteX3" fmla="*/ 0 w 97321"/>
                <a:gd name="connsiteY3" fmla="*/ 0 h 20540"/>
                <a:gd name="connsiteX4" fmla="*/ 63056 w 97321"/>
                <a:gd name="connsiteY4" fmla="*/ 19373 h 2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21" h="20540">
                  <a:moveTo>
                    <a:pt x="63056" y="19373"/>
                  </a:moveTo>
                  <a:cubicBezTo>
                    <a:pt x="86917" y="22066"/>
                    <a:pt x="96940" y="19822"/>
                    <a:pt x="97314" y="15483"/>
                  </a:cubicBezTo>
                  <a:cubicBezTo>
                    <a:pt x="97613" y="11070"/>
                    <a:pt x="88114" y="6208"/>
                    <a:pt x="64253" y="3516"/>
                  </a:cubicBezTo>
                  <a:cubicBezTo>
                    <a:pt x="40392" y="823"/>
                    <a:pt x="0" y="0"/>
                    <a:pt x="0" y="0"/>
                  </a:cubicBezTo>
                  <a:cubicBezTo>
                    <a:pt x="0" y="0"/>
                    <a:pt x="39270" y="16755"/>
                    <a:pt x="63056" y="1937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7139B8F9-77EA-4B66-0FEF-9D45A6AB9A9F}"/>
                </a:ext>
              </a:extLst>
            </p:cNvPr>
            <p:cNvSpPr/>
            <p:nvPr/>
          </p:nvSpPr>
          <p:spPr>
            <a:xfrm>
              <a:off x="3265368" y="2206889"/>
              <a:ext cx="93328" cy="23930"/>
            </a:xfrm>
            <a:custGeom>
              <a:avLst/>
              <a:gdLst>
                <a:gd name="connsiteX0" fmla="*/ 48274 w 93328"/>
                <a:gd name="connsiteY0" fmla="*/ 20717 h 23930"/>
                <a:gd name="connsiteX1" fmla="*/ 93304 w 93328"/>
                <a:gd name="connsiteY1" fmla="*/ 3812 h 23930"/>
                <a:gd name="connsiteX2" fmla="*/ 45058 w 93328"/>
                <a:gd name="connsiteY2" fmla="*/ 3214 h 23930"/>
                <a:gd name="connsiteX3" fmla="*/ 29 w 93328"/>
                <a:gd name="connsiteY3" fmla="*/ 20119 h 23930"/>
                <a:gd name="connsiteX4" fmla="*/ 48274 w 93328"/>
                <a:gd name="connsiteY4" fmla="*/ 20717 h 2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28" h="23930">
                  <a:moveTo>
                    <a:pt x="48274" y="20717"/>
                  </a:moveTo>
                  <a:cubicBezTo>
                    <a:pt x="74005" y="16229"/>
                    <a:pt x="94126" y="8674"/>
                    <a:pt x="93304" y="3812"/>
                  </a:cubicBezTo>
                  <a:cubicBezTo>
                    <a:pt x="92406" y="-1050"/>
                    <a:pt x="70864" y="-1274"/>
                    <a:pt x="45058" y="3214"/>
                  </a:cubicBezTo>
                  <a:cubicBezTo>
                    <a:pt x="19327" y="7702"/>
                    <a:pt x="-869" y="15331"/>
                    <a:pt x="29" y="20119"/>
                  </a:cubicBezTo>
                  <a:cubicBezTo>
                    <a:pt x="926" y="24980"/>
                    <a:pt x="22469" y="25205"/>
                    <a:pt x="48274" y="20717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1ACB3788-B7D0-96A6-7C99-17763D9B251A}"/>
                </a:ext>
              </a:extLst>
            </p:cNvPr>
            <p:cNvSpPr/>
            <p:nvPr/>
          </p:nvSpPr>
          <p:spPr>
            <a:xfrm>
              <a:off x="3272203" y="2227031"/>
              <a:ext cx="98065" cy="16005"/>
            </a:xfrm>
            <a:custGeom>
              <a:avLst/>
              <a:gdLst>
                <a:gd name="connsiteX0" fmla="*/ 64702 w 98065"/>
                <a:gd name="connsiteY0" fmla="*/ 15983 h 16005"/>
                <a:gd name="connsiteX1" fmla="*/ 98062 w 98065"/>
                <a:gd name="connsiteY1" fmla="*/ 7531 h 16005"/>
                <a:gd name="connsiteX2" fmla="*/ 63953 w 98065"/>
                <a:gd name="connsiteY2" fmla="*/ 51 h 16005"/>
                <a:gd name="connsiteX3" fmla="*/ 0 w 98065"/>
                <a:gd name="connsiteY3" fmla="*/ 5137 h 16005"/>
                <a:gd name="connsiteX4" fmla="*/ 64702 w 98065"/>
                <a:gd name="connsiteY4" fmla="*/ 15983 h 1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65" h="16005">
                  <a:moveTo>
                    <a:pt x="64702" y="15983"/>
                  </a:moveTo>
                  <a:cubicBezTo>
                    <a:pt x="88563" y="15460"/>
                    <a:pt x="98286" y="11944"/>
                    <a:pt x="98062" y="7531"/>
                  </a:cubicBezTo>
                  <a:cubicBezTo>
                    <a:pt x="97838" y="3118"/>
                    <a:pt x="87815" y="-473"/>
                    <a:pt x="63953" y="51"/>
                  </a:cubicBezTo>
                  <a:cubicBezTo>
                    <a:pt x="40092" y="574"/>
                    <a:pt x="0" y="5137"/>
                    <a:pt x="0" y="5137"/>
                  </a:cubicBezTo>
                  <a:cubicBezTo>
                    <a:pt x="0" y="5137"/>
                    <a:pt x="40840" y="16582"/>
                    <a:pt x="64702" y="1598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5D32FBCF-D1F1-5E23-6536-52385C1283B0}"/>
                </a:ext>
              </a:extLst>
            </p:cNvPr>
            <p:cNvSpPr/>
            <p:nvPr/>
          </p:nvSpPr>
          <p:spPr>
            <a:xfrm>
              <a:off x="3271605" y="2239723"/>
              <a:ext cx="94032" cy="35624"/>
            </a:xfrm>
            <a:custGeom>
              <a:avLst/>
              <a:gdLst>
                <a:gd name="connsiteX0" fmla="*/ 59391 w 94032"/>
                <a:gd name="connsiteY0" fmla="*/ 30294 h 35624"/>
                <a:gd name="connsiteX1" fmla="*/ 93948 w 94032"/>
                <a:gd name="connsiteY1" fmla="*/ 32538 h 35624"/>
                <a:gd name="connsiteX2" fmla="*/ 63131 w 94032"/>
                <a:gd name="connsiteY2" fmla="*/ 14885 h 35624"/>
                <a:gd name="connsiteX3" fmla="*/ 0 w 94032"/>
                <a:gd name="connsiteY3" fmla="*/ 0 h 35624"/>
                <a:gd name="connsiteX4" fmla="*/ 59316 w 94032"/>
                <a:gd name="connsiteY4" fmla="*/ 30294 h 3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032" h="35624">
                  <a:moveTo>
                    <a:pt x="59391" y="30294"/>
                  </a:moveTo>
                  <a:cubicBezTo>
                    <a:pt x="82579" y="37175"/>
                    <a:pt x="92901" y="36801"/>
                    <a:pt x="93948" y="32538"/>
                  </a:cubicBezTo>
                  <a:cubicBezTo>
                    <a:pt x="94995" y="28274"/>
                    <a:pt x="86319" y="21767"/>
                    <a:pt x="63131" y="14885"/>
                  </a:cubicBezTo>
                  <a:cubicBezTo>
                    <a:pt x="39943" y="8004"/>
                    <a:pt x="0" y="0"/>
                    <a:pt x="0" y="0"/>
                  </a:cubicBezTo>
                  <a:cubicBezTo>
                    <a:pt x="0" y="0"/>
                    <a:pt x="36203" y="23412"/>
                    <a:pt x="59316" y="3029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E12165A3-8311-4F2F-FD53-0DAF4E7D1F5D}"/>
                </a:ext>
              </a:extLst>
            </p:cNvPr>
            <p:cNvSpPr/>
            <p:nvPr/>
          </p:nvSpPr>
          <p:spPr>
            <a:xfrm>
              <a:off x="3400850" y="2204851"/>
              <a:ext cx="34491" cy="8409"/>
            </a:xfrm>
            <a:custGeom>
              <a:avLst/>
              <a:gdLst>
                <a:gd name="connsiteX0" fmla="*/ 34416 w 34491"/>
                <a:gd name="connsiteY0" fmla="*/ 988 h 8409"/>
                <a:gd name="connsiteX1" fmla="*/ 17736 w 34491"/>
                <a:gd name="connsiteY1" fmla="*/ 6897 h 8409"/>
                <a:gd name="connsiteX2" fmla="*/ 9 w 34491"/>
                <a:gd name="connsiteY2" fmla="*/ 7421 h 8409"/>
                <a:gd name="connsiteX3" fmla="*/ 16764 w 34491"/>
                <a:gd name="connsiteY3" fmla="*/ 1512 h 8409"/>
                <a:gd name="connsiteX4" fmla="*/ 34491 w 34491"/>
                <a:gd name="connsiteY4" fmla="*/ 988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91" h="8409">
                  <a:moveTo>
                    <a:pt x="34416" y="988"/>
                  </a:moveTo>
                  <a:cubicBezTo>
                    <a:pt x="34716" y="2484"/>
                    <a:pt x="27236" y="5102"/>
                    <a:pt x="17736" y="6897"/>
                  </a:cubicBezTo>
                  <a:cubicBezTo>
                    <a:pt x="8237" y="8693"/>
                    <a:pt x="308" y="8917"/>
                    <a:pt x="9" y="7421"/>
                  </a:cubicBezTo>
                  <a:cubicBezTo>
                    <a:pt x="-291" y="5925"/>
                    <a:pt x="7189" y="3307"/>
                    <a:pt x="16764" y="1512"/>
                  </a:cubicBezTo>
                  <a:cubicBezTo>
                    <a:pt x="26263" y="-283"/>
                    <a:pt x="34192" y="-508"/>
                    <a:pt x="34491" y="988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F8B80F3F-C18E-1B3E-F897-D81A4E6D7755}"/>
                </a:ext>
              </a:extLst>
            </p:cNvPr>
            <p:cNvSpPr/>
            <p:nvPr/>
          </p:nvSpPr>
          <p:spPr>
            <a:xfrm>
              <a:off x="3565557" y="2207284"/>
              <a:ext cx="28519" cy="7880"/>
            </a:xfrm>
            <a:custGeom>
              <a:avLst/>
              <a:gdLst>
                <a:gd name="connsiteX0" fmla="*/ 28509 w 28519"/>
                <a:gd name="connsiteY0" fmla="*/ 2145 h 7880"/>
                <a:gd name="connsiteX1" fmla="*/ 14746 w 28519"/>
                <a:gd name="connsiteY1" fmla="*/ 7456 h 7880"/>
                <a:gd name="connsiteX2" fmla="*/ 10 w 28519"/>
                <a:gd name="connsiteY2" fmla="*/ 5736 h 7880"/>
                <a:gd name="connsiteX3" fmla="*/ 13773 w 28519"/>
                <a:gd name="connsiteY3" fmla="*/ 425 h 7880"/>
                <a:gd name="connsiteX4" fmla="*/ 28509 w 28519"/>
                <a:gd name="connsiteY4" fmla="*/ 2145 h 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19" h="7880">
                  <a:moveTo>
                    <a:pt x="28509" y="2145"/>
                  </a:moveTo>
                  <a:cubicBezTo>
                    <a:pt x="28808" y="4090"/>
                    <a:pt x="22600" y="6409"/>
                    <a:pt x="14746" y="7456"/>
                  </a:cubicBezTo>
                  <a:cubicBezTo>
                    <a:pt x="6892" y="8428"/>
                    <a:pt x="309" y="7680"/>
                    <a:pt x="10" y="5736"/>
                  </a:cubicBezTo>
                  <a:cubicBezTo>
                    <a:pt x="-289" y="3791"/>
                    <a:pt x="5919" y="1472"/>
                    <a:pt x="13773" y="425"/>
                  </a:cubicBezTo>
                  <a:cubicBezTo>
                    <a:pt x="21627" y="-548"/>
                    <a:pt x="28210" y="200"/>
                    <a:pt x="28509" y="214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112BE694-7B25-5529-CEEF-DDC83DDC1112}"/>
                </a:ext>
              </a:extLst>
            </p:cNvPr>
            <p:cNvSpPr/>
            <p:nvPr/>
          </p:nvSpPr>
          <p:spPr>
            <a:xfrm>
              <a:off x="3560315" y="2179231"/>
              <a:ext cx="18805" cy="7364"/>
            </a:xfrm>
            <a:custGeom>
              <a:avLst/>
              <a:gdLst>
                <a:gd name="connsiteX0" fmla="*/ 18790 w 18805"/>
                <a:gd name="connsiteY0" fmla="*/ 2523 h 7364"/>
                <a:gd name="connsiteX1" fmla="*/ 9889 w 18805"/>
                <a:gd name="connsiteY1" fmla="*/ 7161 h 7364"/>
                <a:gd name="connsiteX2" fmla="*/ 16 w 18805"/>
                <a:gd name="connsiteY2" fmla="*/ 4842 h 7364"/>
                <a:gd name="connsiteX3" fmla="*/ 8917 w 18805"/>
                <a:gd name="connsiteY3" fmla="*/ 204 h 7364"/>
                <a:gd name="connsiteX4" fmla="*/ 18790 w 18805"/>
                <a:gd name="connsiteY4" fmla="*/ 2523 h 7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05" h="7364">
                  <a:moveTo>
                    <a:pt x="18790" y="2523"/>
                  </a:moveTo>
                  <a:cubicBezTo>
                    <a:pt x="19089" y="4468"/>
                    <a:pt x="15050" y="6562"/>
                    <a:pt x="9889" y="7161"/>
                  </a:cubicBezTo>
                  <a:cubicBezTo>
                    <a:pt x="4728" y="7834"/>
                    <a:pt x="315" y="6787"/>
                    <a:pt x="16" y="4842"/>
                  </a:cubicBezTo>
                  <a:cubicBezTo>
                    <a:pt x="-284" y="2897"/>
                    <a:pt x="3756" y="803"/>
                    <a:pt x="8917" y="204"/>
                  </a:cubicBezTo>
                  <a:cubicBezTo>
                    <a:pt x="14078" y="-469"/>
                    <a:pt x="18566" y="578"/>
                    <a:pt x="18790" y="252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14D4123C-5417-7879-9FB2-2B7922C340CC}"/>
                </a:ext>
              </a:extLst>
            </p:cNvPr>
            <p:cNvSpPr/>
            <p:nvPr/>
          </p:nvSpPr>
          <p:spPr>
            <a:xfrm>
              <a:off x="3474447" y="2176570"/>
              <a:ext cx="33897" cy="10419"/>
            </a:xfrm>
            <a:custGeom>
              <a:avLst/>
              <a:gdLst>
                <a:gd name="connsiteX0" fmla="*/ 33823 w 33897"/>
                <a:gd name="connsiteY0" fmla="*/ 770 h 10419"/>
                <a:gd name="connsiteX1" fmla="*/ 17592 w 33897"/>
                <a:gd name="connsiteY1" fmla="*/ 7876 h 10419"/>
                <a:gd name="connsiteX2" fmla="*/ 14 w 33897"/>
                <a:gd name="connsiteY2" fmla="*/ 9671 h 10419"/>
                <a:gd name="connsiteX3" fmla="*/ 16245 w 33897"/>
                <a:gd name="connsiteY3" fmla="*/ 2565 h 10419"/>
                <a:gd name="connsiteX4" fmla="*/ 33898 w 33897"/>
                <a:gd name="connsiteY4" fmla="*/ 695 h 1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7" h="10419">
                  <a:moveTo>
                    <a:pt x="33823" y="770"/>
                  </a:moveTo>
                  <a:cubicBezTo>
                    <a:pt x="34197" y="2191"/>
                    <a:pt x="26942" y="5408"/>
                    <a:pt x="17592" y="7876"/>
                  </a:cubicBezTo>
                  <a:cubicBezTo>
                    <a:pt x="8242" y="10345"/>
                    <a:pt x="313" y="11167"/>
                    <a:pt x="14" y="9671"/>
                  </a:cubicBezTo>
                  <a:cubicBezTo>
                    <a:pt x="-360" y="8175"/>
                    <a:pt x="6895" y="5034"/>
                    <a:pt x="16245" y="2565"/>
                  </a:cubicBezTo>
                  <a:cubicBezTo>
                    <a:pt x="25595" y="97"/>
                    <a:pt x="33449" y="-726"/>
                    <a:pt x="33898" y="69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79F22AC3-71BE-9479-EDBE-9F0D6BE4F862}"/>
                </a:ext>
              </a:extLst>
            </p:cNvPr>
            <p:cNvSpPr/>
            <p:nvPr/>
          </p:nvSpPr>
          <p:spPr>
            <a:xfrm>
              <a:off x="3285739" y="2211973"/>
              <a:ext cx="61191" cy="10695"/>
            </a:xfrm>
            <a:custGeom>
              <a:avLst/>
              <a:gdLst>
                <a:gd name="connsiteX0" fmla="*/ 61189 w 61191"/>
                <a:gd name="connsiteY0" fmla="*/ 523 h 10695"/>
                <a:gd name="connsiteX1" fmla="*/ 30970 w 61191"/>
                <a:gd name="connsiteY1" fmla="*/ 7629 h 10695"/>
                <a:gd name="connsiteX2" fmla="*/ 3 w 61191"/>
                <a:gd name="connsiteY2" fmla="*/ 10172 h 10695"/>
                <a:gd name="connsiteX3" fmla="*/ 30222 w 61191"/>
                <a:gd name="connsiteY3" fmla="*/ 3066 h 10695"/>
                <a:gd name="connsiteX4" fmla="*/ 61189 w 61191"/>
                <a:gd name="connsiteY4" fmla="*/ 523 h 1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91" h="10695">
                  <a:moveTo>
                    <a:pt x="61189" y="523"/>
                  </a:moveTo>
                  <a:cubicBezTo>
                    <a:pt x="61413" y="1795"/>
                    <a:pt x="47874" y="4936"/>
                    <a:pt x="30970" y="7629"/>
                  </a:cubicBezTo>
                  <a:cubicBezTo>
                    <a:pt x="14065" y="10322"/>
                    <a:pt x="227" y="11444"/>
                    <a:pt x="3" y="10172"/>
                  </a:cubicBezTo>
                  <a:cubicBezTo>
                    <a:pt x="-222" y="8901"/>
                    <a:pt x="13317" y="5759"/>
                    <a:pt x="30222" y="3066"/>
                  </a:cubicBezTo>
                  <a:cubicBezTo>
                    <a:pt x="47126" y="374"/>
                    <a:pt x="60964" y="-748"/>
                    <a:pt x="61189" y="52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8941CDEA-8184-37FB-A469-10528E8171CC}"/>
                </a:ext>
              </a:extLst>
            </p:cNvPr>
            <p:cNvSpPr/>
            <p:nvPr/>
          </p:nvSpPr>
          <p:spPr>
            <a:xfrm>
              <a:off x="3366072" y="2204482"/>
              <a:ext cx="17885" cy="5032"/>
            </a:xfrm>
            <a:custGeom>
              <a:avLst/>
              <a:gdLst>
                <a:gd name="connsiteX0" fmla="*/ 17881 w 17885"/>
                <a:gd name="connsiteY0" fmla="*/ 1357 h 5032"/>
                <a:gd name="connsiteX1" fmla="*/ 9279 w 17885"/>
                <a:gd name="connsiteY1" fmla="*/ 4798 h 5032"/>
                <a:gd name="connsiteX2" fmla="*/ 4 w 17885"/>
                <a:gd name="connsiteY2" fmla="*/ 3601 h 5032"/>
                <a:gd name="connsiteX3" fmla="*/ 8606 w 17885"/>
                <a:gd name="connsiteY3" fmla="*/ 235 h 5032"/>
                <a:gd name="connsiteX4" fmla="*/ 17881 w 17885"/>
                <a:gd name="connsiteY4" fmla="*/ 1432 h 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85" h="5032">
                  <a:moveTo>
                    <a:pt x="17881" y="1357"/>
                  </a:moveTo>
                  <a:cubicBezTo>
                    <a:pt x="18031" y="2703"/>
                    <a:pt x="14216" y="4124"/>
                    <a:pt x="9279" y="4798"/>
                  </a:cubicBezTo>
                  <a:cubicBezTo>
                    <a:pt x="4342" y="5396"/>
                    <a:pt x="229" y="4798"/>
                    <a:pt x="4" y="3601"/>
                  </a:cubicBezTo>
                  <a:cubicBezTo>
                    <a:pt x="-145" y="2329"/>
                    <a:pt x="3744" y="833"/>
                    <a:pt x="8606" y="235"/>
                  </a:cubicBezTo>
                  <a:cubicBezTo>
                    <a:pt x="13543" y="-364"/>
                    <a:pt x="17657" y="235"/>
                    <a:pt x="17881" y="143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B9DFA329-48E5-B160-F455-602F69B2E6F2}"/>
                </a:ext>
              </a:extLst>
            </p:cNvPr>
            <p:cNvSpPr/>
            <p:nvPr/>
          </p:nvSpPr>
          <p:spPr>
            <a:xfrm>
              <a:off x="2954433" y="2257491"/>
              <a:ext cx="229530" cy="395044"/>
            </a:xfrm>
            <a:custGeom>
              <a:avLst/>
              <a:gdLst>
                <a:gd name="connsiteX0" fmla="*/ 229357 w 229530"/>
                <a:gd name="connsiteY0" fmla="*/ 29655 h 395044"/>
                <a:gd name="connsiteX1" fmla="*/ 200859 w 229530"/>
                <a:gd name="connsiteY1" fmla="*/ 14994 h 395044"/>
                <a:gd name="connsiteX2" fmla="*/ 4884 w 229530"/>
                <a:gd name="connsiteY2" fmla="*/ 267069 h 395044"/>
                <a:gd name="connsiteX3" fmla="*/ 210882 w 229530"/>
                <a:gd name="connsiteY3" fmla="*/ 365655 h 395044"/>
                <a:gd name="connsiteX4" fmla="*/ 229357 w 229530"/>
                <a:gd name="connsiteY4" fmla="*/ 29580 h 39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530" h="395044">
                  <a:moveTo>
                    <a:pt x="229357" y="29655"/>
                  </a:moveTo>
                  <a:cubicBezTo>
                    <a:pt x="231077" y="-3705"/>
                    <a:pt x="219857" y="-9390"/>
                    <a:pt x="200859" y="14994"/>
                  </a:cubicBezTo>
                  <a:cubicBezTo>
                    <a:pt x="146255" y="85381"/>
                    <a:pt x="36075" y="227201"/>
                    <a:pt x="4884" y="267069"/>
                  </a:cubicBezTo>
                  <a:cubicBezTo>
                    <a:pt x="-37154" y="320775"/>
                    <a:pt x="205870" y="453768"/>
                    <a:pt x="210882" y="365655"/>
                  </a:cubicBezTo>
                  <a:cubicBezTo>
                    <a:pt x="215370" y="298260"/>
                    <a:pt x="224645" y="120312"/>
                    <a:pt x="229357" y="29580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B3FA8061-C3D5-AFC0-16AF-18A8A1BB0A29}"/>
                </a:ext>
              </a:extLst>
            </p:cNvPr>
            <p:cNvSpPr/>
            <p:nvPr/>
          </p:nvSpPr>
          <p:spPr>
            <a:xfrm>
              <a:off x="3146757" y="2538842"/>
              <a:ext cx="13704" cy="104728"/>
            </a:xfrm>
            <a:custGeom>
              <a:avLst/>
              <a:gdLst>
                <a:gd name="connsiteX0" fmla="*/ 232 w 13704"/>
                <a:gd name="connsiteY0" fmla="*/ 51691 h 104728"/>
                <a:gd name="connsiteX1" fmla="*/ 5094 w 13704"/>
                <a:gd name="connsiteY1" fmla="*/ 104724 h 104728"/>
                <a:gd name="connsiteX2" fmla="*/ 13472 w 13704"/>
                <a:gd name="connsiteY2" fmla="*/ 53037 h 104728"/>
                <a:gd name="connsiteX3" fmla="*/ 8610 w 13704"/>
                <a:gd name="connsiteY3" fmla="*/ 4 h 104728"/>
                <a:gd name="connsiteX4" fmla="*/ 232 w 13704"/>
                <a:gd name="connsiteY4" fmla="*/ 51691 h 10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4" h="104728">
                  <a:moveTo>
                    <a:pt x="232" y="51691"/>
                  </a:moveTo>
                  <a:cubicBezTo>
                    <a:pt x="-740" y="80638"/>
                    <a:pt x="1429" y="104350"/>
                    <a:pt x="5094" y="104724"/>
                  </a:cubicBezTo>
                  <a:cubicBezTo>
                    <a:pt x="8760" y="105098"/>
                    <a:pt x="12499" y="81985"/>
                    <a:pt x="13472" y="53037"/>
                  </a:cubicBezTo>
                  <a:cubicBezTo>
                    <a:pt x="14444" y="24090"/>
                    <a:pt x="12275" y="378"/>
                    <a:pt x="8610" y="4"/>
                  </a:cubicBezTo>
                  <a:cubicBezTo>
                    <a:pt x="4945" y="-370"/>
                    <a:pt x="1205" y="22743"/>
                    <a:pt x="232" y="51691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22F1B5F3-7EA3-845B-8B29-0B2275778A67}"/>
                </a:ext>
              </a:extLst>
            </p:cNvPr>
            <p:cNvSpPr/>
            <p:nvPr/>
          </p:nvSpPr>
          <p:spPr>
            <a:xfrm>
              <a:off x="3106987" y="2550433"/>
              <a:ext cx="13715" cy="86408"/>
            </a:xfrm>
            <a:custGeom>
              <a:avLst/>
              <a:gdLst>
                <a:gd name="connsiteX0" fmla="*/ 208 w 13715"/>
                <a:gd name="connsiteY0" fmla="*/ 42942 h 86408"/>
                <a:gd name="connsiteX1" fmla="*/ 5445 w 13715"/>
                <a:gd name="connsiteY1" fmla="*/ 86401 h 86408"/>
                <a:gd name="connsiteX2" fmla="*/ 13523 w 13715"/>
                <a:gd name="connsiteY2" fmla="*/ 44363 h 86408"/>
                <a:gd name="connsiteX3" fmla="*/ 7988 w 13715"/>
                <a:gd name="connsiteY3" fmla="*/ 7 h 86408"/>
                <a:gd name="connsiteX4" fmla="*/ 208 w 13715"/>
                <a:gd name="connsiteY4" fmla="*/ 43017 h 8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" h="86408">
                  <a:moveTo>
                    <a:pt x="208" y="42942"/>
                  </a:moveTo>
                  <a:cubicBezTo>
                    <a:pt x="-764" y="71889"/>
                    <a:pt x="1779" y="86027"/>
                    <a:pt x="5445" y="86401"/>
                  </a:cubicBezTo>
                  <a:cubicBezTo>
                    <a:pt x="9110" y="86775"/>
                    <a:pt x="12551" y="73236"/>
                    <a:pt x="13523" y="44363"/>
                  </a:cubicBezTo>
                  <a:cubicBezTo>
                    <a:pt x="14495" y="15416"/>
                    <a:pt x="11653" y="381"/>
                    <a:pt x="7988" y="7"/>
                  </a:cubicBezTo>
                  <a:cubicBezTo>
                    <a:pt x="4323" y="-367"/>
                    <a:pt x="1256" y="14069"/>
                    <a:pt x="208" y="43017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A4D00239-6921-2236-E112-27A3433C2191}"/>
                </a:ext>
              </a:extLst>
            </p:cNvPr>
            <p:cNvSpPr/>
            <p:nvPr/>
          </p:nvSpPr>
          <p:spPr>
            <a:xfrm>
              <a:off x="3132754" y="2548197"/>
              <a:ext cx="17825" cy="91964"/>
            </a:xfrm>
            <a:custGeom>
              <a:avLst/>
              <a:gdLst>
                <a:gd name="connsiteX0" fmla="*/ 920 w 17825"/>
                <a:gd name="connsiteY0" fmla="*/ 58792 h 91964"/>
                <a:gd name="connsiteX1" fmla="*/ 4660 w 17825"/>
                <a:gd name="connsiteY1" fmla="*/ 91929 h 91964"/>
                <a:gd name="connsiteX2" fmla="*/ 15132 w 17825"/>
                <a:gd name="connsiteY2" fmla="*/ 61261 h 91964"/>
                <a:gd name="connsiteX3" fmla="*/ 17825 w 17825"/>
                <a:gd name="connsiteY3" fmla="*/ 0 h 91964"/>
                <a:gd name="connsiteX4" fmla="*/ 995 w 17825"/>
                <a:gd name="connsiteY4" fmla="*/ 58792 h 9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5" h="91964">
                  <a:moveTo>
                    <a:pt x="920" y="58792"/>
                  </a:moveTo>
                  <a:cubicBezTo>
                    <a:pt x="-1324" y="81382"/>
                    <a:pt x="771" y="91255"/>
                    <a:pt x="4660" y="91929"/>
                  </a:cubicBezTo>
                  <a:cubicBezTo>
                    <a:pt x="8625" y="92602"/>
                    <a:pt x="12888" y="83850"/>
                    <a:pt x="15132" y="61261"/>
                  </a:cubicBezTo>
                  <a:cubicBezTo>
                    <a:pt x="17376" y="38671"/>
                    <a:pt x="17825" y="0"/>
                    <a:pt x="17825" y="0"/>
                  </a:cubicBezTo>
                  <a:cubicBezTo>
                    <a:pt x="17825" y="0"/>
                    <a:pt x="3164" y="36203"/>
                    <a:pt x="995" y="5879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FA1DD1D3-8114-4BD6-4E1A-858038D38830}"/>
                </a:ext>
              </a:extLst>
            </p:cNvPr>
            <p:cNvSpPr/>
            <p:nvPr/>
          </p:nvSpPr>
          <p:spPr>
            <a:xfrm>
              <a:off x="3122040" y="2515659"/>
              <a:ext cx="29063" cy="102663"/>
            </a:xfrm>
            <a:custGeom>
              <a:avLst/>
              <a:gdLst>
                <a:gd name="connsiteX0" fmla="*/ 3631 w 29063"/>
                <a:gd name="connsiteY0" fmla="*/ 64552 h 102663"/>
                <a:gd name="connsiteX1" fmla="*/ 3332 w 29063"/>
                <a:gd name="connsiteY1" fmla="*/ 102550 h 102663"/>
                <a:gd name="connsiteX2" fmla="*/ 18367 w 29063"/>
                <a:gd name="connsiteY2" fmla="*/ 69115 h 102663"/>
                <a:gd name="connsiteX3" fmla="*/ 29063 w 29063"/>
                <a:gd name="connsiteY3" fmla="*/ 0 h 102663"/>
                <a:gd name="connsiteX4" fmla="*/ 3557 w 29063"/>
                <a:gd name="connsiteY4" fmla="*/ 64552 h 10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63" h="102663">
                  <a:moveTo>
                    <a:pt x="3631" y="64552"/>
                  </a:moveTo>
                  <a:cubicBezTo>
                    <a:pt x="-1605" y="89909"/>
                    <a:pt x="-707" y="101278"/>
                    <a:pt x="3332" y="102550"/>
                  </a:cubicBezTo>
                  <a:cubicBezTo>
                    <a:pt x="7446" y="103822"/>
                    <a:pt x="13131" y="94472"/>
                    <a:pt x="18367" y="69115"/>
                  </a:cubicBezTo>
                  <a:cubicBezTo>
                    <a:pt x="23603" y="43758"/>
                    <a:pt x="29063" y="0"/>
                    <a:pt x="29063" y="0"/>
                  </a:cubicBezTo>
                  <a:cubicBezTo>
                    <a:pt x="29063" y="0"/>
                    <a:pt x="8867" y="39195"/>
                    <a:pt x="3557" y="6455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4BBF3118-4F15-825F-B268-26C8E5A491B7}"/>
                </a:ext>
              </a:extLst>
            </p:cNvPr>
            <p:cNvSpPr/>
            <p:nvPr/>
          </p:nvSpPr>
          <p:spPr>
            <a:xfrm>
              <a:off x="3068736" y="2536603"/>
              <a:ext cx="21928" cy="103252"/>
            </a:xfrm>
            <a:custGeom>
              <a:avLst/>
              <a:gdLst>
                <a:gd name="connsiteX0" fmla="*/ 7941 w 21928"/>
                <a:gd name="connsiteY0" fmla="*/ 103148 h 103252"/>
                <a:gd name="connsiteX1" fmla="*/ 18788 w 21928"/>
                <a:gd name="connsiteY1" fmla="*/ 68367 h 103252"/>
                <a:gd name="connsiteX2" fmla="*/ 21929 w 21928"/>
                <a:gd name="connsiteY2" fmla="*/ 2020 h 103252"/>
                <a:gd name="connsiteX3" fmla="*/ 20508 w 21928"/>
                <a:gd name="connsiteY3" fmla="*/ 0 h 103252"/>
                <a:gd name="connsiteX4" fmla="*/ 19610 w 21928"/>
                <a:gd name="connsiteY4" fmla="*/ 0 h 103252"/>
                <a:gd name="connsiteX5" fmla="*/ 18488 w 21928"/>
                <a:gd name="connsiteY5" fmla="*/ 1047 h 103252"/>
                <a:gd name="connsiteX6" fmla="*/ 1060 w 21928"/>
                <a:gd name="connsiteY6" fmla="*/ 65300 h 103252"/>
                <a:gd name="connsiteX7" fmla="*/ 6146 w 21928"/>
                <a:gd name="connsiteY7" fmla="*/ 103223 h 103252"/>
                <a:gd name="connsiteX8" fmla="*/ 7941 w 21928"/>
                <a:gd name="connsiteY8" fmla="*/ 103074 h 103252"/>
                <a:gd name="connsiteX9" fmla="*/ 7941 w 21928"/>
                <a:gd name="connsiteY9" fmla="*/ 103074 h 10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28" h="103252">
                  <a:moveTo>
                    <a:pt x="7941" y="103148"/>
                  </a:moveTo>
                  <a:cubicBezTo>
                    <a:pt x="14225" y="101278"/>
                    <a:pt x="17291" y="83252"/>
                    <a:pt x="18788" y="68367"/>
                  </a:cubicBezTo>
                  <a:cubicBezTo>
                    <a:pt x="21181" y="44132"/>
                    <a:pt x="21929" y="2468"/>
                    <a:pt x="21929" y="2020"/>
                  </a:cubicBezTo>
                  <a:cubicBezTo>
                    <a:pt x="21929" y="1122"/>
                    <a:pt x="21331" y="224"/>
                    <a:pt x="20508" y="0"/>
                  </a:cubicBezTo>
                  <a:cubicBezTo>
                    <a:pt x="20209" y="0"/>
                    <a:pt x="19909" y="0"/>
                    <a:pt x="19610" y="0"/>
                  </a:cubicBezTo>
                  <a:cubicBezTo>
                    <a:pt x="19087" y="150"/>
                    <a:pt x="18713" y="524"/>
                    <a:pt x="18488" y="1047"/>
                  </a:cubicBezTo>
                  <a:cubicBezTo>
                    <a:pt x="17890" y="2693"/>
                    <a:pt x="3453" y="40840"/>
                    <a:pt x="1060" y="65300"/>
                  </a:cubicBezTo>
                  <a:cubicBezTo>
                    <a:pt x="-1334" y="89834"/>
                    <a:pt x="312" y="102176"/>
                    <a:pt x="6146" y="103223"/>
                  </a:cubicBezTo>
                  <a:cubicBezTo>
                    <a:pt x="6745" y="103298"/>
                    <a:pt x="7343" y="103223"/>
                    <a:pt x="7941" y="103074"/>
                  </a:cubicBezTo>
                  <a:lnTo>
                    <a:pt x="7941" y="103074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54C486D1-E972-3D9B-4853-60167C77DF10}"/>
                </a:ext>
              </a:extLst>
            </p:cNvPr>
            <p:cNvSpPr/>
            <p:nvPr/>
          </p:nvSpPr>
          <p:spPr>
            <a:xfrm>
              <a:off x="3088099" y="2543709"/>
              <a:ext cx="17825" cy="91964"/>
            </a:xfrm>
            <a:custGeom>
              <a:avLst/>
              <a:gdLst>
                <a:gd name="connsiteX0" fmla="*/ 920 w 17825"/>
                <a:gd name="connsiteY0" fmla="*/ 58792 h 91964"/>
                <a:gd name="connsiteX1" fmla="*/ 4660 w 17825"/>
                <a:gd name="connsiteY1" fmla="*/ 91929 h 91964"/>
                <a:gd name="connsiteX2" fmla="*/ 15132 w 17825"/>
                <a:gd name="connsiteY2" fmla="*/ 61261 h 91964"/>
                <a:gd name="connsiteX3" fmla="*/ 17825 w 17825"/>
                <a:gd name="connsiteY3" fmla="*/ 0 h 91964"/>
                <a:gd name="connsiteX4" fmla="*/ 920 w 17825"/>
                <a:gd name="connsiteY4" fmla="*/ 58792 h 9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5" h="91964">
                  <a:moveTo>
                    <a:pt x="920" y="58792"/>
                  </a:moveTo>
                  <a:cubicBezTo>
                    <a:pt x="-1324" y="81382"/>
                    <a:pt x="771" y="91255"/>
                    <a:pt x="4660" y="91929"/>
                  </a:cubicBezTo>
                  <a:cubicBezTo>
                    <a:pt x="8625" y="92602"/>
                    <a:pt x="12888" y="83850"/>
                    <a:pt x="15132" y="61261"/>
                  </a:cubicBezTo>
                  <a:cubicBezTo>
                    <a:pt x="17376" y="38671"/>
                    <a:pt x="17825" y="0"/>
                    <a:pt x="17825" y="0"/>
                  </a:cubicBezTo>
                  <a:cubicBezTo>
                    <a:pt x="17825" y="0"/>
                    <a:pt x="3164" y="36203"/>
                    <a:pt x="920" y="5879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D9F66A0A-B04B-ED28-9814-F2934BEC4A67}"/>
                </a:ext>
              </a:extLst>
            </p:cNvPr>
            <p:cNvSpPr/>
            <p:nvPr/>
          </p:nvSpPr>
          <p:spPr>
            <a:xfrm>
              <a:off x="3071302" y="2538996"/>
              <a:ext cx="17717" cy="91964"/>
            </a:xfrm>
            <a:custGeom>
              <a:avLst/>
              <a:gdLst>
                <a:gd name="connsiteX0" fmla="*/ 888 w 17717"/>
                <a:gd name="connsiteY0" fmla="*/ 58792 h 91964"/>
                <a:gd name="connsiteX1" fmla="*/ 4628 w 17717"/>
                <a:gd name="connsiteY1" fmla="*/ 91929 h 91964"/>
                <a:gd name="connsiteX2" fmla="*/ 15025 w 17717"/>
                <a:gd name="connsiteY2" fmla="*/ 61261 h 91964"/>
                <a:gd name="connsiteX3" fmla="*/ 17718 w 17717"/>
                <a:gd name="connsiteY3" fmla="*/ 0 h 91964"/>
                <a:gd name="connsiteX4" fmla="*/ 813 w 17717"/>
                <a:gd name="connsiteY4" fmla="*/ 58867 h 9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17" h="91964">
                  <a:moveTo>
                    <a:pt x="888" y="58792"/>
                  </a:moveTo>
                  <a:cubicBezTo>
                    <a:pt x="-1281" y="81382"/>
                    <a:pt x="738" y="91255"/>
                    <a:pt x="4628" y="91929"/>
                  </a:cubicBezTo>
                  <a:cubicBezTo>
                    <a:pt x="8517" y="92602"/>
                    <a:pt x="12856" y="83850"/>
                    <a:pt x="15025" y="61261"/>
                  </a:cubicBezTo>
                  <a:cubicBezTo>
                    <a:pt x="17269" y="38671"/>
                    <a:pt x="17718" y="0"/>
                    <a:pt x="17718" y="0"/>
                  </a:cubicBezTo>
                  <a:cubicBezTo>
                    <a:pt x="17718" y="0"/>
                    <a:pt x="3057" y="36203"/>
                    <a:pt x="813" y="5886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7FAD7660-8414-B769-620A-72C77B758A01}"/>
                </a:ext>
              </a:extLst>
            </p:cNvPr>
            <p:cNvSpPr/>
            <p:nvPr/>
          </p:nvSpPr>
          <p:spPr>
            <a:xfrm>
              <a:off x="3077393" y="2511246"/>
              <a:ext cx="29129" cy="102662"/>
            </a:xfrm>
            <a:custGeom>
              <a:avLst/>
              <a:gdLst>
                <a:gd name="connsiteX0" fmla="*/ 3623 w 29129"/>
                <a:gd name="connsiteY0" fmla="*/ 64552 h 102662"/>
                <a:gd name="connsiteX1" fmla="*/ 3398 w 29129"/>
                <a:gd name="connsiteY1" fmla="*/ 102550 h 102662"/>
                <a:gd name="connsiteX2" fmla="*/ 18433 w 29129"/>
                <a:gd name="connsiteY2" fmla="*/ 69115 h 102662"/>
                <a:gd name="connsiteX3" fmla="*/ 29130 w 29129"/>
                <a:gd name="connsiteY3" fmla="*/ 0 h 102662"/>
                <a:gd name="connsiteX4" fmla="*/ 3623 w 29129"/>
                <a:gd name="connsiteY4" fmla="*/ 64552 h 10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29" h="102662">
                  <a:moveTo>
                    <a:pt x="3623" y="64552"/>
                  </a:moveTo>
                  <a:cubicBezTo>
                    <a:pt x="-1613" y="89909"/>
                    <a:pt x="-715" y="101353"/>
                    <a:pt x="3398" y="102550"/>
                  </a:cubicBezTo>
                  <a:cubicBezTo>
                    <a:pt x="7438" y="103822"/>
                    <a:pt x="13123" y="94397"/>
                    <a:pt x="18433" y="69115"/>
                  </a:cubicBezTo>
                  <a:cubicBezTo>
                    <a:pt x="23744" y="43758"/>
                    <a:pt x="29130" y="0"/>
                    <a:pt x="29130" y="0"/>
                  </a:cubicBezTo>
                  <a:cubicBezTo>
                    <a:pt x="29130" y="0"/>
                    <a:pt x="8934" y="39195"/>
                    <a:pt x="3623" y="6455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5F5AF012-8323-C34B-042C-A6F151B353F5}"/>
                </a:ext>
              </a:extLst>
            </p:cNvPr>
            <p:cNvSpPr/>
            <p:nvPr/>
          </p:nvSpPr>
          <p:spPr>
            <a:xfrm>
              <a:off x="3054877" y="2532339"/>
              <a:ext cx="31374" cy="86874"/>
            </a:xfrm>
            <a:custGeom>
              <a:avLst/>
              <a:gdLst>
                <a:gd name="connsiteX0" fmla="*/ 4671 w 31374"/>
                <a:gd name="connsiteY0" fmla="*/ 53706 h 86874"/>
                <a:gd name="connsiteX1" fmla="*/ 2726 w 31374"/>
                <a:gd name="connsiteY1" fmla="*/ 86693 h 86874"/>
                <a:gd name="connsiteX2" fmla="*/ 18284 w 31374"/>
                <a:gd name="connsiteY2" fmla="*/ 59017 h 86874"/>
                <a:gd name="connsiteX3" fmla="*/ 31374 w 31374"/>
                <a:gd name="connsiteY3" fmla="*/ 0 h 86874"/>
                <a:gd name="connsiteX4" fmla="*/ 4671 w 31374"/>
                <a:gd name="connsiteY4" fmla="*/ 53706 h 8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74" h="86874">
                  <a:moveTo>
                    <a:pt x="4671" y="53706"/>
                  </a:moveTo>
                  <a:cubicBezTo>
                    <a:pt x="-1388" y="75248"/>
                    <a:pt x="-1014" y="85197"/>
                    <a:pt x="2726" y="86693"/>
                  </a:cubicBezTo>
                  <a:cubicBezTo>
                    <a:pt x="6466" y="88189"/>
                    <a:pt x="12225" y="80559"/>
                    <a:pt x="18284" y="59017"/>
                  </a:cubicBezTo>
                  <a:cubicBezTo>
                    <a:pt x="24418" y="37475"/>
                    <a:pt x="31374" y="0"/>
                    <a:pt x="31374" y="0"/>
                  </a:cubicBezTo>
                  <a:cubicBezTo>
                    <a:pt x="31374" y="0"/>
                    <a:pt x="10655" y="32164"/>
                    <a:pt x="4671" y="5370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B4599F0C-8490-857A-5CED-29606EDF8CEC}"/>
                </a:ext>
              </a:extLst>
            </p:cNvPr>
            <p:cNvSpPr/>
            <p:nvPr/>
          </p:nvSpPr>
          <p:spPr>
            <a:xfrm>
              <a:off x="2961082" y="2467525"/>
              <a:ext cx="63211" cy="76221"/>
            </a:xfrm>
            <a:custGeom>
              <a:avLst/>
              <a:gdLst>
                <a:gd name="connsiteX0" fmla="*/ 36607 w 63211"/>
                <a:gd name="connsiteY0" fmla="*/ 43197 h 76221"/>
                <a:gd name="connsiteX1" fmla="*/ 404 w 63211"/>
                <a:gd name="connsiteY1" fmla="*/ 75884 h 76221"/>
                <a:gd name="connsiteX2" fmla="*/ 26584 w 63211"/>
                <a:gd name="connsiteY2" fmla="*/ 33024 h 76221"/>
                <a:gd name="connsiteX3" fmla="*/ 62787 w 63211"/>
                <a:gd name="connsiteY3" fmla="*/ 337 h 76221"/>
                <a:gd name="connsiteX4" fmla="*/ 36607 w 63211"/>
                <a:gd name="connsiteY4" fmla="*/ 43197 h 7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11" h="76221">
                  <a:moveTo>
                    <a:pt x="36607" y="43197"/>
                  </a:moveTo>
                  <a:cubicBezTo>
                    <a:pt x="19403" y="64066"/>
                    <a:pt x="3172" y="78652"/>
                    <a:pt x="404" y="75884"/>
                  </a:cubicBezTo>
                  <a:cubicBezTo>
                    <a:pt x="-2363" y="73042"/>
                    <a:pt x="9380" y="53893"/>
                    <a:pt x="26584" y="33024"/>
                  </a:cubicBezTo>
                  <a:cubicBezTo>
                    <a:pt x="43788" y="12155"/>
                    <a:pt x="60019" y="-2431"/>
                    <a:pt x="62787" y="337"/>
                  </a:cubicBezTo>
                  <a:cubicBezTo>
                    <a:pt x="65629" y="3179"/>
                    <a:pt x="53886" y="22328"/>
                    <a:pt x="36607" y="43197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5394DFF9-AADF-5DC1-0BA4-2B796FC40415}"/>
                </a:ext>
              </a:extLst>
            </p:cNvPr>
            <p:cNvSpPr/>
            <p:nvPr/>
          </p:nvSpPr>
          <p:spPr>
            <a:xfrm>
              <a:off x="2992405" y="2509274"/>
              <a:ext cx="53005" cy="63127"/>
            </a:xfrm>
            <a:custGeom>
              <a:avLst/>
              <a:gdLst>
                <a:gd name="connsiteX0" fmla="*/ 31165 w 53005"/>
                <a:gd name="connsiteY0" fmla="*/ 36829 h 63127"/>
                <a:gd name="connsiteX1" fmla="*/ 647 w 53005"/>
                <a:gd name="connsiteY1" fmla="*/ 62560 h 63127"/>
                <a:gd name="connsiteX2" fmla="*/ 21142 w 53005"/>
                <a:gd name="connsiteY2" fmla="*/ 26656 h 63127"/>
                <a:gd name="connsiteX3" fmla="*/ 52408 w 53005"/>
                <a:gd name="connsiteY3" fmla="*/ 551 h 63127"/>
                <a:gd name="connsiteX4" fmla="*/ 31165 w 53005"/>
                <a:gd name="connsiteY4" fmla="*/ 36903 h 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05" h="63127">
                  <a:moveTo>
                    <a:pt x="31165" y="36829"/>
                  </a:moveTo>
                  <a:cubicBezTo>
                    <a:pt x="13961" y="57698"/>
                    <a:pt x="3414" y="65402"/>
                    <a:pt x="647" y="62560"/>
                  </a:cubicBezTo>
                  <a:cubicBezTo>
                    <a:pt x="-2121" y="59717"/>
                    <a:pt x="3863" y="47450"/>
                    <a:pt x="21142" y="26656"/>
                  </a:cubicBezTo>
                  <a:cubicBezTo>
                    <a:pt x="38346" y="5787"/>
                    <a:pt x="49640" y="-2292"/>
                    <a:pt x="52408" y="551"/>
                  </a:cubicBezTo>
                  <a:cubicBezTo>
                    <a:pt x="55176" y="3393"/>
                    <a:pt x="48369" y="16034"/>
                    <a:pt x="31165" y="36903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6AEFFAD8-B541-F4F2-1A47-21C00A6A7898}"/>
                </a:ext>
              </a:extLst>
            </p:cNvPr>
            <p:cNvSpPr/>
            <p:nvPr/>
          </p:nvSpPr>
          <p:spPr>
            <a:xfrm>
              <a:off x="2972516" y="2478409"/>
              <a:ext cx="49033" cy="75464"/>
            </a:xfrm>
            <a:custGeom>
              <a:avLst/>
              <a:gdLst>
                <a:gd name="connsiteX0" fmla="*/ 24275 w 49033"/>
                <a:gd name="connsiteY0" fmla="*/ 54903 h 75464"/>
                <a:gd name="connsiteX1" fmla="*/ 1237 w 49033"/>
                <a:gd name="connsiteY1" fmla="*/ 74725 h 75464"/>
                <a:gd name="connsiteX2" fmla="*/ 12981 w 49033"/>
                <a:gd name="connsiteY2" fmla="*/ 44730 h 75464"/>
                <a:gd name="connsiteX3" fmla="*/ 49034 w 49033"/>
                <a:gd name="connsiteY3" fmla="*/ 0 h 75464"/>
                <a:gd name="connsiteX4" fmla="*/ 24275 w 49033"/>
                <a:gd name="connsiteY4" fmla="*/ 54903 h 7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33" h="75464">
                  <a:moveTo>
                    <a:pt x="24275" y="54903"/>
                  </a:moveTo>
                  <a:cubicBezTo>
                    <a:pt x="11859" y="72481"/>
                    <a:pt x="4304" y="77567"/>
                    <a:pt x="1237" y="74725"/>
                  </a:cubicBezTo>
                  <a:cubicBezTo>
                    <a:pt x="-1905" y="71882"/>
                    <a:pt x="564" y="62233"/>
                    <a:pt x="12981" y="44730"/>
                  </a:cubicBezTo>
                  <a:cubicBezTo>
                    <a:pt x="25472" y="27152"/>
                    <a:pt x="49034" y="0"/>
                    <a:pt x="49034" y="0"/>
                  </a:cubicBezTo>
                  <a:cubicBezTo>
                    <a:pt x="49034" y="0"/>
                    <a:pt x="36767" y="37400"/>
                    <a:pt x="24275" y="5490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F3FA1E7B-76C9-3A77-A9EC-E8996FEA658D}"/>
                </a:ext>
              </a:extLst>
            </p:cNvPr>
            <p:cNvSpPr/>
            <p:nvPr/>
          </p:nvSpPr>
          <p:spPr>
            <a:xfrm>
              <a:off x="2993921" y="2455370"/>
              <a:ext cx="47300" cy="93239"/>
            </a:xfrm>
            <a:custGeom>
              <a:avLst/>
              <a:gdLst>
                <a:gd name="connsiteX0" fmla="*/ 25011 w 47300"/>
                <a:gd name="connsiteY0" fmla="*/ 66123 h 93239"/>
                <a:gd name="connsiteX1" fmla="*/ 1598 w 47300"/>
                <a:gd name="connsiteY1" fmla="*/ 92751 h 93239"/>
                <a:gd name="connsiteX2" fmla="*/ 11921 w 47300"/>
                <a:gd name="connsiteY2" fmla="*/ 56922 h 93239"/>
                <a:gd name="connsiteX3" fmla="*/ 47301 w 47300"/>
                <a:gd name="connsiteY3" fmla="*/ 0 h 93239"/>
                <a:gd name="connsiteX4" fmla="*/ 25011 w 47300"/>
                <a:gd name="connsiteY4" fmla="*/ 66123 h 93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0" h="93239">
                  <a:moveTo>
                    <a:pt x="25011" y="66123"/>
                  </a:moveTo>
                  <a:cubicBezTo>
                    <a:pt x="12893" y="88114"/>
                    <a:pt x="5264" y="95295"/>
                    <a:pt x="1598" y="92751"/>
                  </a:cubicBezTo>
                  <a:cubicBezTo>
                    <a:pt x="-1917" y="90208"/>
                    <a:pt x="-122" y="78914"/>
                    <a:pt x="11921" y="56922"/>
                  </a:cubicBezTo>
                  <a:cubicBezTo>
                    <a:pt x="23963" y="34931"/>
                    <a:pt x="47301" y="0"/>
                    <a:pt x="47301" y="0"/>
                  </a:cubicBezTo>
                  <a:cubicBezTo>
                    <a:pt x="47301" y="0"/>
                    <a:pt x="37053" y="44132"/>
                    <a:pt x="25011" y="6612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6CAB1F31-B56B-6BA0-9AB6-A78CCF31DACD}"/>
                </a:ext>
              </a:extLst>
            </p:cNvPr>
            <p:cNvSpPr/>
            <p:nvPr/>
          </p:nvSpPr>
          <p:spPr>
            <a:xfrm>
              <a:off x="3015349" y="2521449"/>
              <a:ext cx="56601" cy="85117"/>
            </a:xfrm>
            <a:custGeom>
              <a:avLst/>
              <a:gdLst>
                <a:gd name="connsiteX0" fmla="*/ 666 w 56601"/>
                <a:gd name="connsiteY0" fmla="*/ 82399 h 85117"/>
                <a:gd name="connsiteX1" fmla="*/ 14653 w 56601"/>
                <a:gd name="connsiteY1" fmla="*/ 49188 h 85117"/>
                <a:gd name="connsiteX2" fmla="*/ 53549 w 56601"/>
                <a:gd name="connsiteY2" fmla="*/ 568 h 85117"/>
                <a:gd name="connsiteX3" fmla="*/ 55793 w 56601"/>
                <a:gd name="connsiteY3" fmla="*/ 344 h 85117"/>
                <a:gd name="connsiteX4" fmla="*/ 56391 w 56601"/>
                <a:gd name="connsiteY4" fmla="*/ 1092 h 85117"/>
                <a:gd name="connsiteX5" fmla="*/ 56466 w 56601"/>
                <a:gd name="connsiteY5" fmla="*/ 2737 h 85117"/>
                <a:gd name="connsiteX6" fmla="*/ 28790 w 56601"/>
                <a:gd name="connsiteY6" fmla="*/ 61904 h 85117"/>
                <a:gd name="connsiteX7" fmla="*/ 1788 w 56601"/>
                <a:gd name="connsiteY7" fmla="*/ 83969 h 85117"/>
                <a:gd name="connsiteX8" fmla="*/ 591 w 56601"/>
                <a:gd name="connsiteY8" fmla="*/ 82399 h 85117"/>
                <a:gd name="connsiteX9" fmla="*/ 591 w 56601"/>
                <a:gd name="connsiteY9" fmla="*/ 82399 h 8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601" h="85117">
                  <a:moveTo>
                    <a:pt x="666" y="82399"/>
                  </a:moveTo>
                  <a:cubicBezTo>
                    <a:pt x="-2551" y="75741"/>
                    <a:pt x="6500" y="60707"/>
                    <a:pt x="14653" y="49188"/>
                  </a:cubicBezTo>
                  <a:cubicBezTo>
                    <a:pt x="28042" y="30338"/>
                    <a:pt x="53325" y="792"/>
                    <a:pt x="53549" y="568"/>
                  </a:cubicBezTo>
                  <a:cubicBezTo>
                    <a:pt x="54147" y="-105"/>
                    <a:pt x="55045" y="-180"/>
                    <a:pt x="55793" y="344"/>
                  </a:cubicBezTo>
                  <a:cubicBezTo>
                    <a:pt x="56092" y="568"/>
                    <a:pt x="56242" y="792"/>
                    <a:pt x="56391" y="1092"/>
                  </a:cubicBezTo>
                  <a:cubicBezTo>
                    <a:pt x="56616" y="1615"/>
                    <a:pt x="56691" y="2214"/>
                    <a:pt x="56466" y="2737"/>
                  </a:cubicBezTo>
                  <a:cubicBezTo>
                    <a:pt x="55943" y="4383"/>
                    <a:pt x="42254" y="42979"/>
                    <a:pt x="28790" y="61904"/>
                  </a:cubicBezTo>
                  <a:cubicBezTo>
                    <a:pt x="15252" y="80903"/>
                    <a:pt x="6425" y="88158"/>
                    <a:pt x="1788" y="83969"/>
                  </a:cubicBezTo>
                  <a:cubicBezTo>
                    <a:pt x="1264" y="83521"/>
                    <a:pt x="890" y="82997"/>
                    <a:pt x="591" y="82399"/>
                  </a:cubicBezTo>
                  <a:lnTo>
                    <a:pt x="591" y="82399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E09190B4-68DC-C03B-9F45-F1E0EC995779}"/>
                </a:ext>
              </a:extLst>
            </p:cNvPr>
            <p:cNvSpPr/>
            <p:nvPr/>
          </p:nvSpPr>
          <p:spPr>
            <a:xfrm>
              <a:off x="3006176" y="2512816"/>
              <a:ext cx="49108" cy="75459"/>
            </a:xfrm>
            <a:custGeom>
              <a:avLst/>
              <a:gdLst>
                <a:gd name="connsiteX0" fmla="*/ 24350 w 49108"/>
                <a:gd name="connsiteY0" fmla="*/ 54903 h 75459"/>
                <a:gd name="connsiteX1" fmla="*/ 1237 w 49108"/>
                <a:gd name="connsiteY1" fmla="*/ 74725 h 75459"/>
                <a:gd name="connsiteX2" fmla="*/ 12981 w 49108"/>
                <a:gd name="connsiteY2" fmla="*/ 44730 h 75459"/>
                <a:gd name="connsiteX3" fmla="*/ 49109 w 49108"/>
                <a:gd name="connsiteY3" fmla="*/ 0 h 75459"/>
                <a:gd name="connsiteX4" fmla="*/ 24350 w 49108"/>
                <a:gd name="connsiteY4" fmla="*/ 54903 h 7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08" h="75459">
                  <a:moveTo>
                    <a:pt x="24350" y="54903"/>
                  </a:moveTo>
                  <a:cubicBezTo>
                    <a:pt x="11933" y="72406"/>
                    <a:pt x="4379" y="77567"/>
                    <a:pt x="1237" y="74725"/>
                  </a:cubicBezTo>
                  <a:cubicBezTo>
                    <a:pt x="-1905" y="71882"/>
                    <a:pt x="564" y="62233"/>
                    <a:pt x="12981" y="44730"/>
                  </a:cubicBezTo>
                  <a:cubicBezTo>
                    <a:pt x="25472" y="27227"/>
                    <a:pt x="49109" y="0"/>
                    <a:pt x="49109" y="0"/>
                  </a:cubicBezTo>
                  <a:cubicBezTo>
                    <a:pt x="49109" y="0"/>
                    <a:pt x="36842" y="37400"/>
                    <a:pt x="24350" y="5490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1CCD540D-EEDB-2436-0B08-6B6F86C99BB2}"/>
                </a:ext>
              </a:extLst>
            </p:cNvPr>
            <p:cNvSpPr/>
            <p:nvPr/>
          </p:nvSpPr>
          <p:spPr>
            <a:xfrm>
              <a:off x="3020687" y="2523588"/>
              <a:ext cx="49033" cy="75507"/>
            </a:xfrm>
            <a:custGeom>
              <a:avLst/>
              <a:gdLst>
                <a:gd name="connsiteX0" fmla="*/ 24350 w 49033"/>
                <a:gd name="connsiteY0" fmla="*/ 54978 h 75507"/>
                <a:gd name="connsiteX1" fmla="*/ 1237 w 49033"/>
                <a:gd name="connsiteY1" fmla="*/ 74800 h 75507"/>
                <a:gd name="connsiteX2" fmla="*/ 12981 w 49033"/>
                <a:gd name="connsiteY2" fmla="*/ 44730 h 75507"/>
                <a:gd name="connsiteX3" fmla="*/ 49034 w 49033"/>
                <a:gd name="connsiteY3" fmla="*/ 0 h 75507"/>
                <a:gd name="connsiteX4" fmla="*/ 24350 w 49033"/>
                <a:gd name="connsiteY4" fmla="*/ 54903 h 7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33" h="75507">
                  <a:moveTo>
                    <a:pt x="24350" y="54978"/>
                  </a:moveTo>
                  <a:cubicBezTo>
                    <a:pt x="11859" y="72481"/>
                    <a:pt x="4379" y="77567"/>
                    <a:pt x="1237" y="74800"/>
                  </a:cubicBezTo>
                  <a:cubicBezTo>
                    <a:pt x="-1905" y="72032"/>
                    <a:pt x="564" y="62308"/>
                    <a:pt x="12981" y="44730"/>
                  </a:cubicBezTo>
                  <a:cubicBezTo>
                    <a:pt x="25397" y="27227"/>
                    <a:pt x="49034" y="0"/>
                    <a:pt x="49034" y="0"/>
                  </a:cubicBezTo>
                  <a:cubicBezTo>
                    <a:pt x="49034" y="0"/>
                    <a:pt x="36767" y="37400"/>
                    <a:pt x="24350" y="5490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861B0D2D-84D3-B783-66B7-77CEA67F6F36}"/>
                </a:ext>
              </a:extLst>
            </p:cNvPr>
            <p:cNvSpPr/>
            <p:nvPr/>
          </p:nvSpPr>
          <p:spPr>
            <a:xfrm>
              <a:off x="3027623" y="2489703"/>
              <a:ext cx="47333" cy="93242"/>
            </a:xfrm>
            <a:custGeom>
              <a:avLst/>
              <a:gdLst>
                <a:gd name="connsiteX0" fmla="*/ 24969 w 47333"/>
                <a:gd name="connsiteY0" fmla="*/ 66198 h 93242"/>
                <a:gd name="connsiteX1" fmla="*/ 1631 w 47333"/>
                <a:gd name="connsiteY1" fmla="*/ 92751 h 93242"/>
                <a:gd name="connsiteX2" fmla="*/ 11954 w 47333"/>
                <a:gd name="connsiteY2" fmla="*/ 56922 h 93242"/>
                <a:gd name="connsiteX3" fmla="*/ 47334 w 47333"/>
                <a:gd name="connsiteY3" fmla="*/ 0 h 93242"/>
                <a:gd name="connsiteX4" fmla="*/ 25043 w 47333"/>
                <a:gd name="connsiteY4" fmla="*/ 66123 h 9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33" h="93242">
                  <a:moveTo>
                    <a:pt x="24969" y="66198"/>
                  </a:moveTo>
                  <a:cubicBezTo>
                    <a:pt x="12851" y="88189"/>
                    <a:pt x="5222" y="95295"/>
                    <a:pt x="1631" y="92751"/>
                  </a:cubicBezTo>
                  <a:cubicBezTo>
                    <a:pt x="-1959" y="90208"/>
                    <a:pt x="-89" y="78914"/>
                    <a:pt x="11954" y="56922"/>
                  </a:cubicBezTo>
                  <a:cubicBezTo>
                    <a:pt x="23996" y="34931"/>
                    <a:pt x="47334" y="0"/>
                    <a:pt x="47334" y="0"/>
                  </a:cubicBezTo>
                  <a:cubicBezTo>
                    <a:pt x="47334" y="0"/>
                    <a:pt x="37086" y="44132"/>
                    <a:pt x="25043" y="6612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4D177900-BF51-067E-8913-3BFC9DF851BB}"/>
                </a:ext>
              </a:extLst>
            </p:cNvPr>
            <p:cNvSpPr/>
            <p:nvPr/>
          </p:nvSpPr>
          <p:spPr>
            <a:xfrm>
              <a:off x="3040075" y="2521269"/>
              <a:ext cx="35704" cy="84541"/>
            </a:xfrm>
            <a:custGeom>
              <a:avLst/>
              <a:gdLst>
                <a:gd name="connsiteX0" fmla="*/ 21044 w 35704"/>
                <a:gd name="connsiteY0" fmla="*/ 59690 h 84541"/>
                <a:gd name="connsiteX1" fmla="*/ 1970 w 35704"/>
                <a:gd name="connsiteY1" fmla="*/ 84149 h 84541"/>
                <a:gd name="connsiteX2" fmla="*/ 8253 w 35704"/>
                <a:gd name="connsiteY2" fmla="*/ 51911 h 84541"/>
                <a:gd name="connsiteX3" fmla="*/ 35704 w 35704"/>
                <a:gd name="connsiteY3" fmla="*/ 0 h 84541"/>
                <a:gd name="connsiteX4" fmla="*/ 21044 w 35704"/>
                <a:gd name="connsiteY4" fmla="*/ 59615 h 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04" h="84541">
                  <a:moveTo>
                    <a:pt x="21044" y="59690"/>
                  </a:moveTo>
                  <a:cubicBezTo>
                    <a:pt x="11918" y="79661"/>
                    <a:pt x="5485" y="86319"/>
                    <a:pt x="1970" y="84149"/>
                  </a:cubicBezTo>
                  <a:cubicBezTo>
                    <a:pt x="-1546" y="81980"/>
                    <a:pt x="-873" y="71882"/>
                    <a:pt x="8253" y="51911"/>
                  </a:cubicBezTo>
                  <a:cubicBezTo>
                    <a:pt x="17378" y="31939"/>
                    <a:pt x="35704" y="0"/>
                    <a:pt x="35704" y="0"/>
                  </a:cubicBezTo>
                  <a:cubicBezTo>
                    <a:pt x="35704" y="0"/>
                    <a:pt x="30169" y="39644"/>
                    <a:pt x="21044" y="5961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7D8C12AA-590B-6FAE-F1F3-CFDF81C961FE}"/>
                </a:ext>
              </a:extLst>
            </p:cNvPr>
            <p:cNvSpPr/>
            <p:nvPr/>
          </p:nvSpPr>
          <p:spPr>
            <a:xfrm>
              <a:off x="3032279" y="2522166"/>
              <a:ext cx="45146" cy="94791"/>
            </a:xfrm>
            <a:custGeom>
              <a:avLst/>
              <a:gdLst>
                <a:gd name="connsiteX0" fmla="*/ 8869 w 45146"/>
                <a:gd name="connsiteY0" fmla="*/ 57521 h 94791"/>
                <a:gd name="connsiteX1" fmla="*/ 2062 w 45146"/>
                <a:gd name="connsiteY1" fmla="*/ 94472 h 94791"/>
                <a:gd name="connsiteX2" fmla="*/ 22707 w 45146"/>
                <a:gd name="connsiteY2" fmla="*/ 65001 h 94791"/>
                <a:gd name="connsiteX3" fmla="*/ 45146 w 45146"/>
                <a:gd name="connsiteY3" fmla="*/ 0 h 94791"/>
                <a:gd name="connsiteX4" fmla="*/ 8869 w 45146"/>
                <a:gd name="connsiteY4" fmla="*/ 57446 h 9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46" h="94791">
                  <a:moveTo>
                    <a:pt x="8869" y="57521"/>
                  </a:moveTo>
                  <a:cubicBezTo>
                    <a:pt x="-706" y="81083"/>
                    <a:pt x="-1753" y="92377"/>
                    <a:pt x="2062" y="94472"/>
                  </a:cubicBezTo>
                  <a:cubicBezTo>
                    <a:pt x="5877" y="96566"/>
                    <a:pt x="13132" y="88563"/>
                    <a:pt x="22707" y="65001"/>
                  </a:cubicBezTo>
                  <a:cubicBezTo>
                    <a:pt x="32281" y="41439"/>
                    <a:pt x="45146" y="0"/>
                    <a:pt x="45146" y="0"/>
                  </a:cubicBezTo>
                  <a:cubicBezTo>
                    <a:pt x="45146" y="0"/>
                    <a:pt x="18368" y="33959"/>
                    <a:pt x="8869" y="5744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6918D684-BCFF-CF99-4F1D-7184F21E968E}"/>
                </a:ext>
              </a:extLst>
            </p:cNvPr>
            <p:cNvSpPr/>
            <p:nvPr/>
          </p:nvSpPr>
          <p:spPr>
            <a:xfrm>
              <a:off x="3031909" y="2434193"/>
              <a:ext cx="53584" cy="62616"/>
            </a:xfrm>
            <a:custGeom>
              <a:avLst/>
              <a:gdLst>
                <a:gd name="connsiteX0" fmla="*/ 31379 w 53584"/>
                <a:gd name="connsiteY0" fmla="*/ 36661 h 62616"/>
                <a:gd name="connsiteX1" fmla="*/ 637 w 53584"/>
                <a:gd name="connsiteY1" fmla="*/ 62018 h 62616"/>
                <a:gd name="connsiteX2" fmla="*/ 21431 w 53584"/>
                <a:gd name="connsiteY2" fmla="*/ 26339 h 62616"/>
                <a:gd name="connsiteX3" fmla="*/ 52996 w 53584"/>
                <a:gd name="connsiteY3" fmla="*/ 533 h 62616"/>
                <a:gd name="connsiteX4" fmla="*/ 31379 w 53584"/>
                <a:gd name="connsiteY4" fmla="*/ 36586 h 6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84" h="62616">
                  <a:moveTo>
                    <a:pt x="31379" y="36661"/>
                  </a:moveTo>
                  <a:cubicBezTo>
                    <a:pt x="13951" y="57306"/>
                    <a:pt x="3404" y="64935"/>
                    <a:pt x="637" y="62018"/>
                  </a:cubicBezTo>
                  <a:cubicBezTo>
                    <a:pt x="-2131" y="59176"/>
                    <a:pt x="4002" y="46983"/>
                    <a:pt x="21431" y="26339"/>
                  </a:cubicBezTo>
                  <a:cubicBezTo>
                    <a:pt x="38859" y="5694"/>
                    <a:pt x="50229" y="-2235"/>
                    <a:pt x="52996" y="533"/>
                  </a:cubicBezTo>
                  <a:cubicBezTo>
                    <a:pt x="55764" y="3375"/>
                    <a:pt x="48808" y="15942"/>
                    <a:pt x="31379" y="36586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176E4F41-555A-0E34-E643-F9AA6E35C9A6}"/>
                </a:ext>
              </a:extLst>
            </p:cNvPr>
            <p:cNvSpPr/>
            <p:nvPr/>
          </p:nvSpPr>
          <p:spPr>
            <a:xfrm>
              <a:off x="3012175" y="2403235"/>
              <a:ext cx="49766" cy="74873"/>
            </a:xfrm>
            <a:custGeom>
              <a:avLst/>
              <a:gdLst>
                <a:gd name="connsiteX0" fmla="*/ 24484 w 49766"/>
                <a:gd name="connsiteY0" fmla="*/ 54604 h 74873"/>
                <a:gd name="connsiteX1" fmla="*/ 1221 w 49766"/>
                <a:gd name="connsiteY1" fmla="*/ 74126 h 74873"/>
                <a:gd name="connsiteX2" fmla="*/ 13264 w 49766"/>
                <a:gd name="connsiteY2" fmla="*/ 44281 h 74873"/>
                <a:gd name="connsiteX3" fmla="*/ 49766 w 49766"/>
                <a:gd name="connsiteY3" fmla="*/ 0 h 74873"/>
                <a:gd name="connsiteX4" fmla="*/ 24559 w 49766"/>
                <a:gd name="connsiteY4" fmla="*/ 54604 h 7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66" h="74873">
                  <a:moveTo>
                    <a:pt x="24484" y="54604"/>
                  </a:moveTo>
                  <a:cubicBezTo>
                    <a:pt x="11843" y="71957"/>
                    <a:pt x="4288" y="76969"/>
                    <a:pt x="1221" y="74126"/>
                  </a:cubicBezTo>
                  <a:cubicBezTo>
                    <a:pt x="-1920" y="71284"/>
                    <a:pt x="623" y="61635"/>
                    <a:pt x="13264" y="44281"/>
                  </a:cubicBezTo>
                  <a:cubicBezTo>
                    <a:pt x="25905" y="26928"/>
                    <a:pt x="49766" y="0"/>
                    <a:pt x="49766" y="0"/>
                  </a:cubicBezTo>
                  <a:cubicBezTo>
                    <a:pt x="49766" y="0"/>
                    <a:pt x="37125" y="37250"/>
                    <a:pt x="24559" y="5460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0F7D4C47-2F21-FC8C-C646-0A5936C3CE52}"/>
                </a:ext>
              </a:extLst>
            </p:cNvPr>
            <p:cNvSpPr/>
            <p:nvPr/>
          </p:nvSpPr>
          <p:spPr>
            <a:xfrm>
              <a:off x="3033703" y="2380421"/>
              <a:ext cx="48135" cy="92648"/>
            </a:xfrm>
            <a:custGeom>
              <a:avLst/>
              <a:gdLst>
                <a:gd name="connsiteX0" fmla="*/ 25172 w 48135"/>
                <a:gd name="connsiteY0" fmla="*/ 65824 h 92648"/>
                <a:gd name="connsiteX1" fmla="*/ 1610 w 48135"/>
                <a:gd name="connsiteY1" fmla="*/ 92153 h 92648"/>
                <a:gd name="connsiteX2" fmla="*/ 12232 w 48135"/>
                <a:gd name="connsiteY2" fmla="*/ 56474 h 92648"/>
                <a:gd name="connsiteX3" fmla="*/ 48136 w 48135"/>
                <a:gd name="connsiteY3" fmla="*/ 0 h 92648"/>
                <a:gd name="connsiteX4" fmla="*/ 25247 w 48135"/>
                <a:gd name="connsiteY4" fmla="*/ 65898 h 9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35" h="92648">
                  <a:moveTo>
                    <a:pt x="25172" y="65824"/>
                  </a:moveTo>
                  <a:cubicBezTo>
                    <a:pt x="12905" y="87665"/>
                    <a:pt x="5201" y="94696"/>
                    <a:pt x="1610" y="92153"/>
                  </a:cubicBezTo>
                  <a:cubicBezTo>
                    <a:pt x="-1980" y="89535"/>
                    <a:pt x="-35" y="78315"/>
                    <a:pt x="12232" y="56474"/>
                  </a:cubicBezTo>
                  <a:cubicBezTo>
                    <a:pt x="24499" y="34632"/>
                    <a:pt x="48136" y="0"/>
                    <a:pt x="48136" y="0"/>
                  </a:cubicBezTo>
                  <a:cubicBezTo>
                    <a:pt x="48136" y="0"/>
                    <a:pt x="37439" y="43982"/>
                    <a:pt x="25247" y="6589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D913F9D7-0D2D-5828-BE63-067CA4A08BF5}"/>
                </a:ext>
              </a:extLst>
            </p:cNvPr>
            <p:cNvSpPr/>
            <p:nvPr/>
          </p:nvSpPr>
          <p:spPr>
            <a:xfrm>
              <a:off x="3054580" y="2446799"/>
              <a:ext cx="57389" cy="84533"/>
            </a:xfrm>
            <a:custGeom>
              <a:avLst/>
              <a:gdLst>
                <a:gd name="connsiteX0" fmla="*/ 630 w 57389"/>
                <a:gd name="connsiteY0" fmla="*/ 81725 h 84533"/>
                <a:gd name="connsiteX1" fmla="*/ 14992 w 57389"/>
                <a:gd name="connsiteY1" fmla="*/ 48739 h 84533"/>
                <a:gd name="connsiteX2" fmla="*/ 54336 w 57389"/>
                <a:gd name="connsiteY2" fmla="*/ 568 h 84533"/>
                <a:gd name="connsiteX3" fmla="*/ 56580 w 57389"/>
                <a:gd name="connsiteY3" fmla="*/ 344 h 84533"/>
                <a:gd name="connsiteX4" fmla="*/ 57179 w 57389"/>
                <a:gd name="connsiteY4" fmla="*/ 1092 h 84533"/>
                <a:gd name="connsiteX5" fmla="*/ 57254 w 57389"/>
                <a:gd name="connsiteY5" fmla="*/ 2737 h 84533"/>
                <a:gd name="connsiteX6" fmla="*/ 29054 w 57389"/>
                <a:gd name="connsiteY6" fmla="*/ 61604 h 84533"/>
                <a:gd name="connsiteX7" fmla="*/ 1902 w 57389"/>
                <a:gd name="connsiteY7" fmla="*/ 83371 h 84533"/>
                <a:gd name="connsiteX8" fmla="*/ 705 w 57389"/>
                <a:gd name="connsiteY8" fmla="*/ 81800 h 84533"/>
                <a:gd name="connsiteX9" fmla="*/ 705 w 57389"/>
                <a:gd name="connsiteY9" fmla="*/ 81800 h 8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389" h="84533">
                  <a:moveTo>
                    <a:pt x="630" y="81725"/>
                  </a:moveTo>
                  <a:cubicBezTo>
                    <a:pt x="-2511" y="75068"/>
                    <a:pt x="6689" y="60108"/>
                    <a:pt x="14992" y="48739"/>
                  </a:cubicBezTo>
                  <a:cubicBezTo>
                    <a:pt x="28531" y="30114"/>
                    <a:pt x="54112" y="867"/>
                    <a:pt x="54336" y="568"/>
                  </a:cubicBezTo>
                  <a:cubicBezTo>
                    <a:pt x="54935" y="-105"/>
                    <a:pt x="55832" y="-180"/>
                    <a:pt x="56580" y="344"/>
                  </a:cubicBezTo>
                  <a:cubicBezTo>
                    <a:pt x="56879" y="568"/>
                    <a:pt x="57029" y="792"/>
                    <a:pt x="57179" y="1092"/>
                  </a:cubicBezTo>
                  <a:cubicBezTo>
                    <a:pt x="57403" y="1615"/>
                    <a:pt x="57478" y="2214"/>
                    <a:pt x="57254" y="2737"/>
                  </a:cubicBezTo>
                  <a:cubicBezTo>
                    <a:pt x="56655" y="4383"/>
                    <a:pt x="42668" y="42755"/>
                    <a:pt x="29054" y="61604"/>
                  </a:cubicBezTo>
                  <a:cubicBezTo>
                    <a:pt x="15366" y="80454"/>
                    <a:pt x="6465" y="87560"/>
                    <a:pt x="1902" y="83371"/>
                  </a:cubicBezTo>
                  <a:cubicBezTo>
                    <a:pt x="1453" y="82922"/>
                    <a:pt x="1004" y="82399"/>
                    <a:pt x="705" y="81800"/>
                  </a:cubicBezTo>
                  <a:lnTo>
                    <a:pt x="705" y="81800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302FDA19-5B6A-B427-BE75-4AE678DC59EF}"/>
                </a:ext>
              </a:extLst>
            </p:cNvPr>
            <p:cNvSpPr/>
            <p:nvPr/>
          </p:nvSpPr>
          <p:spPr>
            <a:xfrm>
              <a:off x="3045643" y="2437942"/>
              <a:ext cx="49734" cy="74947"/>
            </a:xfrm>
            <a:custGeom>
              <a:avLst/>
              <a:gdLst>
                <a:gd name="connsiteX0" fmla="*/ 24452 w 49734"/>
                <a:gd name="connsiteY0" fmla="*/ 54678 h 74947"/>
                <a:gd name="connsiteX1" fmla="*/ 1190 w 49734"/>
                <a:gd name="connsiteY1" fmla="*/ 74201 h 74947"/>
                <a:gd name="connsiteX2" fmla="*/ 13232 w 49734"/>
                <a:gd name="connsiteY2" fmla="*/ 44281 h 74947"/>
                <a:gd name="connsiteX3" fmla="*/ 49735 w 49734"/>
                <a:gd name="connsiteY3" fmla="*/ 0 h 74947"/>
                <a:gd name="connsiteX4" fmla="*/ 24527 w 49734"/>
                <a:gd name="connsiteY4" fmla="*/ 54604 h 7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34" h="74947">
                  <a:moveTo>
                    <a:pt x="24452" y="54678"/>
                  </a:moveTo>
                  <a:cubicBezTo>
                    <a:pt x="11811" y="72032"/>
                    <a:pt x="4257" y="77044"/>
                    <a:pt x="1190" y="74201"/>
                  </a:cubicBezTo>
                  <a:cubicBezTo>
                    <a:pt x="-1877" y="71359"/>
                    <a:pt x="591" y="61710"/>
                    <a:pt x="13232" y="44281"/>
                  </a:cubicBezTo>
                  <a:cubicBezTo>
                    <a:pt x="25874" y="26928"/>
                    <a:pt x="49735" y="0"/>
                    <a:pt x="49735" y="0"/>
                  </a:cubicBezTo>
                  <a:cubicBezTo>
                    <a:pt x="49735" y="0"/>
                    <a:pt x="37093" y="37250"/>
                    <a:pt x="24527" y="5460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E4DABBEB-480A-297C-DB09-BDAC0285B35C}"/>
                </a:ext>
              </a:extLst>
            </p:cNvPr>
            <p:cNvSpPr/>
            <p:nvPr/>
          </p:nvSpPr>
          <p:spPr>
            <a:xfrm>
              <a:off x="3060004" y="2449012"/>
              <a:ext cx="49734" cy="74867"/>
            </a:xfrm>
            <a:custGeom>
              <a:avLst/>
              <a:gdLst>
                <a:gd name="connsiteX0" fmla="*/ 24527 w 49734"/>
                <a:gd name="connsiteY0" fmla="*/ 54529 h 74867"/>
                <a:gd name="connsiteX1" fmla="*/ 1190 w 49734"/>
                <a:gd name="connsiteY1" fmla="*/ 74126 h 74867"/>
                <a:gd name="connsiteX2" fmla="*/ 13233 w 49734"/>
                <a:gd name="connsiteY2" fmla="*/ 44281 h 74867"/>
                <a:gd name="connsiteX3" fmla="*/ 49735 w 49734"/>
                <a:gd name="connsiteY3" fmla="*/ 0 h 74867"/>
                <a:gd name="connsiteX4" fmla="*/ 24453 w 49734"/>
                <a:gd name="connsiteY4" fmla="*/ 54604 h 7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34" h="74867">
                  <a:moveTo>
                    <a:pt x="24527" y="54529"/>
                  </a:moveTo>
                  <a:cubicBezTo>
                    <a:pt x="11886" y="71882"/>
                    <a:pt x="4331" y="76969"/>
                    <a:pt x="1190" y="74126"/>
                  </a:cubicBezTo>
                  <a:cubicBezTo>
                    <a:pt x="-1877" y="71284"/>
                    <a:pt x="591" y="61635"/>
                    <a:pt x="13233" y="44281"/>
                  </a:cubicBezTo>
                  <a:cubicBezTo>
                    <a:pt x="25799" y="26928"/>
                    <a:pt x="49735" y="0"/>
                    <a:pt x="49735" y="0"/>
                  </a:cubicBezTo>
                  <a:cubicBezTo>
                    <a:pt x="49735" y="0"/>
                    <a:pt x="37094" y="37175"/>
                    <a:pt x="24453" y="5460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3A98B589-26F0-E35A-40E7-F931F92E44F3}"/>
                </a:ext>
              </a:extLst>
            </p:cNvPr>
            <p:cNvSpPr/>
            <p:nvPr/>
          </p:nvSpPr>
          <p:spPr>
            <a:xfrm>
              <a:off x="3067063" y="2415203"/>
              <a:ext cx="48135" cy="92647"/>
            </a:xfrm>
            <a:custGeom>
              <a:avLst/>
              <a:gdLst>
                <a:gd name="connsiteX0" fmla="*/ 25247 w 48135"/>
                <a:gd name="connsiteY0" fmla="*/ 65823 h 92647"/>
                <a:gd name="connsiteX1" fmla="*/ 1610 w 48135"/>
                <a:gd name="connsiteY1" fmla="*/ 92153 h 92647"/>
                <a:gd name="connsiteX2" fmla="*/ 12232 w 48135"/>
                <a:gd name="connsiteY2" fmla="*/ 56474 h 92647"/>
                <a:gd name="connsiteX3" fmla="*/ 48136 w 48135"/>
                <a:gd name="connsiteY3" fmla="*/ 0 h 92647"/>
                <a:gd name="connsiteX4" fmla="*/ 25247 w 48135"/>
                <a:gd name="connsiteY4" fmla="*/ 65823 h 9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35" h="92647">
                  <a:moveTo>
                    <a:pt x="25247" y="65823"/>
                  </a:moveTo>
                  <a:cubicBezTo>
                    <a:pt x="12980" y="87665"/>
                    <a:pt x="5201" y="94696"/>
                    <a:pt x="1610" y="92153"/>
                  </a:cubicBezTo>
                  <a:cubicBezTo>
                    <a:pt x="-1980" y="89535"/>
                    <a:pt x="-35" y="78315"/>
                    <a:pt x="12232" y="56474"/>
                  </a:cubicBezTo>
                  <a:cubicBezTo>
                    <a:pt x="24499" y="34632"/>
                    <a:pt x="48136" y="0"/>
                    <a:pt x="48136" y="0"/>
                  </a:cubicBezTo>
                  <a:cubicBezTo>
                    <a:pt x="48136" y="0"/>
                    <a:pt x="37439" y="43982"/>
                    <a:pt x="25247" y="6582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A6C6BD00-6748-9E8E-1166-261E978845E2}"/>
                </a:ext>
              </a:extLst>
            </p:cNvPr>
            <p:cNvSpPr/>
            <p:nvPr/>
          </p:nvSpPr>
          <p:spPr>
            <a:xfrm>
              <a:off x="3066542" y="2460083"/>
              <a:ext cx="29957" cy="102376"/>
            </a:xfrm>
            <a:custGeom>
              <a:avLst/>
              <a:gdLst>
                <a:gd name="connsiteX0" fmla="*/ 3927 w 29957"/>
                <a:gd name="connsiteY0" fmla="*/ 64253 h 102376"/>
                <a:gd name="connsiteX1" fmla="*/ 3254 w 29957"/>
                <a:gd name="connsiteY1" fmla="*/ 102251 h 102376"/>
                <a:gd name="connsiteX2" fmla="*/ 18588 w 29957"/>
                <a:gd name="connsiteY2" fmla="*/ 68965 h 102376"/>
                <a:gd name="connsiteX3" fmla="*/ 29957 w 29957"/>
                <a:gd name="connsiteY3" fmla="*/ 0 h 102376"/>
                <a:gd name="connsiteX4" fmla="*/ 3927 w 29957"/>
                <a:gd name="connsiteY4" fmla="*/ 64328 h 10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57" h="102376">
                  <a:moveTo>
                    <a:pt x="3927" y="64253"/>
                  </a:moveTo>
                  <a:cubicBezTo>
                    <a:pt x="-1608" y="89535"/>
                    <a:pt x="-785" y="100979"/>
                    <a:pt x="3254" y="102251"/>
                  </a:cubicBezTo>
                  <a:cubicBezTo>
                    <a:pt x="7368" y="103597"/>
                    <a:pt x="13127" y="94247"/>
                    <a:pt x="18588" y="68965"/>
                  </a:cubicBezTo>
                  <a:cubicBezTo>
                    <a:pt x="24123" y="43683"/>
                    <a:pt x="29957" y="0"/>
                    <a:pt x="29957" y="0"/>
                  </a:cubicBezTo>
                  <a:cubicBezTo>
                    <a:pt x="29957" y="0"/>
                    <a:pt x="9388" y="39045"/>
                    <a:pt x="3927" y="6432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069238B2-A322-E273-FF74-77E27DA6FC18}"/>
                </a:ext>
              </a:extLst>
            </p:cNvPr>
            <p:cNvSpPr/>
            <p:nvPr/>
          </p:nvSpPr>
          <p:spPr>
            <a:xfrm>
              <a:off x="3079394" y="2446768"/>
              <a:ext cx="36478" cy="84095"/>
            </a:xfrm>
            <a:custGeom>
              <a:avLst/>
              <a:gdLst>
                <a:gd name="connsiteX0" fmla="*/ 21219 w 36478"/>
                <a:gd name="connsiteY0" fmla="*/ 59391 h 84095"/>
                <a:gd name="connsiteX1" fmla="*/ 1921 w 36478"/>
                <a:gd name="connsiteY1" fmla="*/ 83701 h 84095"/>
                <a:gd name="connsiteX2" fmla="*/ 8503 w 36478"/>
                <a:gd name="connsiteY2" fmla="*/ 51537 h 84095"/>
                <a:gd name="connsiteX3" fmla="*/ 36478 w 36478"/>
                <a:gd name="connsiteY3" fmla="*/ 0 h 84095"/>
                <a:gd name="connsiteX4" fmla="*/ 21219 w 36478"/>
                <a:gd name="connsiteY4" fmla="*/ 59466 h 8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78" h="84095">
                  <a:moveTo>
                    <a:pt x="21219" y="59391"/>
                  </a:moveTo>
                  <a:cubicBezTo>
                    <a:pt x="11869" y="79288"/>
                    <a:pt x="5436" y="85870"/>
                    <a:pt x="1921" y="83701"/>
                  </a:cubicBezTo>
                  <a:cubicBezTo>
                    <a:pt x="-1595" y="81532"/>
                    <a:pt x="-772" y="71434"/>
                    <a:pt x="8503" y="51537"/>
                  </a:cubicBezTo>
                  <a:cubicBezTo>
                    <a:pt x="17853" y="31640"/>
                    <a:pt x="36478" y="0"/>
                    <a:pt x="36478" y="0"/>
                  </a:cubicBezTo>
                  <a:cubicBezTo>
                    <a:pt x="36478" y="0"/>
                    <a:pt x="30569" y="39569"/>
                    <a:pt x="21219" y="5946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FF67D27E-275B-EF2C-84B5-47A9B69968E0}"/>
                </a:ext>
              </a:extLst>
            </p:cNvPr>
            <p:cNvSpPr/>
            <p:nvPr/>
          </p:nvSpPr>
          <p:spPr>
            <a:xfrm>
              <a:off x="3122298" y="2482069"/>
              <a:ext cx="14002" cy="104655"/>
            </a:xfrm>
            <a:custGeom>
              <a:avLst/>
              <a:gdLst>
                <a:gd name="connsiteX0" fmla="*/ 381 w 14002"/>
                <a:gd name="connsiteY0" fmla="*/ 51616 h 104655"/>
                <a:gd name="connsiteX1" fmla="*/ 4794 w 14002"/>
                <a:gd name="connsiteY1" fmla="*/ 104649 h 104655"/>
                <a:gd name="connsiteX2" fmla="*/ 13621 w 14002"/>
                <a:gd name="connsiteY2" fmla="*/ 53112 h 104655"/>
                <a:gd name="connsiteX3" fmla="*/ 9208 w 14002"/>
                <a:gd name="connsiteY3" fmla="*/ 4 h 104655"/>
                <a:gd name="connsiteX4" fmla="*/ 381 w 14002"/>
                <a:gd name="connsiteY4" fmla="*/ 51541 h 10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02" h="104655">
                  <a:moveTo>
                    <a:pt x="381" y="51616"/>
                  </a:moveTo>
                  <a:cubicBezTo>
                    <a:pt x="-890" y="80489"/>
                    <a:pt x="1129" y="104275"/>
                    <a:pt x="4794" y="104649"/>
                  </a:cubicBezTo>
                  <a:cubicBezTo>
                    <a:pt x="8460" y="105098"/>
                    <a:pt x="12424" y="81985"/>
                    <a:pt x="13621" y="53112"/>
                  </a:cubicBezTo>
                  <a:cubicBezTo>
                    <a:pt x="14892" y="24240"/>
                    <a:pt x="12873" y="453"/>
                    <a:pt x="9208" y="4"/>
                  </a:cubicBezTo>
                  <a:cubicBezTo>
                    <a:pt x="5542" y="-369"/>
                    <a:pt x="1578" y="22669"/>
                    <a:pt x="381" y="51541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BD5AE40A-C99C-39CE-3C56-0B8F92B6DF9E}"/>
                </a:ext>
              </a:extLst>
            </p:cNvPr>
            <p:cNvSpPr/>
            <p:nvPr/>
          </p:nvSpPr>
          <p:spPr>
            <a:xfrm>
              <a:off x="3149935" y="2466284"/>
              <a:ext cx="13897" cy="86411"/>
            </a:xfrm>
            <a:custGeom>
              <a:avLst/>
              <a:gdLst>
                <a:gd name="connsiteX0" fmla="*/ 345 w 13897"/>
                <a:gd name="connsiteY0" fmla="*/ 42942 h 86411"/>
                <a:gd name="connsiteX1" fmla="*/ 5132 w 13897"/>
                <a:gd name="connsiteY1" fmla="*/ 86401 h 86411"/>
                <a:gd name="connsiteX2" fmla="*/ 13584 w 13897"/>
                <a:gd name="connsiteY2" fmla="*/ 44438 h 86411"/>
                <a:gd name="connsiteX3" fmla="*/ 8423 w 13897"/>
                <a:gd name="connsiteY3" fmla="*/ 7 h 86411"/>
                <a:gd name="connsiteX4" fmla="*/ 270 w 13897"/>
                <a:gd name="connsiteY4" fmla="*/ 42867 h 8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97" h="86411">
                  <a:moveTo>
                    <a:pt x="345" y="42942"/>
                  </a:moveTo>
                  <a:cubicBezTo>
                    <a:pt x="-927" y="71889"/>
                    <a:pt x="1466" y="86027"/>
                    <a:pt x="5132" y="86401"/>
                  </a:cubicBezTo>
                  <a:cubicBezTo>
                    <a:pt x="8797" y="86849"/>
                    <a:pt x="12312" y="73311"/>
                    <a:pt x="13584" y="44438"/>
                  </a:cubicBezTo>
                  <a:cubicBezTo>
                    <a:pt x="14856" y="15565"/>
                    <a:pt x="12088" y="456"/>
                    <a:pt x="8423" y="7"/>
                  </a:cubicBezTo>
                  <a:cubicBezTo>
                    <a:pt x="4758" y="-367"/>
                    <a:pt x="1541" y="13995"/>
                    <a:pt x="270" y="42867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0F0DE2EC-1DCA-FEAD-62A8-E1FF513AC62F}"/>
                </a:ext>
              </a:extLst>
            </p:cNvPr>
            <p:cNvSpPr/>
            <p:nvPr/>
          </p:nvSpPr>
          <p:spPr>
            <a:xfrm>
              <a:off x="3108060" y="2491349"/>
              <a:ext cx="18433" cy="91815"/>
            </a:xfrm>
            <a:custGeom>
              <a:avLst/>
              <a:gdLst>
                <a:gd name="connsiteX0" fmla="*/ 1080 w 18433"/>
                <a:gd name="connsiteY0" fmla="*/ 58643 h 91815"/>
                <a:gd name="connsiteX1" fmla="*/ 4521 w 18433"/>
                <a:gd name="connsiteY1" fmla="*/ 91779 h 91815"/>
                <a:gd name="connsiteX2" fmla="*/ 15218 w 18433"/>
                <a:gd name="connsiteY2" fmla="*/ 61186 h 91815"/>
                <a:gd name="connsiteX3" fmla="*/ 18434 w 18433"/>
                <a:gd name="connsiteY3" fmla="*/ 0 h 91815"/>
                <a:gd name="connsiteX4" fmla="*/ 1006 w 18433"/>
                <a:gd name="connsiteY4" fmla="*/ 58643 h 9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3" h="91815">
                  <a:moveTo>
                    <a:pt x="1080" y="58643"/>
                  </a:moveTo>
                  <a:cubicBezTo>
                    <a:pt x="-1388" y="81232"/>
                    <a:pt x="632" y="91106"/>
                    <a:pt x="4521" y="91779"/>
                  </a:cubicBezTo>
                  <a:cubicBezTo>
                    <a:pt x="8411" y="92452"/>
                    <a:pt x="12824" y="83775"/>
                    <a:pt x="15218" y="61186"/>
                  </a:cubicBezTo>
                  <a:cubicBezTo>
                    <a:pt x="17611" y="38597"/>
                    <a:pt x="18434" y="0"/>
                    <a:pt x="18434" y="0"/>
                  </a:cubicBezTo>
                  <a:cubicBezTo>
                    <a:pt x="18434" y="0"/>
                    <a:pt x="3474" y="36053"/>
                    <a:pt x="1006" y="5864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1A5CBFCB-DB2E-BDFF-0605-37FAB98D727B}"/>
                </a:ext>
              </a:extLst>
            </p:cNvPr>
            <p:cNvSpPr/>
            <p:nvPr/>
          </p:nvSpPr>
          <p:spPr>
            <a:xfrm>
              <a:off x="3111578" y="2452248"/>
              <a:ext cx="22619" cy="103211"/>
            </a:xfrm>
            <a:custGeom>
              <a:avLst/>
              <a:gdLst>
                <a:gd name="connsiteX0" fmla="*/ 7735 w 22619"/>
                <a:gd name="connsiteY0" fmla="*/ 103055 h 103211"/>
                <a:gd name="connsiteX1" fmla="*/ 18880 w 22619"/>
                <a:gd name="connsiteY1" fmla="*/ 68423 h 103211"/>
                <a:gd name="connsiteX2" fmla="*/ 22620 w 22619"/>
                <a:gd name="connsiteY2" fmla="*/ 2150 h 103211"/>
                <a:gd name="connsiteX3" fmla="*/ 21199 w 22619"/>
                <a:gd name="connsiteY3" fmla="*/ 56 h 103211"/>
                <a:gd name="connsiteX4" fmla="*/ 20301 w 22619"/>
                <a:gd name="connsiteY4" fmla="*/ 56 h 103211"/>
                <a:gd name="connsiteX5" fmla="*/ 19254 w 22619"/>
                <a:gd name="connsiteY5" fmla="*/ 1103 h 103211"/>
                <a:gd name="connsiteX6" fmla="*/ 1227 w 22619"/>
                <a:gd name="connsiteY6" fmla="*/ 65132 h 103211"/>
                <a:gd name="connsiteX7" fmla="*/ 5939 w 22619"/>
                <a:gd name="connsiteY7" fmla="*/ 103130 h 103211"/>
                <a:gd name="connsiteX8" fmla="*/ 7735 w 22619"/>
                <a:gd name="connsiteY8" fmla="*/ 103055 h 103211"/>
                <a:gd name="connsiteX9" fmla="*/ 7735 w 22619"/>
                <a:gd name="connsiteY9" fmla="*/ 103055 h 10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19" h="103211">
                  <a:moveTo>
                    <a:pt x="7735" y="103055"/>
                  </a:moveTo>
                  <a:cubicBezTo>
                    <a:pt x="14093" y="101260"/>
                    <a:pt x="17309" y="83233"/>
                    <a:pt x="18880" y="68423"/>
                  </a:cubicBezTo>
                  <a:cubicBezTo>
                    <a:pt x="21498" y="44188"/>
                    <a:pt x="22620" y="2599"/>
                    <a:pt x="22620" y="2150"/>
                  </a:cubicBezTo>
                  <a:cubicBezTo>
                    <a:pt x="22620" y="1178"/>
                    <a:pt x="22096" y="355"/>
                    <a:pt x="21199" y="56"/>
                  </a:cubicBezTo>
                  <a:cubicBezTo>
                    <a:pt x="20899" y="-19"/>
                    <a:pt x="20600" y="-19"/>
                    <a:pt x="20301" y="56"/>
                  </a:cubicBezTo>
                  <a:cubicBezTo>
                    <a:pt x="19852" y="206"/>
                    <a:pt x="19404" y="580"/>
                    <a:pt x="19254" y="1103"/>
                  </a:cubicBezTo>
                  <a:cubicBezTo>
                    <a:pt x="18655" y="2674"/>
                    <a:pt x="3845" y="40747"/>
                    <a:pt x="1227" y="65132"/>
                  </a:cubicBezTo>
                  <a:cubicBezTo>
                    <a:pt x="-1391" y="89591"/>
                    <a:pt x="180" y="102008"/>
                    <a:pt x="5939" y="103130"/>
                  </a:cubicBezTo>
                  <a:cubicBezTo>
                    <a:pt x="6538" y="103279"/>
                    <a:pt x="7136" y="103205"/>
                    <a:pt x="7735" y="103055"/>
                  </a:cubicBezTo>
                  <a:lnTo>
                    <a:pt x="7735" y="103055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7AC4D250-98B8-8BE2-788E-7AB32833424A}"/>
                </a:ext>
              </a:extLst>
            </p:cNvPr>
            <p:cNvSpPr/>
            <p:nvPr/>
          </p:nvSpPr>
          <p:spPr>
            <a:xfrm>
              <a:off x="3130907" y="2459559"/>
              <a:ext cx="18400" cy="91823"/>
            </a:xfrm>
            <a:custGeom>
              <a:avLst/>
              <a:gdLst>
                <a:gd name="connsiteX0" fmla="*/ 1048 w 18400"/>
                <a:gd name="connsiteY0" fmla="*/ 58643 h 91823"/>
                <a:gd name="connsiteX1" fmla="*/ 4488 w 18400"/>
                <a:gd name="connsiteY1" fmla="*/ 91779 h 91823"/>
                <a:gd name="connsiteX2" fmla="*/ 15185 w 18400"/>
                <a:gd name="connsiteY2" fmla="*/ 61186 h 91823"/>
                <a:gd name="connsiteX3" fmla="*/ 18401 w 18400"/>
                <a:gd name="connsiteY3" fmla="*/ 0 h 91823"/>
                <a:gd name="connsiteX4" fmla="*/ 973 w 18400"/>
                <a:gd name="connsiteY4" fmla="*/ 58643 h 9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0" h="91823">
                  <a:moveTo>
                    <a:pt x="1048" y="58643"/>
                  </a:moveTo>
                  <a:cubicBezTo>
                    <a:pt x="-1346" y="81232"/>
                    <a:pt x="599" y="91031"/>
                    <a:pt x="4488" y="91779"/>
                  </a:cubicBezTo>
                  <a:cubicBezTo>
                    <a:pt x="8378" y="92527"/>
                    <a:pt x="12791" y="83850"/>
                    <a:pt x="15185" y="61186"/>
                  </a:cubicBezTo>
                  <a:cubicBezTo>
                    <a:pt x="17578" y="38597"/>
                    <a:pt x="18401" y="0"/>
                    <a:pt x="18401" y="0"/>
                  </a:cubicBezTo>
                  <a:cubicBezTo>
                    <a:pt x="18401" y="0"/>
                    <a:pt x="3441" y="36053"/>
                    <a:pt x="973" y="5864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1F47DC40-4000-B6BE-A055-08A6CB2A6EBA}"/>
                </a:ext>
              </a:extLst>
            </p:cNvPr>
            <p:cNvSpPr/>
            <p:nvPr/>
          </p:nvSpPr>
          <p:spPr>
            <a:xfrm>
              <a:off x="3114151" y="2454772"/>
              <a:ext cx="18401" cy="91748"/>
            </a:xfrm>
            <a:custGeom>
              <a:avLst/>
              <a:gdLst>
                <a:gd name="connsiteX0" fmla="*/ 1048 w 18401"/>
                <a:gd name="connsiteY0" fmla="*/ 58568 h 91748"/>
                <a:gd name="connsiteX1" fmla="*/ 4488 w 18401"/>
                <a:gd name="connsiteY1" fmla="*/ 91704 h 91748"/>
                <a:gd name="connsiteX2" fmla="*/ 15185 w 18401"/>
                <a:gd name="connsiteY2" fmla="*/ 61186 h 91748"/>
                <a:gd name="connsiteX3" fmla="*/ 18401 w 18401"/>
                <a:gd name="connsiteY3" fmla="*/ 0 h 91748"/>
                <a:gd name="connsiteX4" fmla="*/ 973 w 18401"/>
                <a:gd name="connsiteY4" fmla="*/ 58643 h 9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" h="91748">
                  <a:moveTo>
                    <a:pt x="1048" y="58568"/>
                  </a:moveTo>
                  <a:cubicBezTo>
                    <a:pt x="-1346" y="81158"/>
                    <a:pt x="599" y="90956"/>
                    <a:pt x="4488" y="91704"/>
                  </a:cubicBezTo>
                  <a:cubicBezTo>
                    <a:pt x="8378" y="92452"/>
                    <a:pt x="12791" y="83775"/>
                    <a:pt x="15185" y="61186"/>
                  </a:cubicBezTo>
                  <a:cubicBezTo>
                    <a:pt x="17578" y="38597"/>
                    <a:pt x="18401" y="0"/>
                    <a:pt x="18401" y="0"/>
                  </a:cubicBezTo>
                  <a:cubicBezTo>
                    <a:pt x="18401" y="0"/>
                    <a:pt x="3441" y="36053"/>
                    <a:pt x="973" y="5864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01D2B599-FCCF-CC8B-A558-C192CC9C04AD}"/>
                </a:ext>
              </a:extLst>
            </p:cNvPr>
            <p:cNvSpPr/>
            <p:nvPr/>
          </p:nvSpPr>
          <p:spPr>
            <a:xfrm>
              <a:off x="3120388" y="2427171"/>
              <a:ext cx="29967" cy="102376"/>
            </a:xfrm>
            <a:custGeom>
              <a:avLst/>
              <a:gdLst>
                <a:gd name="connsiteX0" fmla="*/ 3862 w 29967"/>
                <a:gd name="connsiteY0" fmla="*/ 64253 h 102376"/>
                <a:gd name="connsiteX1" fmla="*/ 3264 w 29967"/>
                <a:gd name="connsiteY1" fmla="*/ 102251 h 102376"/>
                <a:gd name="connsiteX2" fmla="*/ 18597 w 29967"/>
                <a:gd name="connsiteY2" fmla="*/ 68965 h 102376"/>
                <a:gd name="connsiteX3" fmla="*/ 29967 w 29967"/>
                <a:gd name="connsiteY3" fmla="*/ 0 h 102376"/>
                <a:gd name="connsiteX4" fmla="*/ 3937 w 29967"/>
                <a:gd name="connsiteY4" fmla="*/ 64253 h 10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67" h="102376">
                  <a:moveTo>
                    <a:pt x="3862" y="64253"/>
                  </a:moveTo>
                  <a:cubicBezTo>
                    <a:pt x="-1598" y="89535"/>
                    <a:pt x="-776" y="100905"/>
                    <a:pt x="3264" y="102251"/>
                  </a:cubicBezTo>
                  <a:cubicBezTo>
                    <a:pt x="7303" y="103597"/>
                    <a:pt x="13062" y="94247"/>
                    <a:pt x="18597" y="68965"/>
                  </a:cubicBezTo>
                  <a:cubicBezTo>
                    <a:pt x="24058" y="43683"/>
                    <a:pt x="29967" y="0"/>
                    <a:pt x="29967" y="0"/>
                  </a:cubicBezTo>
                  <a:cubicBezTo>
                    <a:pt x="29967" y="0"/>
                    <a:pt x="9397" y="38971"/>
                    <a:pt x="3937" y="6425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7E3840C8-F404-27EF-94BE-4E553F28F6C1}"/>
                </a:ext>
              </a:extLst>
            </p:cNvPr>
            <p:cNvSpPr/>
            <p:nvPr/>
          </p:nvSpPr>
          <p:spPr>
            <a:xfrm>
              <a:off x="3097791" y="2447965"/>
              <a:ext cx="32143" cy="86502"/>
            </a:xfrm>
            <a:custGeom>
              <a:avLst/>
              <a:gdLst>
                <a:gd name="connsiteX0" fmla="*/ 4916 w 32143"/>
                <a:gd name="connsiteY0" fmla="*/ 53407 h 86502"/>
                <a:gd name="connsiteX1" fmla="*/ 2672 w 32143"/>
                <a:gd name="connsiteY1" fmla="*/ 86319 h 86502"/>
                <a:gd name="connsiteX2" fmla="*/ 18530 w 32143"/>
                <a:gd name="connsiteY2" fmla="*/ 58867 h 86502"/>
                <a:gd name="connsiteX3" fmla="*/ 32143 w 32143"/>
                <a:gd name="connsiteY3" fmla="*/ 0 h 86502"/>
                <a:gd name="connsiteX4" fmla="*/ 4916 w 32143"/>
                <a:gd name="connsiteY4" fmla="*/ 53332 h 8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3" h="86502">
                  <a:moveTo>
                    <a:pt x="4916" y="53407"/>
                  </a:moveTo>
                  <a:cubicBezTo>
                    <a:pt x="-1367" y="74874"/>
                    <a:pt x="-1068" y="84823"/>
                    <a:pt x="2672" y="86319"/>
                  </a:cubicBezTo>
                  <a:cubicBezTo>
                    <a:pt x="6412" y="87815"/>
                    <a:pt x="12247" y="80335"/>
                    <a:pt x="18530" y="58867"/>
                  </a:cubicBezTo>
                  <a:cubicBezTo>
                    <a:pt x="24738" y="37400"/>
                    <a:pt x="32143" y="0"/>
                    <a:pt x="32143" y="0"/>
                  </a:cubicBezTo>
                  <a:cubicBezTo>
                    <a:pt x="32143" y="0"/>
                    <a:pt x="11200" y="31939"/>
                    <a:pt x="4916" y="5333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1DA87652-C7E4-DE1B-1CD0-83EADC8F5718}"/>
                </a:ext>
              </a:extLst>
            </p:cNvPr>
            <p:cNvSpPr/>
            <p:nvPr/>
          </p:nvSpPr>
          <p:spPr>
            <a:xfrm>
              <a:off x="3096117" y="2447292"/>
              <a:ext cx="32096" cy="101432"/>
            </a:xfrm>
            <a:custGeom>
              <a:avLst/>
              <a:gdLst>
                <a:gd name="connsiteX0" fmla="*/ 21027 w 32096"/>
                <a:gd name="connsiteY0" fmla="*/ 70162 h 101432"/>
                <a:gd name="connsiteX1" fmla="*/ 2551 w 32096"/>
                <a:gd name="connsiteY1" fmla="*/ 101204 h 101432"/>
                <a:gd name="connsiteX2" fmla="*/ 6815 w 32096"/>
                <a:gd name="connsiteY2" fmla="*/ 63580 h 101432"/>
                <a:gd name="connsiteX3" fmla="*/ 32097 w 32096"/>
                <a:gd name="connsiteY3" fmla="*/ 0 h 101432"/>
                <a:gd name="connsiteX4" fmla="*/ 21027 w 32096"/>
                <a:gd name="connsiteY4" fmla="*/ 70087 h 10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96" h="101432">
                  <a:moveTo>
                    <a:pt x="21027" y="70162"/>
                  </a:moveTo>
                  <a:cubicBezTo>
                    <a:pt x="12799" y="94397"/>
                    <a:pt x="6515" y="102999"/>
                    <a:pt x="2551" y="101204"/>
                  </a:cubicBezTo>
                  <a:cubicBezTo>
                    <a:pt x="-1338" y="99408"/>
                    <a:pt x="-1413" y="87815"/>
                    <a:pt x="6815" y="63580"/>
                  </a:cubicBezTo>
                  <a:cubicBezTo>
                    <a:pt x="14968" y="39345"/>
                    <a:pt x="32097" y="0"/>
                    <a:pt x="32097" y="0"/>
                  </a:cubicBezTo>
                  <a:cubicBezTo>
                    <a:pt x="32097" y="0"/>
                    <a:pt x="29255" y="45927"/>
                    <a:pt x="21027" y="7008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2F07D0AE-3171-9DD7-4F11-A9EC083517EF}"/>
                </a:ext>
              </a:extLst>
            </p:cNvPr>
            <p:cNvSpPr/>
            <p:nvPr/>
          </p:nvSpPr>
          <p:spPr>
            <a:xfrm>
              <a:off x="3149023" y="2457764"/>
              <a:ext cx="21029" cy="105277"/>
            </a:xfrm>
            <a:custGeom>
              <a:avLst/>
              <a:gdLst>
                <a:gd name="connsiteX0" fmla="*/ 16740 w 21029"/>
                <a:gd name="connsiteY0" fmla="*/ 71359 h 105277"/>
                <a:gd name="connsiteX1" fmla="*/ 3575 w 21029"/>
                <a:gd name="connsiteY1" fmla="*/ 105168 h 105277"/>
                <a:gd name="connsiteX2" fmla="*/ 3426 w 21029"/>
                <a:gd name="connsiteY2" fmla="*/ 67020 h 105277"/>
                <a:gd name="connsiteX3" fmla="*/ 20929 w 21029"/>
                <a:gd name="connsiteY3" fmla="*/ 0 h 105277"/>
                <a:gd name="connsiteX4" fmla="*/ 16815 w 21029"/>
                <a:gd name="connsiteY4" fmla="*/ 71434 h 10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9" h="105277">
                  <a:moveTo>
                    <a:pt x="16740" y="71359"/>
                  </a:moveTo>
                  <a:cubicBezTo>
                    <a:pt x="11504" y="96716"/>
                    <a:pt x="7615" y="106440"/>
                    <a:pt x="3575" y="105168"/>
                  </a:cubicBezTo>
                  <a:cubicBezTo>
                    <a:pt x="-464" y="103897"/>
                    <a:pt x="-1810" y="92377"/>
                    <a:pt x="3426" y="67020"/>
                  </a:cubicBezTo>
                  <a:cubicBezTo>
                    <a:pt x="8662" y="41663"/>
                    <a:pt x="20929" y="0"/>
                    <a:pt x="20929" y="0"/>
                  </a:cubicBezTo>
                  <a:cubicBezTo>
                    <a:pt x="20929" y="0"/>
                    <a:pt x="22051" y="46077"/>
                    <a:pt x="16815" y="7143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FDA4320D-F727-E419-84A7-E0535CB8C925}"/>
                </a:ext>
              </a:extLst>
            </p:cNvPr>
            <p:cNvSpPr/>
            <p:nvPr/>
          </p:nvSpPr>
          <p:spPr>
            <a:xfrm>
              <a:off x="3154564" y="2341585"/>
              <a:ext cx="21905" cy="147011"/>
            </a:xfrm>
            <a:custGeom>
              <a:avLst/>
              <a:gdLst>
                <a:gd name="connsiteX0" fmla="*/ 2597 w 21905"/>
                <a:gd name="connsiteY0" fmla="*/ 72047 h 147011"/>
                <a:gd name="connsiteX1" fmla="*/ 3869 w 21905"/>
                <a:gd name="connsiteY1" fmla="*/ 146996 h 147011"/>
                <a:gd name="connsiteX2" fmla="*/ 19278 w 21905"/>
                <a:gd name="connsiteY2" fmla="*/ 74965 h 147011"/>
                <a:gd name="connsiteX3" fmla="*/ 18006 w 21905"/>
                <a:gd name="connsiteY3" fmla="*/ 15 h 147011"/>
                <a:gd name="connsiteX4" fmla="*/ 2597 w 21905"/>
                <a:gd name="connsiteY4" fmla="*/ 72047 h 14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5" h="147011">
                  <a:moveTo>
                    <a:pt x="2597" y="72047"/>
                  </a:moveTo>
                  <a:cubicBezTo>
                    <a:pt x="-1292" y="112663"/>
                    <a:pt x="-769" y="146174"/>
                    <a:pt x="3869" y="146996"/>
                  </a:cubicBezTo>
                  <a:cubicBezTo>
                    <a:pt x="8506" y="147819"/>
                    <a:pt x="15388" y="115581"/>
                    <a:pt x="19278" y="74965"/>
                  </a:cubicBezTo>
                  <a:cubicBezTo>
                    <a:pt x="23242" y="34348"/>
                    <a:pt x="22644" y="838"/>
                    <a:pt x="18006" y="15"/>
                  </a:cubicBezTo>
                  <a:cubicBezTo>
                    <a:pt x="13443" y="-807"/>
                    <a:pt x="6487" y="31506"/>
                    <a:pt x="2597" y="7204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687AE7BA-E410-D211-F87B-4685B532F556}"/>
                </a:ext>
              </a:extLst>
            </p:cNvPr>
            <p:cNvSpPr/>
            <p:nvPr/>
          </p:nvSpPr>
          <p:spPr>
            <a:xfrm>
              <a:off x="3139486" y="2370997"/>
              <a:ext cx="21265" cy="128911"/>
            </a:xfrm>
            <a:custGeom>
              <a:avLst/>
              <a:gdLst>
                <a:gd name="connsiteX0" fmla="*/ 1519 w 21265"/>
                <a:gd name="connsiteY0" fmla="*/ 82953 h 128911"/>
                <a:gd name="connsiteX1" fmla="*/ 4511 w 21265"/>
                <a:gd name="connsiteY1" fmla="*/ 128880 h 128911"/>
                <a:gd name="connsiteX2" fmla="*/ 16554 w 21265"/>
                <a:gd name="connsiteY2" fmla="*/ 85571 h 128911"/>
                <a:gd name="connsiteX3" fmla="*/ 21266 w 21265"/>
                <a:gd name="connsiteY3" fmla="*/ 0 h 128911"/>
                <a:gd name="connsiteX4" fmla="*/ 1519 w 21265"/>
                <a:gd name="connsiteY4" fmla="*/ 82953 h 12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5" h="128911">
                  <a:moveTo>
                    <a:pt x="1519" y="82953"/>
                  </a:moveTo>
                  <a:cubicBezTo>
                    <a:pt x="-1548" y="114593"/>
                    <a:pt x="322" y="128206"/>
                    <a:pt x="4511" y="128880"/>
                  </a:cubicBezTo>
                  <a:cubicBezTo>
                    <a:pt x="8700" y="129628"/>
                    <a:pt x="13487" y="117211"/>
                    <a:pt x="16554" y="85571"/>
                  </a:cubicBezTo>
                  <a:cubicBezTo>
                    <a:pt x="19620" y="53930"/>
                    <a:pt x="21266" y="0"/>
                    <a:pt x="21266" y="0"/>
                  </a:cubicBezTo>
                  <a:cubicBezTo>
                    <a:pt x="21266" y="0"/>
                    <a:pt x="4586" y="51312"/>
                    <a:pt x="1519" y="8295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4B4108FF-4354-7ECB-0CA5-77A2A18ED3C3}"/>
                </a:ext>
              </a:extLst>
            </p:cNvPr>
            <p:cNvSpPr/>
            <p:nvPr/>
          </p:nvSpPr>
          <p:spPr>
            <a:xfrm>
              <a:off x="3128846" y="2364713"/>
              <a:ext cx="29063" cy="102725"/>
            </a:xfrm>
            <a:custGeom>
              <a:avLst/>
              <a:gdLst>
                <a:gd name="connsiteX0" fmla="*/ 3631 w 29063"/>
                <a:gd name="connsiteY0" fmla="*/ 64552 h 102725"/>
                <a:gd name="connsiteX1" fmla="*/ 3332 w 29063"/>
                <a:gd name="connsiteY1" fmla="*/ 102625 h 102725"/>
                <a:gd name="connsiteX2" fmla="*/ 18367 w 29063"/>
                <a:gd name="connsiteY2" fmla="*/ 69115 h 102725"/>
                <a:gd name="connsiteX3" fmla="*/ 29063 w 29063"/>
                <a:gd name="connsiteY3" fmla="*/ 0 h 102725"/>
                <a:gd name="connsiteX4" fmla="*/ 3557 w 29063"/>
                <a:gd name="connsiteY4" fmla="*/ 64552 h 10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63" h="102725">
                  <a:moveTo>
                    <a:pt x="3631" y="64552"/>
                  </a:moveTo>
                  <a:cubicBezTo>
                    <a:pt x="-1605" y="89909"/>
                    <a:pt x="-707" y="101353"/>
                    <a:pt x="3332" y="102625"/>
                  </a:cubicBezTo>
                  <a:cubicBezTo>
                    <a:pt x="7446" y="103822"/>
                    <a:pt x="13056" y="94472"/>
                    <a:pt x="18367" y="69115"/>
                  </a:cubicBezTo>
                  <a:cubicBezTo>
                    <a:pt x="23678" y="43758"/>
                    <a:pt x="29063" y="0"/>
                    <a:pt x="29063" y="0"/>
                  </a:cubicBezTo>
                  <a:cubicBezTo>
                    <a:pt x="29063" y="0"/>
                    <a:pt x="8867" y="39270"/>
                    <a:pt x="3557" y="6455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EED91362-E670-D571-1143-3D23FDE05B23}"/>
                </a:ext>
              </a:extLst>
            </p:cNvPr>
            <p:cNvSpPr/>
            <p:nvPr/>
          </p:nvSpPr>
          <p:spPr>
            <a:xfrm>
              <a:off x="3052519" y="2379972"/>
              <a:ext cx="55724" cy="87148"/>
            </a:xfrm>
            <a:custGeom>
              <a:avLst/>
              <a:gdLst>
                <a:gd name="connsiteX0" fmla="*/ 27076 w 55724"/>
                <a:gd name="connsiteY0" fmla="*/ 62832 h 87148"/>
                <a:gd name="connsiteX1" fmla="*/ 1270 w 55724"/>
                <a:gd name="connsiteY1" fmla="*/ 86468 h 87148"/>
                <a:gd name="connsiteX2" fmla="*/ 14958 w 55724"/>
                <a:gd name="connsiteY2" fmla="*/ 52210 h 87148"/>
                <a:gd name="connsiteX3" fmla="*/ 55724 w 55724"/>
                <a:gd name="connsiteY3" fmla="*/ 0 h 87148"/>
                <a:gd name="connsiteX4" fmla="*/ 27151 w 55724"/>
                <a:gd name="connsiteY4" fmla="*/ 62832 h 8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24" h="87148">
                  <a:moveTo>
                    <a:pt x="27076" y="62832"/>
                  </a:moveTo>
                  <a:cubicBezTo>
                    <a:pt x="12939" y="83177"/>
                    <a:pt x="4561" y="89385"/>
                    <a:pt x="1270" y="86468"/>
                  </a:cubicBezTo>
                  <a:cubicBezTo>
                    <a:pt x="-2096" y="83551"/>
                    <a:pt x="821" y="72630"/>
                    <a:pt x="14958" y="52210"/>
                  </a:cubicBezTo>
                  <a:cubicBezTo>
                    <a:pt x="29095" y="31865"/>
                    <a:pt x="55724" y="0"/>
                    <a:pt x="55724" y="0"/>
                  </a:cubicBezTo>
                  <a:cubicBezTo>
                    <a:pt x="55724" y="0"/>
                    <a:pt x="41288" y="42486"/>
                    <a:pt x="27151" y="6283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3D1085EF-49D6-8A73-5ACA-A01661252304}"/>
                </a:ext>
              </a:extLst>
            </p:cNvPr>
            <p:cNvSpPr/>
            <p:nvPr/>
          </p:nvSpPr>
          <p:spPr>
            <a:xfrm>
              <a:off x="3060175" y="2337369"/>
              <a:ext cx="66416" cy="72991"/>
            </a:xfrm>
            <a:custGeom>
              <a:avLst/>
              <a:gdLst>
                <a:gd name="connsiteX0" fmla="*/ 39316 w 66416"/>
                <a:gd name="connsiteY0" fmla="*/ 43202 h 72991"/>
                <a:gd name="connsiteX1" fmla="*/ 570 w 66416"/>
                <a:gd name="connsiteY1" fmla="*/ 72373 h 72991"/>
                <a:gd name="connsiteX2" fmla="*/ 27124 w 66416"/>
                <a:gd name="connsiteY2" fmla="*/ 29738 h 72991"/>
                <a:gd name="connsiteX3" fmla="*/ 65870 w 66416"/>
                <a:gd name="connsiteY3" fmla="*/ 641 h 72991"/>
                <a:gd name="connsiteX4" fmla="*/ 39241 w 66416"/>
                <a:gd name="connsiteY4" fmla="*/ 43276 h 7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16" h="72991">
                  <a:moveTo>
                    <a:pt x="39316" y="43202"/>
                  </a:moveTo>
                  <a:cubicBezTo>
                    <a:pt x="21289" y="63023"/>
                    <a:pt x="3936" y="76039"/>
                    <a:pt x="570" y="72373"/>
                  </a:cubicBezTo>
                  <a:cubicBezTo>
                    <a:pt x="-2796" y="68633"/>
                    <a:pt x="9097" y="49485"/>
                    <a:pt x="27124" y="29738"/>
                  </a:cubicBezTo>
                  <a:cubicBezTo>
                    <a:pt x="45150" y="9916"/>
                    <a:pt x="62504" y="-3099"/>
                    <a:pt x="65870" y="641"/>
                  </a:cubicBezTo>
                  <a:cubicBezTo>
                    <a:pt x="69161" y="4381"/>
                    <a:pt x="57268" y="23455"/>
                    <a:pt x="39241" y="43276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B85069AD-54D9-1D91-8575-C0E6BE8FEC45}"/>
                </a:ext>
              </a:extLst>
            </p:cNvPr>
            <p:cNvSpPr/>
            <p:nvPr/>
          </p:nvSpPr>
          <p:spPr>
            <a:xfrm>
              <a:off x="3060891" y="2352371"/>
              <a:ext cx="65153" cy="78478"/>
            </a:xfrm>
            <a:custGeom>
              <a:avLst/>
              <a:gdLst>
                <a:gd name="connsiteX0" fmla="*/ 29399 w 65153"/>
                <a:gd name="connsiteY0" fmla="*/ 57895 h 78478"/>
                <a:gd name="connsiteX1" fmla="*/ 901 w 65153"/>
                <a:gd name="connsiteY1" fmla="*/ 77492 h 78478"/>
                <a:gd name="connsiteX2" fmla="*/ 18479 w 65153"/>
                <a:gd name="connsiteY2" fmla="*/ 45703 h 78478"/>
                <a:gd name="connsiteX3" fmla="*/ 65154 w 65153"/>
                <a:gd name="connsiteY3" fmla="*/ 0 h 78478"/>
                <a:gd name="connsiteX4" fmla="*/ 29399 w 65153"/>
                <a:gd name="connsiteY4" fmla="*/ 57895 h 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53" h="78478">
                  <a:moveTo>
                    <a:pt x="29399" y="57895"/>
                  </a:moveTo>
                  <a:cubicBezTo>
                    <a:pt x="12944" y="75922"/>
                    <a:pt x="3893" y="80858"/>
                    <a:pt x="901" y="77492"/>
                  </a:cubicBezTo>
                  <a:cubicBezTo>
                    <a:pt x="-2091" y="74052"/>
                    <a:pt x="2023" y="63729"/>
                    <a:pt x="18479" y="45703"/>
                  </a:cubicBezTo>
                  <a:cubicBezTo>
                    <a:pt x="34935" y="27601"/>
                    <a:pt x="65154" y="0"/>
                    <a:pt x="65154" y="0"/>
                  </a:cubicBezTo>
                  <a:cubicBezTo>
                    <a:pt x="65154" y="0"/>
                    <a:pt x="45855" y="39793"/>
                    <a:pt x="29399" y="5789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4F4B915A-916D-662E-8F80-4B6BD3AA97DE}"/>
                </a:ext>
              </a:extLst>
            </p:cNvPr>
            <p:cNvSpPr/>
            <p:nvPr/>
          </p:nvSpPr>
          <p:spPr>
            <a:xfrm>
              <a:off x="3090092" y="2335168"/>
              <a:ext cx="56447" cy="86435"/>
            </a:xfrm>
            <a:custGeom>
              <a:avLst/>
              <a:gdLst>
                <a:gd name="connsiteX0" fmla="*/ 27351 w 56447"/>
                <a:gd name="connsiteY0" fmla="*/ 62383 h 86435"/>
                <a:gd name="connsiteX1" fmla="*/ 1246 w 56447"/>
                <a:gd name="connsiteY1" fmla="*/ 85720 h 86435"/>
                <a:gd name="connsiteX2" fmla="*/ 15233 w 56447"/>
                <a:gd name="connsiteY2" fmla="*/ 51686 h 86435"/>
                <a:gd name="connsiteX3" fmla="*/ 56448 w 56447"/>
                <a:gd name="connsiteY3" fmla="*/ 0 h 86435"/>
                <a:gd name="connsiteX4" fmla="*/ 27276 w 56447"/>
                <a:gd name="connsiteY4" fmla="*/ 62458 h 86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47" h="86435">
                  <a:moveTo>
                    <a:pt x="27351" y="62383"/>
                  </a:moveTo>
                  <a:cubicBezTo>
                    <a:pt x="13064" y="82579"/>
                    <a:pt x="4612" y="88712"/>
                    <a:pt x="1246" y="85720"/>
                  </a:cubicBezTo>
                  <a:cubicBezTo>
                    <a:pt x="-2120" y="82728"/>
                    <a:pt x="947" y="71808"/>
                    <a:pt x="15233" y="51686"/>
                  </a:cubicBezTo>
                  <a:cubicBezTo>
                    <a:pt x="29595" y="31491"/>
                    <a:pt x="56448" y="0"/>
                    <a:pt x="56448" y="0"/>
                  </a:cubicBezTo>
                  <a:cubicBezTo>
                    <a:pt x="56448" y="0"/>
                    <a:pt x="41638" y="42262"/>
                    <a:pt x="27276" y="6245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0CDA9EBE-551B-4250-4011-D37C0701B01D}"/>
                </a:ext>
              </a:extLst>
            </p:cNvPr>
            <p:cNvSpPr/>
            <p:nvPr/>
          </p:nvSpPr>
          <p:spPr>
            <a:xfrm>
              <a:off x="3093641" y="2393586"/>
              <a:ext cx="35845" cy="99625"/>
            </a:xfrm>
            <a:custGeom>
              <a:avLst/>
              <a:gdLst>
                <a:gd name="connsiteX0" fmla="*/ 22007 w 35845"/>
                <a:gd name="connsiteY0" fmla="*/ 69339 h 99625"/>
                <a:gd name="connsiteX1" fmla="*/ 2260 w 35845"/>
                <a:gd name="connsiteY1" fmla="*/ 99334 h 99625"/>
                <a:gd name="connsiteX2" fmla="*/ 8020 w 35845"/>
                <a:gd name="connsiteY2" fmla="*/ 62084 h 99625"/>
                <a:gd name="connsiteX3" fmla="*/ 35845 w 35845"/>
                <a:gd name="connsiteY3" fmla="*/ 0 h 99625"/>
                <a:gd name="connsiteX4" fmla="*/ 21933 w 35845"/>
                <a:gd name="connsiteY4" fmla="*/ 69339 h 9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45" h="99625">
                  <a:moveTo>
                    <a:pt x="22007" y="69339"/>
                  </a:moveTo>
                  <a:cubicBezTo>
                    <a:pt x="12807" y="93051"/>
                    <a:pt x="6150" y="101353"/>
                    <a:pt x="2260" y="99334"/>
                  </a:cubicBezTo>
                  <a:cubicBezTo>
                    <a:pt x="-1555" y="97314"/>
                    <a:pt x="-1106" y="85795"/>
                    <a:pt x="8020" y="62084"/>
                  </a:cubicBezTo>
                  <a:cubicBezTo>
                    <a:pt x="17220" y="38297"/>
                    <a:pt x="35845" y="0"/>
                    <a:pt x="35845" y="0"/>
                  </a:cubicBezTo>
                  <a:cubicBezTo>
                    <a:pt x="35845" y="0"/>
                    <a:pt x="31133" y="45628"/>
                    <a:pt x="21933" y="6933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85161ABE-EEF6-C10C-EE7F-8E0A43D05215}"/>
                </a:ext>
              </a:extLst>
            </p:cNvPr>
            <p:cNvSpPr/>
            <p:nvPr/>
          </p:nvSpPr>
          <p:spPr>
            <a:xfrm>
              <a:off x="3089405" y="2347221"/>
              <a:ext cx="49419" cy="88467"/>
            </a:xfrm>
            <a:custGeom>
              <a:avLst/>
              <a:gdLst>
                <a:gd name="connsiteX0" fmla="*/ 32003 w 49419"/>
                <a:gd name="connsiteY0" fmla="*/ 49283 h 88467"/>
                <a:gd name="connsiteX1" fmla="*/ 1110 w 49419"/>
                <a:gd name="connsiteY1" fmla="*/ 88178 h 88467"/>
                <a:gd name="connsiteX2" fmla="*/ 17417 w 49419"/>
                <a:gd name="connsiteY2" fmla="*/ 39185 h 88467"/>
                <a:gd name="connsiteX3" fmla="*/ 48309 w 49419"/>
                <a:gd name="connsiteY3" fmla="*/ 289 h 88467"/>
                <a:gd name="connsiteX4" fmla="*/ 32003 w 49419"/>
                <a:gd name="connsiteY4" fmla="*/ 49283 h 8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19" h="88467">
                  <a:moveTo>
                    <a:pt x="32003" y="49283"/>
                  </a:moveTo>
                  <a:cubicBezTo>
                    <a:pt x="18987" y="73518"/>
                    <a:pt x="5150" y="90946"/>
                    <a:pt x="1110" y="88178"/>
                  </a:cubicBezTo>
                  <a:cubicBezTo>
                    <a:pt x="-2929" y="85411"/>
                    <a:pt x="4402" y="63494"/>
                    <a:pt x="17417" y="39185"/>
                  </a:cubicBezTo>
                  <a:cubicBezTo>
                    <a:pt x="30432" y="14950"/>
                    <a:pt x="44270" y="-2479"/>
                    <a:pt x="48309" y="289"/>
                  </a:cubicBezTo>
                  <a:cubicBezTo>
                    <a:pt x="52348" y="3056"/>
                    <a:pt x="45018" y="24973"/>
                    <a:pt x="32003" y="49283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BDAC1E7D-A834-D1AD-F43C-07B68FCF8A9D}"/>
                </a:ext>
              </a:extLst>
            </p:cNvPr>
            <p:cNvSpPr/>
            <p:nvPr/>
          </p:nvSpPr>
          <p:spPr>
            <a:xfrm>
              <a:off x="3094160" y="2361721"/>
              <a:ext cx="46620" cy="93613"/>
            </a:xfrm>
            <a:custGeom>
              <a:avLst/>
              <a:gdLst>
                <a:gd name="connsiteX0" fmla="*/ 24779 w 46620"/>
                <a:gd name="connsiteY0" fmla="*/ 66347 h 93613"/>
                <a:gd name="connsiteX1" fmla="*/ 1666 w 46620"/>
                <a:gd name="connsiteY1" fmla="*/ 93125 h 93613"/>
                <a:gd name="connsiteX2" fmla="*/ 11689 w 46620"/>
                <a:gd name="connsiteY2" fmla="*/ 57222 h 93613"/>
                <a:gd name="connsiteX3" fmla="*/ 46621 w 46620"/>
                <a:gd name="connsiteY3" fmla="*/ 0 h 93613"/>
                <a:gd name="connsiteX4" fmla="*/ 24779 w 46620"/>
                <a:gd name="connsiteY4" fmla="*/ 66347 h 9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20" h="93613">
                  <a:moveTo>
                    <a:pt x="24779" y="66347"/>
                  </a:moveTo>
                  <a:cubicBezTo>
                    <a:pt x="12886" y="88488"/>
                    <a:pt x="5257" y="95669"/>
                    <a:pt x="1666" y="93125"/>
                  </a:cubicBezTo>
                  <a:cubicBezTo>
                    <a:pt x="-1924" y="90657"/>
                    <a:pt x="-204" y="79362"/>
                    <a:pt x="11689" y="57222"/>
                  </a:cubicBezTo>
                  <a:cubicBezTo>
                    <a:pt x="23583" y="35081"/>
                    <a:pt x="46621" y="0"/>
                    <a:pt x="46621" y="0"/>
                  </a:cubicBezTo>
                  <a:cubicBezTo>
                    <a:pt x="46621" y="0"/>
                    <a:pt x="36672" y="44281"/>
                    <a:pt x="24779" y="6634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5C0C6CF4-007C-14A1-C4EA-7A14D390AF38}"/>
                </a:ext>
              </a:extLst>
            </p:cNvPr>
            <p:cNvSpPr/>
            <p:nvPr/>
          </p:nvSpPr>
          <p:spPr>
            <a:xfrm>
              <a:off x="3120083" y="2339282"/>
              <a:ext cx="36778" cy="99255"/>
            </a:xfrm>
            <a:custGeom>
              <a:avLst/>
              <a:gdLst>
                <a:gd name="connsiteX0" fmla="*/ 22193 w 36778"/>
                <a:gd name="connsiteY0" fmla="*/ 69190 h 99255"/>
                <a:gd name="connsiteX1" fmla="*/ 2222 w 36778"/>
                <a:gd name="connsiteY1" fmla="*/ 98960 h 99255"/>
                <a:gd name="connsiteX2" fmla="*/ 8355 w 36778"/>
                <a:gd name="connsiteY2" fmla="*/ 61784 h 99255"/>
                <a:gd name="connsiteX3" fmla="*/ 36779 w 36778"/>
                <a:gd name="connsiteY3" fmla="*/ 0 h 99255"/>
                <a:gd name="connsiteX4" fmla="*/ 22268 w 36778"/>
                <a:gd name="connsiteY4" fmla="*/ 69190 h 9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78" h="99255">
                  <a:moveTo>
                    <a:pt x="22193" y="69190"/>
                  </a:moveTo>
                  <a:cubicBezTo>
                    <a:pt x="12843" y="92826"/>
                    <a:pt x="6036" y="100979"/>
                    <a:pt x="2222" y="98960"/>
                  </a:cubicBezTo>
                  <a:cubicBezTo>
                    <a:pt x="-1593" y="96940"/>
                    <a:pt x="-1070" y="85346"/>
                    <a:pt x="8355" y="61784"/>
                  </a:cubicBezTo>
                  <a:cubicBezTo>
                    <a:pt x="17705" y="38148"/>
                    <a:pt x="36779" y="0"/>
                    <a:pt x="36779" y="0"/>
                  </a:cubicBezTo>
                  <a:cubicBezTo>
                    <a:pt x="36779" y="0"/>
                    <a:pt x="31618" y="45553"/>
                    <a:pt x="22268" y="69190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CFDF6FF6-558F-ABF6-0D9D-EA8A1C2086C6}"/>
                </a:ext>
              </a:extLst>
            </p:cNvPr>
            <p:cNvSpPr/>
            <p:nvPr/>
          </p:nvSpPr>
          <p:spPr>
            <a:xfrm>
              <a:off x="3125397" y="2309736"/>
              <a:ext cx="35878" cy="99625"/>
            </a:xfrm>
            <a:custGeom>
              <a:avLst/>
              <a:gdLst>
                <a:gd name="connsiteX0" fmla="*/ 22040 w 35878"/>
                <a:gd name="connsiteY0" fmla="*/ 69339 h 99625"/>
                <a:gd name="connsiteX1" fmla="*/ 2293 w 35878"/>
                <a:gd name="connsiteY1" fmla="*/ 99334 h 99625"/>
                <a:gd name="connsiteX2" fmla="*/ 8053 w 35878"/>
                <a:gd name="connsiteY2" fmla="*/ 62084 h 99625"/>
                <a:gd name="connsiteX3" fmla="*/ 35878 w 35878"/>
                <a:gd name="connsiteY3" fmla="*/ 0 h 99625"/>
                <a:gd name="connsiteX4" fmla="*/ 21965 w 35878"/>
                <a:gd name="connsiteY4" fmla="*/ 69339 h 9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78" h="99625">
                  <a:moveTo>
                    <a:pt x="22040" y="69339"/>
                  </a:moveTo>
                  <a:cubicBezTo>
                    <a:pt x="12840" y="93051"/>
                    <a:pt x="6183" y="101353"/>
                    <a:pt x="2293" y="99334"/>
                  </a:cubicBezTo>
                  <a:cubicBezTo>
                    <a:pt x="-1597" y="97314"/>
                    <a:pt x="-1073" y="85795"/>
                    <a:pt x="8053" y="62084"/>
                  </a:cubicBezTo>
                  <a:cubicBezTo>
                    <a:pt x="17253" y="38372"/>
                    <a:pt x="35878" y="0"/>
                    <a:pt x="35878" y="0"/>
                  </a:cubicBezTo>
                  <a:cubicBezTo>
                    <a:pt x="35878" y="0"/>
                    <a:pt x="31166" y="45628"/>
                    <a:pt x="21965" y="6933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0704F098-F329-FC38-0976-4B985F8E2772}"/>
                </a:ext>
              </a:extLst>
            </p:cNvPr>
            <p:cNvSpPr/>
            <p:nvPr/>
          </p:nvSpPr>
          <p:spPr>
            <a:xfrm>
              <a:off x="3112282" y="2268271"/>
              <a:ext cx="59890" cy="79788"/>
            </a:xfrm>
            <a:custGeom>
              <a:avLst/>
              <a:gdLst>
                <a:gd name="connsiteX0" fmla="*/ 36576 w 59890"/>
                <a:gd name="connsiteY0" fmla="*/ 46028 h 79788"/>
                <a:gd name="connsiteX1" fmla="*/ 748 w 59890"/>
                <a:gd name="connsiteY1" fmla="*/ 79314 h 79788"/>
                <a:gd name="connsiteX2" fmla="*/ 23337 w 59890"/>
                <a:gd name="connsiteY2" fmla="*/ 33761 h 79788"/>
                <a:gd name="connsiteX3" fmla="*/ 59166 w 59890"/>
                <a:gd name="connsiteY3" fmla="*/ 475 h 79788"/>
                <a:gd name="connsiteX4" fmla="*/ 36576 w 59890"/>
                <a:gd name="connsiteY4" fmla="*/ 46028 h 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90" h="79788">
                  <a:moveTo>
                    <a:pt x="36576" y="46028"/>
                  </a:moveTo>
                  <a:cubicBezTo>
                    <a:pt x="20420" y="67795"/>
                    <a:pt x="4413" y="82680"/>
                    <a:pt x="748" y="79314"/>
                  </a:cubicBezTo>
                  <a:cubicBezTo>
                    <a:pt x="-2918" y="75948"/>
                    <a:pt x="7255" y="55527"/>
                    <a:pt x="23337" y="33761"/>
                  </a:cubicBezTo>
                  <a:cubicBezTo>
                    <a:pt x="39419" y="11994"/>
                    <a:pt x="55501" y="-2891"/>
                    <a:pt x="59166" y="475"/>
                  </a:cubicBezTo>
                  <a:cubicBezTo>
                    <a:pt x="62756" y="3841"/>
                    <a:pt x="52658" y="24261"/>
                    <a:pt x="36576" y="46028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58ECB92A-F9DF-CD80-5A75-54276B9B60E6}"/>
                </a:ext>
              </a:extLst>
            </p:cNvPr>
            <p:cNvSpPr/>
            <p:nvPr/>
          </p:nvSpPr>
          <p:spPr>
            <a:xfrm>
              <a:off x="3125875" y="2277796"/>
              <a:ext cx="46620" cy="93684"/>
            </a:xfrm>
            <a:custGeom>
              <a:avLst/>
              <a:gdLst>
                <a:gd name="connsiteX0" fmla="*/ 24779 w 46620"/>
                <a:gd name="connsiteY0" fmla="*/ 66422 h 93684"/>
                <a:gd name="connsiteX1" fmla="*/ 1666 w 46620"/>
                <a:gd name="connsiteY1" fmla="*/ 93200 h 93684"/>
                <a:gd name="connsiteX2" fmla="*/ 11690 w 46620"/>
                <a:gd name="connsiteY2" fmla="*/ 57296 h 93684"/>
                <a:gd name="connsiteX3" fmla="*/ 46621 w 46620"/>
                <a:gd name="connsiteY3" fmla="*/ 0 h 93684"/>
                <a:gd name="connsiteX4" fmla="*/ 24779 w 46620"/>
                <a:gd name="connsiteY4" fmla="*/ 66347 h 9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20" h="93684">
                  <a:moveTo>
                    <a:pt x="24779" y="66422"/>
                  </a:moveTo>
                  <a:cubicBezTo>
                    <a:pt x="12886" y="88488"/>
                    <a:pt x="5257" y="95743"/>
                    <a:pt x="1666" y="93200"/>
                  </a:cubicBezTo>
                  <a:cubicBezTo>
                    <a:pt x="-1924" y="90657"/>
                    <a:pt x="-204" y="79362"/>
                    <a:pt x="11690" y="57296"/>
                  </a:cubicBezTo>
                  <a:cubicBezTo>
                    <a:pt x="23583" y="35156"/>
                    <a:pt x="46621" y="0"/>
                    <a:pt x="46621" y="0"/>
                  </a:cubicBezTo>
                  <a:cubicBezTo>
                    <a:pt x="46621" y="0"/>
                    <a:pt x="36673" y="44281"/>
                    <a:pt x="24779" y="6634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92E0B8BB-1031-903F-3299-77F8FA0F37D5}"/>
                </a:ext>
              </a:extLst>
            </p:cNvPr>
            <p:cNvSpPr/>
            <p:nvPr/>
          </p:nvSpPr>
          <p:spPr>
            <a:xfrm>
              <a:off x="3158023" y="2281387"/>
              <a:ext cx="21742" cy="105204"/>
            </a:xfrm>
            <a:custGeom>
              <a:avLst/>
              <a:gdLst>
                <a:gd name="connsiteX0" fmla="*/ 18213 w 21742"/>
                <a:gd name="connsiteY0" fmla="*/ 71508 h 105204"/>
                <a:gd name="connsiteX1" fmla="*/ 3552 w 21742"/>
                <a:gd name="connsiteY1" fmla="*/ 105093 h 105204"/>
                <a:gd name="connsiteX2" fmla="*/ 3552 w 21742"/>
                <a:gd name="connsiteY2" fmla="*/ 66946 h 105204"/>
                <a:gd name="connsiteX3" fmla="*/ 21205 w 21742"/>
                <a:gd name="connsiteY3" fmla="*/ 0 h 105204"/>
                <a:gd name="connsiteX4" fmla="*/ 18288 w 21742"/>
                <a:gd name="connsiteY4" fmla="*/ 71583 h 10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2" h="105204">
                  <a:moveTo>
                    <a:pt x="18213" y="71508"/>
                  </a:moveTo>
                  <a:cubicBezTo>
                    <a:pt x="12902" y="96865"/>
                    <a:pt x="7666" y="106365"/>
                    <a:pt x="3552" y="105093"/>
                  </a:cubicBezTo>
                  <a:cubicBezTo>
                    <a:pt x="-487" y="103822"/>
                    <a:pt x="-1833" y="92303"/>
                    <a:pt x="3552" y="66946"/>
                  </a:cubicBezTo>
                  <a:cubicBezTo>
                    <a:pt x="8863" y="41589"/>
                    <a:pt x="21205" y="0"/>
                    <a:pt x="21205" y="0"/>
                  </a:cubicBezTo>
                  <a:cubicBezTo>
                    <a:pt x="21205" y="0"/>
                    <a:pt x="23598" y="46226"/>
                    <a:pt x="18288" y="7158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09A8BD9D-6891-EFFA-F37F-7A459A079656}"/>
                </a:ext>
              </a:extLst>
            </p:cNvPr>
            <p:cNvSpPr/>
            <p:nvPr/>
          </p:nvSpPr>
          <p:spPr>
            <a:xfrm>
              <a:off x="3072022" y="2387777"/>
              <a:ext cx="22251" cy="29197"/>
            </a:xfrm>
            <a:custGeom>
              <a:avLst/>
              <a:gdLst>
                <a:gd name="connsiteX0" fmla="*/ 168 w 22251"/>
                <a:gd name="connsiteY0" fmla="*/ 29072 h 29197"/>
                <a:gd name="connsiteX1" fmla="*/ 13108 w 22251"/>
                <a:gd name="connsiteY1" fmla="*/ 16505 h 29197"/>
                <a:gd name="connsiteX2" fmla="*/ 22084 w 22251"/>
                <a:gd name="connsiteY2" fmla="*/ 124 h 29197"/>
                <a:gd name="connsiteX3" fmla="*/ 9144 w 22251"/>
                <a:gd name="connsiteY3" fmla="*/ 12691 h 29197"/>
                <a:gd name="connsiteX4" fmla="*/ 168 w 22251"/>
                <a:gd name="connsiteY4" fmla="*/ 29072 h 2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1" h="29197">
                  <a:moveTo>
                    <a:pt x="168" y="29072"/>
                  </a:moveTo>
                  <a:cubicBezTo>
                    <a:pt x="1290" y="30119"/>
                    <a:pt x="7049" y="24509"/>
                    <a:pt x="13108" y="16505"/>
                  </a:cubicBezTo>
                  <a:cubicBezTo>
                    <a:pt x="19167" y="8502"/>
                    <a:pt x="23131" y="1172"/>
                    <a:pt x="22084" y="124"/>
                  </a:cubicBezTo>
                  <a:cubicBezTo>
                    <a:pt x="20962" y="-923"/>
                    <a:pt x="15202" y="4762"/>
                    <a:pt x="9144" y="12691"/>
                  </a:cubicBezTo>
                  <a:cubicBezTo>
                    <a:pt x="3085" y="20694"/>
                    <a:pt x="-880" y="28025"/>
                    <a:pt x="168" y="2907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C5187BE0-DB6E-D080-D093-C4AECDE92990}"/>
                </a:ext>
              </a:extLst>
            </p:cNvPr>
            <p:cNvSpPr/>
            <p:nvPr/>
          </p:nvSpPr>
          <p:spPr>
            <a:xfrm>
              <a:off x="2998681" y="2542449"/>
              <a:ext cx="17538" cy="25333"/>
            </a:xfrm>
            <a:custGeom>
              <a:avLst/>
              <a:gdLst>
                <a:gd name="connsiteX0" fmla="*/ 429 w 17538"/>
                <a:gd name="connsiteY0" fmla="*/ 25121 h 25333"/>
                <a:gd name="connsiteX1" fmla="*/ 11499 w 17538"/>
                <a:gd name="connsiteY1" fmla="*/ 14948 h 25333"/>
                <a:gd name="connsiteX2" fmla="*/ 17109 w 17538"/>
                <a:gd name="connsiteY2" fmla="*/ 213 h 25333"/>
                <a:gd name="connsiteX3" fmla="*/ 6114 w 17538"/>
                <a:gd name="connsiteY3" fmla="*/ 10385 h 25333"/>
                <a:gd name="connsiteX4" fmla="*/ 429 w 17538"/>
                <a:gd name="connsiteY4" fmla="*/ 25121 h 2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8" h="25333">
                  <a:moveTo>
                    <a:pt x="429" y="25121"/>
                  </a:moveTo>
                  <a:cubicBezTo>
                    <a:pt x="1925" y="26392"/>
                    <a:pt x="6862" y="21830"/>
                    <a:pt x="11499" y="14948"/>
                  </a:cubicBezTo>
                  <a:cubicBezTo>
                    <a:pt x="16062" y="8067"/>
                    <a:pt x="18605" y="1484"/>
                    <a:pt x="17109" y="213"/>
                  </a:cubicBezTo>
                  <a:cubicBezTo>
                    <a:pt x="15613" y="-1059"/>
                    <a:pt x="10676" y="3504"/>
                    <a:pt x="6114" y="10385"/>
                  </a:cubicBezTo>
                  <a:cubicBezTo>
                    <a:pt x="1476" y="17267"/>
                    <a:pt x="-1067" y="23849"/>
                    <a:pt x="429" y="2512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3AFCFF7E-9DEA-2C46-7708-B2138F078D1F}"/>
                </a:ext>
              </a:extLst>
            </p:cNvPr>
            <p:cNvSpPr/>
            <p:nvPr/>
          </p:nvSpPr>
          <p:spPr>
            <a:xfrm>
              <a:off x="2982399" y="2522294"/>
              <a:ext cx="12266" cy="17022"/>
            </a:xfrm>
            <a:custGeom>
              <a:avLst/>
              <a:gdLst>
                <a:gd name="connsiteX0" fmla="*/ 629 w 12266"/>
                <a:gd name="connsiteY0" fmla="*/ 16702 h 17022"/>
                <a:gd name="connsiteX1" fmla="*/ 8857 w 12266"/>
                <a:gd name="connsiteY1" fmla="*/ 10793 h 17022"/>
                <a:gd name="connsiteX2" fmla="*/ 11625 w 12266"/>
                <a:gd name="connsiteY2" fmla="*/ 321 h 17022"/>
                <a:gd name="connsiteX3" fmla="*/ 3397 w 12266"/>
                <a:gd name="connsiteY3" fmla="*/ 6230 h 17022"/>
                <a:gd name="connsiteX4" fmla="*/ 629 w 12266"/>
                <a:gd name="connsiteY4" fmla="*/ 16702 h 1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6" h="17022">
                  <a:moveTo>
                    <a:pt x="629" y="16702"/>
                  </a:moveTo>
                  <a:cubicBezTo>
                    <a:pt x="2125" y="17974"/>
                    <a:pt x="5790" y="15356"/>
                    <a:pt x="8857" y="10793"/>
                  </a:cubicBezTo>
                  <a:cubicBezTo>
                    <a:pt x="11924" y="6230"/>
                    <a:pt x="13120" y="1593"/>
                    <a:pt x="11625" y="321"/>
                  </a:cubicBezTo>
                  <a:cubicBezTo>
                    <a:pt x="10128" y="-951"/>
                    <a:pt x="6463" y="1667"/>
                    <a:pt x="3397" y="6230"/>
                  </a:cubicBezTo>
                  <a:cubicBezTo>
                    <a:pt x="405" y="10793"/>
                    <a:pt x="-867" y="15430"/>
                    <a:pt x="629" y="1670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FAF71D93-1B93-832A-EEB2-45D0BC40FA10}"/>
                </a:ext>
              </a:extLst>
            </p:cNvPr>
            <p:cNvSpPr/>
            <p:nvPr/>
          </p:nvSpPr>
          <p:spPr>
            <a:xfrm>
              <a:off x="3013021" y="2443025"/>
              <a:ext cx="24109" cy="27383"/>
            </a:xfrm>
            <a:custGeom>
              <a:avLst/>
              <a:gdLst>
                <a:gd name="connsiteX0" fmla="*/ 226 w 24109"/>
                <a:gd name="connsiteY0" fmla="*/ 27231 h 27383"/>
                <a:gd name="connsiteX1" fmla="*/ 13990 w 24109"/>
                <a:gd name="connsiteY1" fmla="*/ 15712 h 27383"/>
                <a:gd name="connsiteX2" fmla="*/ 23938 w 24109"/>
                <a:gd name="connsiteY2" fmla="*/ 153 h 27383"/>
                <a:gd name="connsiteX3" fmla="*/ 10175 w 24109"/>
                <a:gd name="connsiteY3" fmla="*/ 11672 h 27383"/>
                <a:gd name="connsiteX4" fmla="*/ 152 w 24109"/>
                <a:gd name="connsiteY4" fmla="*/ 27231 h 2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9" h="27383">
                  <a:moveTo>
                    <a:pt x="226" y="27231"/>
                  </a:moveTo>
                  <a:cubicBezTo>
                    <a:pt x="1274" y="28353"/>
                    <a:pt x="7407" y="23191"/>
                    <a:pt x="13990" y="15712"/>
                  </a:cubicBezTo>
                  <a:cubicBezTo>
                    <a:pt x="20572" y="8306"/>
                    <a:pt x="25060" y="1275"/>
                    <a:pt x="23938" y="153"/>
                  </a:cubicBezTo>
                  <a:cubicBezTo>
                    <a:pt x="22891" y="-969"/>
                    <a:pt x="16757" y="4192"/>
                    <a:pt x="10175" y="11672"/>
                  </a:cubicBezTo>
                  <a:cubicBezTo>
                    <a:pt x="3592" y="19152"/>
                    <a:pt x="-896" y="26109"/>
                    <a:pt x="152" y="2723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1CE2E7B0-0AD1-DD4C-903B-A977F1D13791}"/>
                </a:ext>
              </a:extLst>
            </p:cNvPr>
            <p:cNvSpPr/>
            <p:nvPr/>
          </p:nvSpPr>
          <p:spPr>
            <a:xfrm>
              <a:off x="3120138" y="2285225"/>
              <a:ext cx="37555" cy="52379"/>
            </a:xfrm>
            <a:custGeom>
              <a:avLst/>
              <a:gdLst>
                <a:gd name="connsiteX0" fmla="*/ 72 w 37555"/>
                <a:gd name="connsiteY0" fmla="*/ 52336 h 52379"/>
                <a:gd name="connsiteX1" fmla="*/ 20492 w 37555"/>
                <a:gd name="connsiteY1" fmla="*/ 27727 h 52379"/>
                <a:gd name="connsiteX2" fmla="*/ 37472 w 37555"/>
                <a:gd name="connsiteY2" fmla="*/ 51 h 52379"/>
                <a:gd name="connsiteX3" fmla="*/ 17052 w 37555"/>
                <a:gd name="connsiteY3" fmla="*/ 24585 h 52379"/>
                <a:gd name="connsiteX4" fmla="*/ 72 w 37555"/>
                <a:gd name="connsiteY4" fmla="*/ 52336 h 5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55" h="52379">
                  <a:moveTo>
                    <a:pt x="72" y="52336"/>
                  </a:moveTo>
                  <a:cubicBezTo>
                    <a:pt x="1045" y="53159"/>
                    <a:pt x="10170" y="42163"/>
                    <a:pt x="20492" y="27727"/>
                  </a:cubicBezTo>
                  <a:cubicBezTo>
                    <a:pt x="30815" y="13291"/>
                    <a:pt x="38445" y="874"/>
                    <a:pt x="37472" y="51"/>
                  </a:cubicBezTo>
                  <a:cubicBezTo>
                    <a:pt x="36500" y="-846"/>
                    <a:pt x="27374" y="10149"/>
                    <a:pt x="17052" y="24585"/>
                  </a:cubicBezTo>
                  <a:cubicBezTo>
                    <a:pt x="6729" y="39022"/>
                    <a:pt x="-825" y="51439"/>
                    <a:pt x="72" y="5233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659C1151-4BB3-1544-BD11-1BA0E6F2961A}"/>
                </a:ext>
              </a:extLst>
            </p:cNvPr>
            <p:cNvSpPr/>
            <p:nvPr/>
          </p:nvSpPr>
          <p:spPr>
            <a:xfrm>
              <a:off x="3096585" y="2353050"/>
              <a:ext cx="10973" cy="15844"/>
            </a:xfrm>
            <a:custGeom>
              <a:avLst/>
              <a:gdLst>
                <a:gd name="connsiteX0" fmla="*/ 288 w 10973"/>
                <a:gd name="connsiteY0" fmla="*/ 15703 h 15844"/>
                <a:gd name="connsiteX1" fmla="*/ 7245 w 10973"/>
                <a:gd name="connsiteY1" fmla="*/ 9420 h 15844"/>
                <a:gd name="connsiteX2" fmla="*/ 10685 w 10973"/>
                <a:gd name="connsiteY2" fmla="*/ 145 h 15844"/>
                <a:gd name="connsiteX3" fmla="*/ 3729 w 10973"/>
                <a:gd name="connsiteY3" fmla="*/ 6428 h 15844"/>
                <a:gd name="connsiteX4" fmla="*/ 288 w 10973"/>
                <a:gd name="connsiteY4" fmla="*/ 15703 h 1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73" h="15844">
                  <a:moveTo>
                    <a:pt x="288" y="15703"/>
                  </a:moveTo>
                  <a:cubicBezTo>
                    <a:pt x="1261" y="16526"/>
                    <a:pt x="4402" y="13683"/>
                    <a:pt x="7245" y="9420"/>
                  </a:cubicBezTo>
                  <a:cubicBezTo>
                    <a:pt x="10087" y="5156"/>
                    <a:pt x="11658" y="967"/>
                    <a:pt x="10685" y="145"/>
                  </a:cubicBezTo>
                  <a:cubicBezTo>
                    <a:pt x="9713" y="-678"/>
                    <a:pt x="6572" y="2089"/>
                    <a:pt x="3729" y="6428"/>
                  </a:cubicBezTo>
                  <a:cubicBezTo>
                    <a:pt x="887" y="10766"/>
                    <a:pt x="-684" y="14880"/>
                    <a:pt x="288" y="1570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AAF9F013-44C8-4DEA-2CD4-D2DE883F9CE4}"/>
                </a:ext>
              </a:extLst>
            </p:cNvPr>
            <p:cNvSpPr/>
            <p:nvPr/>
          </p:nvSpPr>
          <p:spPr>
            <a:xfrm>
              <a:off x="2825851" y="2243951"/>
              <a:ext cx="329186" cy="277914"/>
            </a:xfrm>
            <a:custGeom>
              <a:avLst/>
              <a:gdLst>
                <a:gd name="connsiteX0" fmla="*/ 318595 w 329186"/>
                <a:gd name="connsiteY0" fmla="*/ 30255 h 277914"/>
                <a:gd name="connsiteX1" fmla="*/ 303261 w 329186"/>
                <a:gd name="connsiteY1" fmla="*/ 1757 h 277914"/>
                <a:gd name="connsiteX2" fmla="*/ 16405 w 329186"/>
                <a:gd name="connsiteY2" fmla="*/ 66907 h 277914"/>
                <a:gd name="connsiteX3" fmla="*/ 131447 w 329186"/>
                <a:gd name="connsiteY3" fmla="*/ 267968 h 277914"/>
                <a:gd name="connsiteX4" fmla="*/ 318595 w 329186"/>
                <a:gd name="connsiteY4" fmla="*/ 30255 h 27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86" h="277914">
                  <a:moveTo>
                    <a:pt x="318595" y="30255"/>
                  </a:moveTo>
                  <a:cubicBezTo>
                    <a:pt x="337070" y="6619"/>
                    <a:pt x="331012" y="-4601"/>
                    <a:pt x="303261" y="1757"/>
                  </a:cubicBezTo>
                  <a:cubicBezTo>
                    <a:pt x="223226" y="20008"/>
                    <a:pt x="61958" y="56734"/>
                    <a:pt x="16405" y="66907"/>
                  </a:cubicBezTo>
                  <a:cubicBezTo>
                    <a:pt x="-45005" y="80595"/>
                    <a:pt x="82228" y="330201"/>
                    <a:pt x="131447" y="267968"/>
                  </a:cubicBezTo>
                  <a:cubicBezTo>
                    <a:pt x="169594" y="220844"/>
                    <a:pt x="268330" y="94658"/>
                    <a:pt x="318595" y="30255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5A0D2CCF-8BF0-B6E1-8084-AF7693C419E3}"/>
                </a:ext>
              </a:extLst>
            </p:cNvPr>
            <p:cNvSpPr/>
            <p:nvPr/>
          </p:nvSpPr>
          <p:spPr>
            <a:xfrm>
              <a:off x="2935459" y="2442969"/>
              <a:ext cx="57440" cy="75966"/>
            </a:xfrm>
            <a:custGeom>
              <a:avLst/>
              <a:gdLst>
                <a:gd name="connsiteX0" fmla="*/ 23709 w 57440"/>
                <a:gd name="connsiteY0" fmla="*/ 33346 h 75966"/>
                <a:gd name="connsiteX1" fmla="*/ 446 w 57440"/>
                <a:gd name="connsiteY1" fmla="*/ 75682 h 75966"/>
                <a:gd name="connsiteX2" fmla="*/ 33732 w 57440"/>
                <a:gd name="connsiteY2" fmla="*/ 42621 h 75966"/>
                <a:gd name="connsiteX3" fmla="*/ 56994 w 57440"/>
                <a:gd name="connsiteY3" fmla="*/ 284 h 75966"/>
                <a:gd name="connsiteX4" fmla="*/ 23709 w 57440"/>
                <a:gd name="connsiteY4" fmla="*/ 33346 h 7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40" h="75966">
                  <a:moveTo>
                    <a:pt x="23709" y="33346"/>
                  </a:moveTo>
                  <a:cubicBezTo>
                    <a:pt x="8076" y="54215"/>
                    <a:pt x="-2322" y="73139"/>
                    <a:pt x="446" y="75682"/>
                  </a:cubicBezTo>
                  <a:cubicBezTo>
                    <a:pt x="3214" y="78225"/>
                    <a:pt x="18099" y="63415"/>
                    <a:pt x="33732" y="42621"/>
                  </a:cubicBezTo>
                  <a:cubicBezTo>
                    <a:pt x="49365" y="21826"/>
                    <a:pt x="59762" y="2827"/>
                    <a:pt x="56994" y="284"/>
                  </a:cubicBezTo>
                  <a:cubicBezTo>
                    <a:pt x="54227" y="-2259"/>
                    <a:pt x="39342" y="12551"/>
                    <a:pt x="23709" y="33346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A3FB6469-2548-6098-2B66-3C4D3BCE0AA6}"/>
                </a:ext>
              </a:extLst>
            </p:cNvPr>
            <p:cNvSpPr/>
            <p:nvPr/>
          </p:nvSpPr>
          <p:spPr>
            <a:xfrm>
              <a:off x="2906999" y="2426219"/>
              <a:ext cx="47770" cy="63422"/>
            </a:xfrm>
            <a:custGeom>
              <a:avLst/>
              <a:gdLst>
                <a:gd name="connsiteX0" fmla="*/ 18807 w 47770"/>
                <a:gd name="connsiteY0" fmla="*/ 27506 h 63422"/>
                <a:gd name="connsiteX1" fmla="*/ 706 w 47770"/>
                <a:gd name="connsiteY1" fmla="*/ 62961 h 63422"/>
                <a:gd name="connsiteX2" fmla="*/ 28756 w 47770"/>
                <a:gd name="connsiteY2" fmla="*/ 36781 h 63422"/>
                <a:gd name="connsiteX3" fmla="*/ 47082 w 47770"/>
                <a:gd name="connsiteY3" fmla="*/ 428 h 63422"/>
                <a:gd name="connsiteX4" fmla="*/ 18807 w 47770"/>
                <a:gd name="connsiteY4" fmla="*/ 27506 h 6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70" h="63422">
                  <a:moveTo>
                    <a:pt x="18807" y="27506"/>
                  </a:moveTo>
                  <a:cubicBezTo>
                    <a:pt x="3174" y="48375"/>
                    <a:pt x="-2062" y="60417"/>
                    <a:pt x="706" y="62961"/>
                  </a:cubicBezTo>
                  <a:cubicBezTo>
                    <a:pt x="3473" y="65504"/>
                    <a:pt x="13123" y="57650"/>
                    <a:pt x="28756" y="36781"/>
                  </a:cubicBezTo>
                  <a:cubicBezTo>
                    <a:pt x="44389" y="15912"/>
                    <a:pt x="49849" y="2971"/>
                    <a:pt x="47082" y="428"/>
                  </a:cubicBezTo>
                  <a:cubicBezTo>
                    <a:pt x="44389" y="-2115"/>
                    <a:pt x="34440" y="6637"/>
                    <a:pt x="18807" y="27506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D4733FBF-1303-F6F6-3549-B306A0B7BE2B}"/>
                </a:ext>
              </a:extLst>
            </p:cNvPr>
            <p:cNvSpPr/>
            <p:nvPr/>
          </p:nvSpPr>
          <p:spPr>
            <a:xfrm>
              <a:off x="2925180" y="2447068"/>
              <a:ext cx="58596" cy="60893"/>
            </a:xfrm>
            <a:custGeom>
              <a:avLst/>
              <a:gdLst>
                <a:gd name="connsiteX0" fmla="*/ 14913 w 58596"/>
                <a:gd name="connsiteY0" fmla="*/ 33136 h 60893"/>
                <a:gd name="connsiteX1" fmla="*/ 926 w 58596"/>
                <a:gd name="connsiteY1" fmla="*/ 59989 h 60893"/>
                <a:gd name="connsiteX2" fmla="*/ 25011 w 58596"/>
                <a:gd name="connsiteY2" fmla="*/ 43758 h 60893"/>
                <a:gd name="connsiteX3" fmla="*/ 58596 w 58596"/>
                <a:gd name="connsiteY3" fmla="*/ 0 h 60893"/>
                <a:gd name="connsiteX4" fmla="*/ 14913 w 58596"/>
                <a:gd name="connsiteY4" fmla="*/ 33136 h 6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6" h="60893">
                  <a:moveTo>
                    <a:pt x="14913" y="33136"/>
                  </a:moveTo>
                  <a:cubicBezTo>
                    <a:pt x="1524" y="48545"/>
                    <a:pt x="-1917" y="57072"/>
                    <a:pt x="926" y="59989"/>
                  </a:cubicBezTo>
                  <a:cubicBezTo>
                    <a:pt x="3693" y="62906"/>
                    <a:pt x="11622" y="59092"/>
                    <a:pt x="25011" y="43758"/>
                  </a:cubicBezTo>
                  <a:cubicBezTo>
                    <a:pt x="38400" y="28349"/>
                    <a:pt x="58596" y="0"/>
                    <a:pt x="58596" y="0"/>
                  </a:cubicBezTo>
                  <a:cubicBezTo>
                    <a:pt x="58596" y="0"/>
                    <a:pt x="28227" y="17802"/>
                    <a:pt x="14913" y="3313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AB3DB062-80BB-E38D-5191-16C19E6C2361}"/>
                </a:ext>
              </a:extLst>
            </p:cNvPr>
            <p:cNvSpPr/>
            <p:nvPr/>
          </p:nvSpPr>
          <p:spPr>
            <a:xfrm>
              <a:off x="2926960" y="2423356"/>
              <a:ext cx="73945" cy="61283"/>
            </a:xfrm>
            <a:custGeom>
              <a:avLst/>
              <a:gdLst>
                <a:gd name="connsiteX0" fmla="*/ 20389 w 73945"/>
                <a:gd name="connsiteY0" fmla="*/ 32014 h 61283"/>
                <a:gd name="connsiteX1" fmla="*/ 642 w 73945"/>
                <a:gd name="connsiteY1" fmla="*/ 60064 h 61283"/>
                <a:gd name="connsiteX2" fmla="*/ 29888 w 73945"/>
                <a:gd name="connsiteY2" fmla="*/ 44580 h 61283"/>
                <a:gd name="connsiteX3" fmla="*/ 73945 w 73945"/>
                <a:gd name="connsiteY3" fmla="*/ 0 h 61283"/>
                <a:gd name="connsiteX4" fmla="*/ 20389 w 73945"/>
                <a:gd name="connsiteY4" fmla="*/ 32089 h 6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45" h="61283">
                  <a:moveTo>
                    <a:pt x="20389" y="32014"/>
                  </a:moveTo>
                  <a:cubicBezTo>
                    <a:pt x="3185" y="47572"/>
                    <a:pt x="-1976" y="56623"/>
                    <a:pt x="642" y="60064"/>
                  </a:cubicBezTo>
                  <a:cubicBezTo>
                    <a:pt x="3260" y="63505"/>
                    <a:pt x="12684" y="60064"/>
                    <a:pt x="29888" y="44580"/>
                  </a:cubicBezTo>
                  <a:cubicBezTo>
                    <a:pt x="47092" y="29022"/>
                    <a:pt x="73945" y="0"/>
                    <a:pt x="73945" y="0"/>
                  </a:cubicBezTo>
                  <a:cubicBezTo>
                    <a:pt x="73945" y="0"/>
                    <a:pt x="37593" y="16531"/>
                    <a:pt x="20389" y="3208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0FDAAF11-8CD4-B7DA-8503-BCA8EC81AEF9}"/>
                </a:ext>
              </a:extLst>
            </p:cNvPr>
            <p:cNvSpPr/>
            <p:nvPr/>
          </p:nvSpPr>
          <p:spPr>
            <a:xfrm>
              <a:off x="2874498" y="2399808"/>
              <a:ext cx="66371" cy="69682"/>
            </a:xfrm>
            <a:custGeom>
              <a:avLst/>
              <a:gdLst>
                <a:gd name="connsiteX0" fmla="*/ 2913 w 66371"/>
                <a:gd name="connsiteY0" fmla="*/ 69325 h 69682"/>
                <a:gd name="connsiteX1" fmla="*/ 29467 w 66371"/>
                <a:gd name="connsiteY1" fmla="*/ 50326 h 69682"/>
                <a:gd name="connsiteX2" fmla="*/ 66044 w 66371"/>
                <a:gd name="connsiteY2" fmla="*/ 3053 h 69682"/>
                <a:gd name="connsiteX3" fmla="*/ 65969 w 66371"/>
                <a:gd name="connsiteY3" fmla="*/ 734 h 69682"/>
                <a:gd name="connsiteX4" fmla="*/ 65221 w 66371"/>
                <a:gd name="connsiteY4" fmla="*/ 135 h 69682"/>
                <a:gd name="connsiteX5" fmla="*/ 63800 w 66371"/>
                <a:gd name="connsiteY5" fmla="*/ 210 h 69682"/>
                <a:gd name="connsiteX6" fmla="*/ 16826 w 66371"/>
                <a:gd name="connsiteY6" fmla="*/ 37012 h 69682"/>
                <a:gd name="connsiteX7" fmla="*/ 1417 w 66371"/>
                <a:gd name="connsiteY7" fmla="*/ 68278 h 69682"/>
                <a:gd name="connsiteX8" fmla="*/ 2913 w 66371"/>
                <a:gd name="connsiteY8" fmla="*/ 69325 h 69682"/>
                <a:gd name="connsiteX9" fmla="*/ 2913 w 66371"/>
                <a:gd name="connsiteY9" fmla="*/ 69325 h 6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371" h="69682">
                  <a:moveTo>
                    <a:pt x="2913" y="69325"/>
                  </a:moveTo>
                  <a:cubicBezTo>
                    <a:pt x="8972" y="71868"/>
                    <a:pt x="20715" y="60349"/>
                    <a:pt x="29467" y="50326"/>
                  </a:cubicBezTo>
                  <a:cubicBezTo>
                    <a:pt x="43828" y="33795"/>
                    <a:pt x="65819" y="3352"/>
                    <a:pt x="66044" y="3053"/>
                  </a:cubicBezTo>
                  <a:cubicBezTo>
                    <a:pt x="66493" y="2380"/>
                    <a:pt x="66493" y="1407"/>
                    <a:pt x="65969" y="734"/>
                  </a:cubicBezTo>
                  <a:cubicBezTo>
                    <a:pt x="65745" y="435"/>
                    <a:pt x="65520" y="285"/>
                    <a:pt x="65221" y="135"/>
                  </a:cubicBezTo>
                  <a:cubicBezTo>
                    <a:pt x="64772" y="-89"/>
                    <a:pt x="64249" y="-14"/>
                    <a:pt x="63800" y="210"/>
                  </a:cubicBezTo>
                  <a:cubicBezTo>
                    <a:pt x="62453" y="1033"/>
                    <a:pt x="31262" y="20406"/>
                    <a:pt x="16826" y="37012"/>
                  </a:cubicBezTo>
                  <a:cubicBezTo>
                    <a:pt x="2315" y="53692"/>
                    <a:pt x="-2772" y="63939"/>
                    <a:pt x="1417" y="68278"/>
                  </a:cubicBezTo>
                  <a:cubicBezTo>
                    <a:pt x="1866" y="68727"/>
                    <a:pt x="2315" y="69101"/>
                    <a:pt x="2913" y="69325"/>
                  </a:cubicBezTo>
                  <a:lnTo>
                    <a:pt x="2913" y="69325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B5CEB0E2-ABEB-CB2F-3851-10D641F44968}"/>
                </a:ext>
              </a:extLst>
            </p:cNvPr>
            <p:cNvSpPr/>
            <p:nvPr/>
          </p:nvSpPr>
          <p:spPr>
            <a:xfrm>
              <a:off x="2891520" y="2416101"/>
              <a:ext cx="58670" cy="60893"/>
            </a:xfrm>
            <a:custGeom>
              <a:avLst/>
              <a:gdLst>
                <a:gd name="connsiteX0" fmla="*/ 14913 w 58670"/>
                <a:gd name="connsiteY0" fmla="*/ 33061 h 60893"/>
                <a:gd name="connsiteX1" fmla="*/ 926 w 58670"/>
                <a:gd name="connsiteY1" fmla="*/ 59989 h 60893"/>
                <a:gd name="connsiteX2" fmla="*/ 25086 w 58670"/>
                <a:gd name="connsiteY2" fmla="*/ 43758 h 60893"/>
                <a:gd name="connsiteX3" fmla="*/ 58671 w 58670"/>
                <a:gd name="connsiteY3" fmla="*/ 0 h 60893"/>
                <a:gd name="connsiteX4" fmla="*/ 14988 w 58670"/>
                <a:gd name="connsiteY4" fmla="*/ 33136 h 6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0" h="60893">
                  <a:moveTo>
                    <a:pt x="14913" y="33061"/>
                  </a:moveTo>
                  <a:cubicBezTo>
                    <a:pt x="1524" y="48470"/>
                    <a:pt x="-1917" y="56997"/>
                    <a:pt x="926" y="59989"/>
                  </a:cubicBezTo>
                  <a:cubicBezTo>
                    <a:pt x="3693" y="62906"/>
                    <a:pt x="11622" y="59092"/>
                    <a:pt x="25086" y="43758"/>
                  </a:cubicBezTo>
                  <a:cubicBezTo>
                    <a:pt x="38475" y="28349"/>
                    <a:pt x="58671" y="0"/>
                    <a:pt x="58671" y="0"/>
                  </a:cubicBezTo>
                  <a:cubicBezTo>
                    <a:pt x="58671" y="0"/>
                    <a:pt x="28302" y="17727"/>
                    <a:pt x="14988" y="3313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0A0F9D2E-0DA2-F9AD-BDEB-66062CCA1828}"/>
                </a:ext>
              </a:extLst>
            </p:cNvPr>
            <p:cNvSpPr/>
            <p:nvPr/>
          </p:nvSpPr>
          <p:spPr>
            <a:xfrm>
              <a:off x="2880450" y="2402038"/>
              <a:ext cx="58670" cy="60967"/>
            </a:xfrm>
            <a:custGeom>
              <a:avLst/>
              <a:gdLst>
                <a:gd name="connsiteX0" fmla="*/ 14913 w 58670"/>
                <a:gd name="connsiteY0" fmla="*/ 33211 h 60967"/>
                <a:gd name="connsiteX1" fmla="*/ 926 w 58670"/>
                <a:gd name="connsiteY1" fmla="*/ 60064 h 60967"/>
                <a:gd name="connsiteX2" fmla="*/ 25086 w 58670"/>
                <a:gd name="connsiteY2" fmla="*/ 43758 h 60967"/>
                <a:gd name="connsiteX3" fmla="*/ 58671 w 58670"/>
                <a:gd name="connsiteY3" fmla="*/ 0 h 60967"/>
                <a:gd name="connsiteX4" fmla="*/ 14913 w 58670"/>
                <a:gd name="connsiteY4" fmla="*/ 33136 h 6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0" h="60967">
                  <a:moveTo>
                    <a:pt x="14913" y="33211"/>
                  </a:moveTo>
                  <a:cubicBezTo>
                    <a:pt x="1524" y="48620"/>
                    <a:pt x="-1917" y="57147"/>
                    <a:pt x="926" y="60064"/>
                  </a:cubicBezTo>
                  <a:cubicBezTo>
                    <a:pt x="3768" y="62981"/>
                    <a:pt x="11697" y="59166"/>
                    <a:pt x="25086" y="43758"/>
                  </a:cubicBezTo>
                  <a:cubicBezTo>
                    <a:pt x="38475" y="28424"/>
                    <a:pt x="58671" y="0"/>
                    <a:pt x="58671" y="0"/>
                  </a:cubicBezTo>
                  <a:cubicBezTo>
                    <a:pt x="58671" y="0"/>
                    <a:pt x="28302" y="17727"/>
                    <a:pt x="14913" y="3313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8B00B77B-20E2-E13D-7718-F44E98058F26}"/>
                </a:ext>
              </a:extLst>
            </p:cNvPr>
            <p:cNvSpPr/>
            <p:nvPr/>
          </p:nvSpPr>
          <p:spPr>
            <a:xfrm>
              <a:off x="2893295" y="2392389"/>
              <a:ext cx="73950" cy="61283"/>
            </a:xfrm>
            <a:custGeom>
              <a:avLst/>
              <a:gdLst>
                <a:gd name="connsiteX0" fmla="*/ 20394 w 73950"/>
                <a:gd name="connsiteY0" fmla="*/ 32014 h 61283"/>
                <a:gd name="connsiteX1" fmla="*/ 647 w 73950"/>
                <a:gd name="connsiteY1" fmla="*/ 60064 h 61283"/>
                <a:gd name="connsiteX2" fmla="*/ 29893 w 73950"/>
                <a:gd name="connsiteY2" fmla="*/ 44580 h 61283"/>
                <a:gd name="connsiteX3" fmla="*/ 73950 w 73950"/>
                <a:gd name="connsiteY3" fmla="*/ 0 h 61283"/>
                <a:gd name="connsiteX4" fmla="*/ 20319 w 73950"/>
                <a:gd name="connsiteY4" fmla="*/ 32089 h 6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50" h="61283">
                  <a:moveTo>
                    <a:pt x="20394" y="32014"/>
                  </a:moveTo>
                  <a:cubicBezTo>
                    <a:pt x="3115" y="47572"/>
                    <a:pt x="-1971" y="56623"/>
                    <a:pt x="647" y="60064"/>
                  </a:cubicBezTo>
                  <a:cubicBezTo>
                    <a:pt x="3265" y="63505"/>
                    <a:pt x="12689" y="60064"/>
                    <a:pt x="29893" y="44580"/>
                  </a:cubicBezTo>
                  <a:cubicBezTo>
                    <a:pt x="47097" y="29022"/>
                    <a:pt x="73950" y="0"/>
                    <a:pt x="73950" y="0"/>
                  </a:cubicBezTo>
                  <a:cubicBezTo>
                    <a:pt x="73950" y="0"/>
                    <a:pt x="37598" y="16531"/>
                    <a:pt x="20319" y="3208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4F546E28-140A-243B-D5D5-6A143E0A2BBD}"/>
                </a:ext>
              </a:extLst>
            </p:cNvPr>
            <p:cNvSpPr/>
            <p:nvPr/>
          </p:nvSpPr>
          <p:spPr>
            <a:xfrm>
              <a:off x="2872257" y="2395456"/>
              <a:ext cx="68060" cy="47938"/>
            </a:xfrm>
            <a:custGeom>
              <a:avLst/>
              <a:gdLst>
                <a:gd name="connsiteX0" fmla="*/ 18993 w 68060"/>
                <a:gd name="connsiteY0" fmla="*/ 23188 h 47938"/>
                <a:gd name="connsiteX1" fmla="*/ 517 w 68060"/>
                <a:gd name="connsiteY1" fmla="*/ 46451 h 47938"/>
                <a:gd name="connsiteX2" fmla="*/ 27221 w 68060"/>
                <a:gd name="connsiteY2" fmla="*/ 35605 h 47938"/>
                <a:gd name="connsiteX3" fmla="*/ 68061 w 68060"/>
                <a:gd name="connsiteY3" fmla="*/ 0 h 47938"/>
                <a:gd name="connsiteX4" fmla="*/ 18993 w 68060"/>
                <a:gd name="connsiteY4" fmla="*/ 23188 h 4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60" h="47938">
                  <a:moveTo>
                    <a:pt x="18993" y="23188"/>
                  </a:moveTo>
                  <a:cubicBezTo>
                    <a:pt x="3135" y="35380"/>
                    <a:pt x="-1727" y="43010"/>
                    <a:pt x="517" y="46451"/>
                  </a:cubicBezTo>
                  <a:cubicBezTo>
                    <a:pt x="2761" y="49891"/>
                    <a:pt x="11363" y="47797"/>
                    <a:pt x="27221" y="35605"/>
                  </a:cubicBezTo>
                  <a:cubicBezTo>
                    <a:pt x="43153" y="23412"/>
                    <a:pt x="68061" y="0"/>
                    <a:pt x="68061" y="0"/>
                  </a:cubicBezTo>
                  <a:cubicBezTo>
                    <a:pt x="68061" y="0"/>
                    <a:pt x="34925" y="10996"/>
                    <a:pt x="18993" y="2318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850D1927-2377-DCD0-7CF2-1BDB7DECB9C3}"/>
                </a:ext>
              </a:extLst>
            </p:cNvPr>
            <p:cNvSpPr/>
            <p:nvPr/>
          </p:nvSpPr>
          <p:spPr>
            <a:xfrm>
              <a:off x="2834156" y="2306406"/>
              <a:ext cx="88908" cy="22142"/>
            </a:xfrm>
            <a:custGeom>
              <a:avLst/>
              <a:gdLst>
                <a:gd name="connsiteX0" fmla="*/ 45948 w 88908"/>
                <a:gd name="connsiteY0" fmla="*/ 17990 h 22142"/>
                <a:gd name="connsiteX1" fmla="*/ 21 w 88908"/>
                <a:gd name="connsiteY1" fmla="*/ 19710 h 22142"/>
                <a:gd name="connsiteX2" fmla="*/ 43031 w 88908"/>
                <a:gd name="connsiteY2" fmla="*/ 4152 h 22142"/>
                <a:gd name="connsiteX3" fmla="*/ 88883 w 88908"/>
                <a:gd name="connsiteY3" fmla="*/ 2432 h 22142"/>
                <a:gd name="connsiteX4" fmla="*/ 45873 w 88908"/>
                <a:gd name="connsiteY4" fmla="*/ 17990 h 2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08" h="22142">
                  <a:moveTo>
                    <a:pt x="45948" y="17990"/>
                  </a:moveTo>
                  <a:cubicBezTo>
                    <a:pt x="21414" y="22777"/>
                    <a:pt x="844" y="23525"/>
                    <a:pt x="21" y="19710"/>
                  </a:cubicBezTo>
                  <a:cubicBezTo>
                    <a:pt x="-727" y="15896"/>
                    <a:pt x="18497" y="8939"/>
                    <a:pt x="43031" y="4152"/>
                  </a:cubicBezTo>
                  <a:cubicBezTo>
                    <a:pt x="67565" y="-635"/>
                    <a:pt x="88135" y="-1383"/>
                    <a:pt x="88883" y="2432"/>
                  </a:cubicBezTo>
                  <a:cubicBezTo>
                    <a:pt x="89706" y="6247"/>
                    <a:pt x="70407" y="13203"/>
                    <a:pt x="45873" y="17990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031B575B-7682-4825-E154-2EEC7363027E}"/>
                </a:ext>
              </a:extLst>
            </p:cNvPr>
            <p:cNvSpPr/>
            <p:nvPr/>
          </p:nvSpPr>
          <p:spPr>
            <a:xfrm>
              <a:off x="2844981" y="2349640"/>
              <a:ext cx="73528" cy="20323"/>
            </a:xfrm>
            <a:custGeom>
              <a:avLst/>
              <a:gdLst>
                <a:gd name="connsiteX0" fmla="*/ 37741 w 73528"/>
                <a:gd name="connsiteY0" fmla="*/ 17018 h 20323"/>
                <a:gd name="connsiteX1" fmla="*/ 42 w 73528"/>
                <a:gd name="connsiteY1" fmla="*/ 17168 h 20323"/>
                <a:gd name="connsiteX2" fmla="*/ 34899 w 73528"/>
                <a:gd name="connsiteY2" fmla="*/ 3180 h 20323"/>
                <a:gd name="connsiteX3" fmla="*/ 73496 w 73528"/>
                <a:gd name="connsiteY3" fmla="*/ 3180 h 20323"/>
                <a:gd name="connsiteX4" fmla="*/ 37741 w 73528"/>
                <a:gd name="connsiteY4" fmla="*/ 16943 h 2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28" h="20323">
                  <a:moveTo>
                    <a:pt x="37741" y="17018"/>
                  </a:moveTo>
                  <a:cubicBezTo>
                    <a:pt x="13207" y="21805"/>
                    <a:pt x="790" y="20982"/>
                    <a:pt x="42" y="17168"/>
                  </a:cubicBezTo>
                  <a:cubicBezTo>
                    <a:pt x="-780" y="13353"/>
                    <a:pt x="10365" y="7967"/>
                    <a:pt x="34899" y="3180"/>
                  </a:cubicBezTo>
                  <a:cubicBezTo>
                    <a:pt x="59433" y="-1532"/>
                    <a:pt x="72673" y="-560"/>
                    <a:pt x="73496" y="3180"/>
                  </a:cubicBezTo>
                  <a:cubicBezTo>
                    <a:pt x="74244" y="6995"/>
                    <a:pt x="62350" y="12156"/>
                    <a:pt x="37741" y="16943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9D840F70-CCA6-AFA9-EA3F-0A53A6BE5A69}"/>
                </a:ext>
              </a:extLst>
            </p:cNvPr>
            <p:cNvSpPr/>
            <p:nvPr/>
          </p:nvSpPr>
          <p:spPr>
            <a:xfrm>
              <a:off x="2838937" y="2315121"/>
              <a:ext cx="76846" cy="29090"/>
            </a:xfrm>
            <a:custGeom>
              <a:avLst/>
              <a:gdLst>
                <a:gd name="connsiteX0" fmla="*/ 28826 w 76846"/>
                <a:gd name="connsiteY0" fmla="*/ 25432 h 29090"/>
                <a:gd name="connsiteX1" fmla="*/ 103 w 76846"/>
                <a:gd name="connsiteY1" fmla="*/ 25731 h 29090"/>
                <a:gd name="connsiteX2" fmla="*/ 24936 w 76846"/>
                <a:gd name="connsiteY2" fmla="*/ 10771 h 29090"/>
                <a:gd name="connsiteX3" fmla="*/ 76847 w 76846"/>
                <a:gd name="connsiteY3" fmla="*/ 0 h 29090"/>
                <a:gd name="connsiteX4" fmla="*/ 28751 w 76846"/>
                <a:gd name="connsiteY4" fmla="*/ 25357 h 2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46" h="29090">
                  <a:moveTo>
                    <a:pt x="28826" y="25432"/>
                  </a:moveTo>
                  <a:cubicBezTo>
                    <a:pt x="9826" y="30668"/>
                    <a:pt x="1150" y="29845"/>
                    <a:pt x="103" y="25731"/>
                  </a:cubicBezTo>
                  <a:cubicBezTo>
                    <a:pt x="-945" y="21692"/>
                    <a:pt x="5937" y="16007"/>
                    <a:pt x="24936" y="10771"/>
                  </a:cubicBezTo>
                  <a:cubicBezTo>
                    <a:pt x="43935" y="5535"/>
                    <a:pt x="76847" y="0"/>
                    <a:pt x="76847" y="0"/>
                  </a:cubicBezTo>
                  <a:cubicBezTo>
                    <a:pt x="76847" y="0"/>
                    <a:pt x="47825" y="20121"/>
                    <a:pt x="28751" y="2535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B4652870-643F-FC69-0F6B-0C89383FCDF7}"/>
                </a:ext>
              </a:extLst>
            </p:cNvPr>
            <p:cNvSpPr/>
            <p:nvPr/>
          </p:nvSpPr>
          <p:spPr>
            <a:xfrm>
              <a:off x="2859029" y="2310259"/>
              <a:ext cx="84505" cy="42946"/>
            </a:xfrm>
            <a:custGeom>
              <a:avLst/>
              <a:gdLst>
                <a:gd name="connsiteX0" fmla="*/ 32595 w 84505"/>
                <a:gd name="connsiteY0" fmla="*/ 35231 h 42946"/>
                <a:gd name="connsiteX1" fmla="*/ 206 w 84505"/>
                <a:gd name="connsiteY1" fmla="*/ 40467 h 42946"/>
                <a:gd name="connsiteX2" fmla="*/ 26835 w 84505"/>
                <a:gd name="connsiteY2" fmla="*/ 20271 h 42946"/>
                <a:gd name="connsiteX3" fmla="*/ 84506 w 84505"/>
                <a:gd name="connsiteY3" fmla="*/ 0 h 42946"/>
                <a:gd name="connsiteX4" fmla="*/ 32595 w 84505"/>
                <a:gd name="connsiteY4" fmla="*/ 35156 h 4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05" h="42946">
                  <a:moveTo>
                    <a:pt x="32595" y="35231"/>
                  </a:moveTo>
                  <a:cubicBezTo>
                    <a:pt x="11651" y="44057"/>
                    <a:pt x="1777" y="44581"/>
                    <a:pt x="206" y="40467"/>
                  </a:cubicBezTo>
                  <a:cubicBezTo>
                    <a:pt x="-1364" y="36353"/>
                    <a:pt x="5891" y="29097"/>
                    <a:pt x="26835" y="20271"/>
                  </a:cubicBezTo>
                  <a:cubicBezTo>
                    <a:pt x="47854" y="11444"/>
                    <a:pt x="84506" y="0"/>
                    <a:pt x="84506" y="0"/>
                  </a:cubicBezTo>
                  <a:cubicBezTo>
                    <a:pt x="84506" y="0"/>
                    <a:pt x="53613" y="26329"/>
                    <a:pt x="32595" y="3515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F9D7DA29-72A9-D184-A1CE-817928D80EF1}"/>
                </a:ext>
              </a:extLst>
            </p:cNvPr>
            <p:cNvSpPr/>
            <p:nvPr/>
          </p:nvSpPr>
          <p:spPr>
            <a:xfrm>
              <a:off x="2847013" y="2376955"/>
              <a:ext cx="86572" cy="34332"/>
            </a:xfrm>
            <a:custGeom>
              <a:avLst/>
              <a:gdLst>
                <a:gd name="connsiteX0" fmla="*/ 29 w 86572"/>
                <a:gd name="connsiteY0" fmla="*/ 27851 h 34332"/>
                <a:gd name="connsiteX1" fmla="*/ 28303 w 86572"/>
                <a:gd name="connsiteY1" fmla="*/ 11919 h 34332"/>
                <a:gd name="connsiteX2" fmla="*/ 84553 w 86572"/>
                <a:gd name="connsiteY2" fmla="*/ 25 h 34332"/>
                <a:gd name="connsiteX3" fmla="*/ 86423 w 86572"/>
                <a:gd name="connsiteY3" fmla="*/ 1222 h 34332"/>
                <a:gd name="connsiteX4" fmla="*/ 86572 w 86572"/>
                <a:gd name="connsiteY4" fmla="*/ 2195 h 34332"/>
                <a:gd name="connsiteX5" fmla="*/ 85824 w 86572"/>
                <a:gd name="connsiteY5" fmla="*/ 3466 h 34332"/>
                <a:gd name="connsiteX6" fmla="*/ 33166 w 86572"/>
                <a:gd name="connsiteY6" fmla="*/ 30170 h 34332"/>
                <a:gd name="connsiteX7" fmla="*/ 179 w 86572"/>
                <a:gd name="connsiteY7" fmla="*/ 29796 h 34332"/>
                <a:gd name="connsiteX8" fmla="*/ 29 w 86572"/>
                <a:gd name="connsiteY8" fmla="*/ 27851 h 34332"/>
                <a:gd name="connsiteX9" fmla="*/ 29 w 86572"/>
                <a:gd name="connsiteY9" fmla="*/ 27851 h 3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572" h="34332">
                  <a:moveTo>
                    <a:pt x="29" y="27851"/>
                  </a:moveTo>
                  <a:cubicBezTo>
                    <a:pt x="852" y="20969"/>
                    <a:pt x="15887" y="15434"/>
                    <a:pt x="28303" y="11919"/>
                  </a:cubicBezTo>
                  <a:cubicBezTo>
                    <a:pt x="48649" y="6309"/>
                    <a:pt x="84179" y="100"/>
                    <a:pt x="84553" y="25"/>
                  </a:cubicBezTo>
                  <a:cubicBezTo>
                    <a:pt x="85376" y="-124"/>
                    <a:pt x="86124" y="399"/>
                    <a:pt x="86423" y="1222"/>
                  </a:cubicBezTo>
                  <a:cubicBezTo>
                    <a:pt x="86572" y="1521"/>
                    <a:pt x="86572" y="1895"/>
                    <a:pt x="86572" y="2195"/>
                  </a:cubicBezTo>
                  <a:cubicBezTo>
                    <a:pt x="86572" y="2718"/>
                    <a:pt x="86198" y="3167"/>
                    <a:pt x="85824" y="3466"/>
                  </a:cubicBezTo>
                  <a:cubicBezTo>
                    <a:pt x="84553" y="4289"/>
                    <a:pt x="53735" y="24485"/>
                    <a:pt x="33166" y="30170"/>
                  </a:cubicBezTo>
                  <a:cubicBezTo>
                    <a:pt x="12596" y="35854"/>
                    <a:pt x="1750" y="35705"/>
                    <a:pt x="179" y="29796"/>
                  </a:cubicBezTo>
                  <a:cubicBezTo>
                    <a:pt x="29" y="29197"/>
                    <a:pt x="-45" y="28524"/>
                    <a:pt x="29" y="27851"/>
                  </a:cubicBezTo>
                  <a:lnTo>
                    <a:pt x="29" y="27851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E0748BAA-8ADD-2358-7A0D-099DA0E8C8AD}"/>
                </a:ext>
              </a:extLst>
            </p:cNvPr>
            <p:cNvSpPr/>
            <p:nvPr/>
          </p:nvSpPr>
          <p:spPr>
            <a:xfrm>
              <a:off x="2848423" y="2361647"/>
              <a:ext cx="76934" cy="29025"/>
            </a:xfrm>
            <a:custGeom>
              <a:avLst/>
              <a:gdLst>
                <a:gd name="connsiteX0" fmla="*/ 28839 w 76934"/>
                <a:gd name="connsiteY0" fmla="*/ 25357 h 29025"/>
                <a:gd name="connsiteX1" fmla="*/ 116 w 76934"/>
                <a:gd name="connsiteY1" fmla="*/ 25731 h 29025"/>
                <a:gd name="connsiteX2" fmla="*/ 25024 w 76934"/>
                <a:gd name="connsiteY2" fmla="*/ 10771 h 29025"/>
                <a:gd name="connsiteX3" fmla="*/ 76935 w 76934"/>
                <a:gd name="connsiteY3" fmla="*/ 0 h 29025"/>
                <a:gd name="connsiteX4" fmla="*/ 28839 w 76934"/>
                <a:gd name="connsiteY4" fmla="*/ 25357 h 2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4" h="29025">
                  <a:moveTo>
                    <a:pt x="28839" y="25357"/>
                  </a:moveTo>
                  <a:cubicBezTo>
                    <a:pt x="9839" y="30668"/>
                    <a:pt x="1163" y="29695"/>
                    <a:pt x="116" y="25731"/>
                  </a:cubicBezTo>
                  <a:cubicBezTo>
                    <a:pt x="-1006" y="21692"/>
                    <a:pt x="5950" y="16082"/>
                    <a:pt x="25024" y="10771"/>
                  </a:cubicBezTo>
                  <a:cubicBezTo>
                    <a:pt x="44023" y="5535"/>
                    <a:pt x="76935" y="0"/>
                    <a:pt x="76935" y="0"/>
                  </a:cubicBezTo>
                  <a:cubicBezTo>
                    <a:pt x="76935" y="0"/>
                    <a:pt x="47913" y="20121"/>
                    <a:pt x="28839" y="2535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7B48610A-7FC5-DB9C-F177-304DC1B41E98}"/>
                </a:ext>
              </a:extLst>
            </p:cNvPr>
            <p:cNvSpPr/>
            <p:nvPr/>
          </p:nvSpPr>
          <p:spPr>
            <a:xfrm>
              <a:off x="2854570" y="2378626"/>
              <a:ext cx="76846" cy="29090"/>
            </a:xfrm>
            <a:custGeom>
              <a:avLst/>
              <a:gdLst>
                <a:gd name="connsiteX0" fmla="*/ 28826 w 76846"/>
                <a:gd name="connsiteY0" fmla="*/ 25432 h 29090"/>
                <a:gd name="connsiteX1" fmla="*/ 103 w 76846"/>
                <a:gd name="connsiteY1" fmla="*/ 25731 h 29090"/>
                <a:gd name="connsiteX2" fmla="*/ 24936 w 76846"/>
                <a:gd name="connsiteY2" fmla="*/ 10771 h 29090"/>
                <a:gd name="connsiteX3" fmla="*/ 76847 w 76846"/>
                <a:gd name="connsiteY3" fmla="*/ 0 h 29090"/>
                <a:gd name="connsiteX4" fmla="*/ 28826 w 76846"/>
                <a:gd name="connsiteY4" fmla="*/ 25357 h 2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46" h="29090">
                  <a:moveTo>
                    <a:pt x="28826" y="25432"/>
                  </a:moveTo>
                  <a:cubicBezTo>
                    <a:pt x="9826" y="30668"/>
                    <a:pt x="1150" y="29845"/>
                    <a:pt x="103" y="25731"/>
                  </a:cubicBezTo>
                  <a:cubicBezTo>
                    <a:pt x="-945" y="21692"/>
                    <a:pt x="5937" y="16082"/>
                    <a:pt x="24936" y="10771"/>
                  </a:cubicBezTo>
                  <a:cubicBezTo>
                    <a:pt x="43935" y="5535"/>
                    <a:pt x="76847" y="0"/>
                    <a:pt x="76847" y="0"/>
                  </a:cubicBezTo>
                  <a:cubicBezTo>
                    <a:pt x="76847" y="0"/>
                    <a:pt x="47825" y="20121"/>
                    <a:pt x="28826" y="2535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C80B52DF-7588-F934-8918-F22BE23C4CF0}"/>
                </a:ext>
              </a:extLst>
            </p:cNvPr>
            <p:cNvSpPr/>
            <p:nvPr/>
          </p:nvSpPr>
          <p:spPr>
            <a:xfrm>
              <a:off x="2868454" y="2356785"/>
              <a:ext cx="84580" cy="42872"/>
            </a:xfrm>
            <a:custGeom>
              <a:avLst/>
              <a:gdLst>
                <a:gd name="connsiteX0" fmla="*/ 32594 w 84580"/>
                <a:gd name="connsiteY0" fmla="*/ 35156 h 42872"/>
                <a:gd name="connsiteX1" fmla="*/ 206 w 84580"/>
                <a:gd name="connsiteY1" fmla="*/ 40392 h 42872"/>
                <a:gd name="connsiteX2" fmla="*/ 26910 w 84580"/>
                <a:gd name="connsiteY2" fmla="*/ 20271 h 42872"/>
                <a:gd name="connsiteX3" fmla="*/ 84580 w 84580"/>
                <a:gd name="connsiteY3" fmla="*/ 0 h 42872"/>
                <a:gd name="connsiteX4" fmla="*/ 32669 w 84580"/>
                <a:gd name="connsiteY4" fmla="*/ 35156 h 42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80" h="42872">
                  <a:moveTo>
                    <a:pt x="32594" y="35156"/>
                  </a:moveTo>
                  <a:cubicBezTo>
                    <a:pt x="11651" y="43982"/>
                    <a:pt x="1777" y="44506"/>
                    <a:pt x="206" y="40392"/>
                  </a:cubicBezTo>
                  <a:cubicBezTo>
                    <a:pt x="-1364" y="36278"/>
                    <a:pt x="5891" y="29022"/>
                    <a:pt x="26910" y="20271"/>
                  </a:cubicBezTo>
                  <a:cubicBezTo>
                    <a:pt x="47854" y="11444"/>
                    <a:pt x="84580" y="0"/>
                    <a:pt x="84580" y="0"/>
                  </a:cubicBezTo>
                  <a:cubicBezTo>
                    <a:pt x="84580" y="0"/>
                    <a:pt x="53688" y="26404"/>
                    <a:pt x="32669" y="35156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B7D925FC-0A24-0852-E0A7-5AD73C9EDC97}"/>
                </a:ext>
              </a:extLst>
            </p:cNvPr>
            <p:cNvSpPr/>
            <p:nvPr/>
          </p:nvSpPr>
          <p:spPr>
            <a:xfrm>
              <a:off x="2866873" y="2380795"/>
              <a:ext cx="70602" cy="43466"/>
            </a:xfrm>
            <a:custGeom>
              <a:avLst/>
              <a:gdLst>
                <a:gd name="connsiteX0" fmla="*/ 28191 w 70602"/>
                <a:gd name="connsiteY0" fmla="*/ 35081 h 43466"/>
                <a:gd name="connsiteX1" fmla="*/ 290 w 70602"/>
                <a:gd name="connsiteY1" fmla="*/ 41364 h 43466"/>
                <a:gd name="connsiteX2" fmla="*/ 21908 w 70602"/>
                <a:gd name="connsiteY2" fmla="*/ 21393 h 43466"/>
                <a:gd name="connsiteX3" fmla="*/ 70602 w 70602"/>
                <a:gd name="connsiteY3" fmla="*/ 0 h 43466"/>
                <a:gd name="connsiteX4" fmla="*/ 28191 w 70602"/>
                <a:gd name="connsiteY4" fmla="*/ 35081 h 4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02" h="43466">
                  <a:moveTo>
                    <a:pt x="28191" y="35081"/>
                  </a:moveTo>
                  <a:cubicBezTo>
                    <a:pt x="10613" y="44207"/>
                    <a:pt x="2011" y="45179"/>
                    <a:pt x="290" y="41364"/>
                  </a:cubicBezTo>
                  <a:cubicBezTo>
                    <a:pt x="-1430" y="37624"/>
                    <a:pt x="4330" y="30593"/>
                    <a:pt x="21908" y="21393"/>
                  </a:cubicBezTo>
                  <a:cubicBezTo>
                    <a:pt x="39486" y="12267"/>
                    <a:pt x="70602" y="0"/>
                    <a:pt x="70602" y="0"/>
                  </a:cubicBezTo>
                  <a:cubicBezTo>
                    <a:pt x="70602" y="0"/>
                    <a:pt x="45769" y="25955"/>
                    <a:pt x="28191" y="3508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EEC740E2-589E-E4C6-FA7D-9D65B3C54C2A}"/>
                </a:ext>
              </a:extLst>
            </p:cNvPr>
            <p:cNvSpPr/>
            <p:nvPr/>
          </p:nvSpPr>
          <p:spPr>
            <a:xfrm>
              <a:off x="2854925" y="2382441"/>
              <a:ext cx="83298" cy="45270"/>
            </a:xfrm>
            <a:custGeom>
              <a:avLst/>
              <a:gdLst>
                <a:gd name="connsiteX0" fmla="*/ 24731 w 83298"/>
                <a:gd name="connsiteY0" fmla="*/ 20121 h 45270"/>
                <a:gd name="connsiteX1" fmla="*/ 346 w 83298"/>
                <a:gd name="connsiteY1" fmla="*/ 43309 h 45270"/>
                <a:gd name="connsiteX2" fmla="*/ 31986 w 83298"/>
                <a:gd name="connsiteY2" fmla="*/ 34258 h 45270"/>
                <a:gd name="connsiteX3" fmla="*/ 83298 w 83298"/>
                <a:gd name="connsiteY3" fmla="*/ 0 h 45270"/>
                <a:gd name="connsiteX4" fmla="*/ 24656 w 83298"/>
                <a:gd name="connsiteY4" fmla="*/ 20121 h 4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98" h="45270">
                  <a:moveTo>
                    <a:pt x="24731" y="20121"/>
                  </a:moveTo>
                  <a:cubicBezTo>
                    <a:pt x="4983" y="31640"/>
                    <a:pt x="-1674" y="39345"/>
                    <a:pt x="346" y="43309"/>
                  </a:cubicBezTo>
                  <a:cubicBezTo>
                    <a:pt x="2366" y="47198"/>
                    <a:pt x="12239" y="45852"/>
                    <a:pt x="31986" y="34258"/>
                  </a:cubicBezTo>
                  <a:cubicBezTo>
                    <a:pt x="51733" y="22739"/>
                    <a:pt x="83298" y="0"/>
                    <a:pt x="83298" y="0"/>
                  </a:cubicBezTo>
                  <a:cubicBezTo>
                    <a:pt x="83298" y="0"/>
                    <a:pt x="44403" y="8527"/>
                    <a:pt x="24656" y="2012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50FE3A5A-9606-4DDE-07EA-D9C1A5DAB1A9}"/>
                </a:ext>
              </a:extLst>
            </p:cNvPr>
            <p:cNvSpPr/>
            <p:nvPr/>
          </p:nvSpPr>
          <p:spPr>
            <a:xfrm>
              <a:off x="2915599" y="2318869"/>
              <a:ext cx="73670" cy="19755"/>
            </a:xfrm>
            <a:custGeom>
              <a:avLst/>
              <a:gdLst>
                <a:gd name="connsiteX0" fmla="*/ 37734 w 73670"/>
                <a:gd name="connsiteY0" fmla="*/ 16748 h 19755"/>
                <a:gd name="connsiteX1" fmla="*/ 35 w 73670"/>
                <a:gd name="connsiteY1" fmla="*/ 16448 h 19755"/>
                <a:gd name="connsiteX2" fmla="*/ 35041 w 73670"/>
                <a:gd name="connsiteY2" fmla="*/ 2910 h 19755"/>
                <a:gd name="connsiteX3" fmla="*/ 73638 w 73670"/>
                <a:gd name="connsiteY3" fmla="*/ 3433 h 19755"/>
                <a:gd name="connsiteX4" fmla="*/ 37809 w 73670"/>
                <a:gd name="connsiteY4" fmla="*/ 16748 h 1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70" h="19755">
                  <a:moveTo>
                    <a:pt x="37734" y="16748"/>
                  </a:moveTo>
                  <a:cubicBezTo>
                    <a:pt x="13125" y="21236"/>
                    <a:pt x="708" y="20338"/>
                    <a:pt x="35" y="16448"/>
                  </a:cubicBezTo>
                  <a:cubicBezTo>
                    <a:pt x="-713" y="12634"/>
                    <a:pt x="10432" y="7398"/>
                    <a:pt x="35041" y="2910"/>
                  </a:cubicBezTo>
                  <a:cubicBezTo>
                    <a:pt x="59650" y="-1578"/>
                    <a:pt x="72890" y="-456"/>
                    <a:pt x="73638" y="3433"/>
                  </a:cubicBezTo>
                  <a:cubicBezTo>
                    <a:pt x="74386" y="7248"/>
                    <a:pt x="62418" y="12260"/>
                    <a:pt x="37809" y="16748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F494F219-7A62-ADE2-0A18-1F9697D89475}"/>
                </a:ext>
              </a:extLst>
            </p:cNvPr>
            <p:cNvSpPr/>
            <p:nvPr/>
          </p:nvSpPr>
          <p:spPr>
            <a:xfrm>
              <a:off x="2909773" y="2284528"/>
              <a:ext cx="77145" cy="28237"/>
            </a:xfrm>
            <a:custGeom>
              <a:avLst/>
              <a:gdLst>
                <a:gd name="connsiteX0" fmla="*/ 28825 w 77145"/>
                <a:gd name="connsiteY0" fmla="*/ 24833 h 28237"/>
                <a:gd name="connsiteX1" fmla="*/ 102 w 77145"/>
                <a:gd name="connsiteY1" fmla="*/ 24833 h 28237"/>
                <a:gd name="connsiteX2" fmla="*/ 25085 w 77145"/>
                <a:gd name="connsiteY2" fmla="*/ 10173 h 28237"/>
                <a:gd name="connsiteX3" fmla="*/ 77145 w 77145"/>
                <a:gd name="connsiteY3" fmla="*/ 0 h 28237"/>
                <a:gd name="connsiteX4" fmla="*/ 28825 w 77145"/>
                <a:gd name="connsiteY4" fmla="*/ 24833 h 2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45" h="28237">
                  <a:moveTo>
                    <a:pt x="28825" y="24833"/>
                  </a:moveTo>
                  <a:cubicBezTo>
                    <a:pt x="9751" y="29845"/>
                    <a:pt x="1149" y="28873"/>
                    <a:pt x="102" y="24833"/>
                  </a:cubicBezTo>
                  <a:cubicBezTo>
                    <a:pt x="-946" y="20794"/>
                    <a:pt x="6011" y="15184"/>
                    <a:pt x="25085" y="10173"/>
                  </a:cubicBezTo>
                  <a:cubicBezTo>
                    <a:pt x="44158" y="5086"/>
                    <a:pt x="77145" y="0"/>
                    <a:pt x="77145" y="0"/>
                  </a:cubicBezTo>
                  <a:cubicBezTo>
                    <a:pt x="77145" y="0"/>
                    <a:pt x="47898" y="19747"/>
                    <a:pt x="28825" y="2483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502AF97B-552D-BEF0-C426-99EAC6E2DCF8}"/>
                </a:ext>
              </a:extLst>
            </p:cNvPr>
            <p:cNvSpPr/>
            <p:nvPr/>
          </p:nvSpPr>
          <p:spPr>
            <a:xfrm>
              <a:off x="2929716" y="2279966"/>
              <a:ext cx="84877" cy="42000"/>
            </a:xfrm>
            <a:custGeom>
              <a:avLst/>
              <a:gdLst>
                <a:gd name="connsiteX0" fmla="*/ 32668 w 84877"/>
                <a:gd name="connsiteY0" fmla="*/ 34632 h 42000"/>
                <a:gd name="connsiteX1" fmla="*/ 205 w 84877"/>
                <a:gd name="connsiteY1" fmla="*/ 39419 h 42000"/>
                <a:gd name="connsiteX2" fmla="*/ 27058 w 84877"/>
                <a:gd name="connsiteY2" fmla="*/ 19597 h 42000"/>
                <a:gd name="connsiteX3" fmla="*/ 84878 w 84877"/>
                <a:gd name="connsiteY3" fmla="*/ 0 h 42000"/>
                <a:gd name="connsiteX4" fmla="*/ 32668 w 84877"/>
                <a:gd name="connsiteY4" fmla="*/ 34632 h 4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77" h="42000">
                  <a:moveTo>
                    <a:pt x="32668" y="34632"/>
                  </a:moveTo>
                  <a:cubicBezTo>
                    <a:pt x="11649" y="43159"/>
                    <a:pt x="1775" y="43608"/>
                    <a:pt x="205" y="39419"/>
                  </a:cubicBezTo>
                  <a:cubicBezTo>
                    <a:pt x="-1366" y="35305"/>
                    <a:pt x="5964" y="28199"/>
                    <a:pt x="27058" y="19597"/>
                  </a:cubicBezTo>
                  <a:cubicBezTo>
                    <a:pt x="48151" y="10996"/>
                    <a:pt x="84878" y="0"/>
                    <a:pt x="84878" y="0"/>
                  </a:cubicBezTo>
                  <a:cubicBezTo>
                    <a:pt x="84878" y="0"/>
                    <a:pt x="53686" y="26030"/>
                    <a:pt x="32668" y="3463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1176BE9D-095C-160C-C0FA-7277934528BD}"/>
                </a:ext>
              </a:extLst>
            </p:cNvPr>
            <p:cNvSpPr/>
            <p:nvPr/>
          </p:nvSpPr>
          <p:spPr>
            <a:xfrm>
              <a:off x="2917156" y="2346437"/>
              <a:ext cx="86847" cy="33496"/>
            </a:xfrm>
            <a:custGeom>
              <a:avLst/>
              <a:gdLst>
                <a:gd name="connsiteX0" fmla="*/ 49 w 86847"/>
                <a:gd name="connsiteY0" fmla="*/ 26953 h 33496"/>
                <a:gd name="connsiteX1" fmla="*/ 28473 w 86847"/>
                <a:gd name="connsiteY1" fmla="*/ 11320 h 33496"/>
                <a:gd name="connsiteX2" fmla="*/ 84872 w 86847"/>
                <a:gd name="connsiteY2" fmla="*/ 25 h 33496"/>
                <a:gd name="connsiteX3" fmla="*/ 86742 w 86847"/>
                <a:gd name="connsiteY3" fmla="*/ 1222 h 33496"/>
                <a:gd name="connsiteX4" fmla="*/ 86816 w 86847"/>
                <a:gd name="connsiteY4" fmla="*/ 2195 h 33496"/>
                <a:gd name="connsiteX5" fmla="*/ 86068 w 86847"/>
                <a:gd name="connsiteY5" fmla="*/ 3466 h 33496"/>
                <a:gd name="connsiteX6" fmla="*/ 33185 w 86847"/>
                <a:gd name="connsiteY6" fmla="*/ 29571 h 33496"/>
                <a:gd name="connsiteX7" fmla="*/ 124 w 86847"/>
                <a:gd name="connsiteY7" fmla="*/ 28823 h 33496"/>
                <a:gd name="connsiteX8" fmla="*/ 49 w 86847"/>
                <a:gd name="connsiteY8" fmla="*/ 26878 h 33496"/>
                <a:gd name="connsiteX9" fmla="*/ 49 w 86847"/>
                <a:gd name="connsiteY9" fmla="*/ 26878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" h="33496">
                  <a:moveTo>
                    <a:pt x="49" y="26953"/>
                  </a:moveTo>
                  <a:cubicBezTo>
                    <a:pt x="947" y="20072"/>
                    <a:pt x="15981" y="14686"/>
                    <a:pt x="28473" y="11320"/>
                  </a:cubicBezTo>
                  <a:cubicBezTo>
                    <a:pt x="48893" y="5935"/>
                    <a:pt x="84498" y="100"/>
                    <a:pt x="84872" y="25"/>
                  </a:cubicBezTo>
                  <a:cubicBezTo>
                    <a:pt x="85695" y="-124"/>
                    <a:pt x="86443" y="399"/>
                    <a:pt x="86742" y="1222"/>
                  </a:cubicBezTo>
                  <a:cubicBezTo>
                    <a:pt x="86816" y="1521"/>
                    <a:pt x="86891" y="1895"/>
                    <a:pt x="86816" y="2195"/>
                  </a:cubicBezTo>
                  <a:cubicBezTo>
                    <a:pt x="86816" y="2718"/>
                    <a:pt x="86517" y="3167"/>
                    <a:pt x="86068" y="3466"/>
                  </a:cubicBezTo>
                  <a:cubicBezTo>
                    <a:pt x="84722" y="4289"/>
                    <a:pt x="53755" y="24111"/>
                    <a:pt x="33185" y="29571"/>
                  </a:cubicBezTo>
                  <a:cubicBezTo>
                    <a:pt x="12466" y="35032"/>
                    <a:pt x="1695" y="34807"/>
                    <a:pt x="124" y="28823"/>
                  </a:cubicBezTo>
                  <a:cubicBezTo>
                    <a:pt x="-26" y="28150"/>
                    <a:pt x="-26" y="27552"/>
                    <a:pt x="49" y="26878"/>
                  </a:cubicBezTo>
                  <a:lnTo>
                    <a:pt x="49" y="26878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B6389F52-AD3B-993B-EA6C-E127E1A8FC13}"/>
                </a:ext>
              </a:extLst>
            </p:cNvPr>
            <p:cNvSpPr/>
            <p:nvPr/>
          </p:nvSpPr>
          <p:spPr>
            <a:xfrm>
              <a:off x="2918750" y="2331054"/>
              <a:ext cx="77144" cy="28266"/>
            </a:xfrm>
            <a:custGeom>
              <a:avLst/>
              <a:gdLst>
                <a:gd name="connsiteX0" fmla="*/ 28899 w 77144"/>
                <a:gd name="connsiteY0" fmla="*/ 24833 h 28266"/>
                <a:gd name="connsiteX1" fmla="*/ 101 w 77144"/>
                <a:gd name="connsiteY1" fmla="*/ 24833 h 28266"/>
                <a:gd name="connsiteX2" fmla="*/ 25084 w 77144"/>
                <a:gd name="connsiteY2" fmla="*/ 10173 h 28266"/>
                <a:gd name="connsiteX3" fmla="*/ 77144 w 77144"/>
                <a:gd name="connsiteY3" fmla="*/ 0 h 28266"/>
                <a:gd name="connsiteX4" fmla="*/ 28824 w 77144"/>
                <a:gd name="connsiteY4" fmla="*/ 24833 h 2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44" h="28266">
                  <a:moveTo>
                    <a:pt x="28899" y="24833"/>
                  </a:moveTo>
                  <a:cubicBezTo>
                    <a:pt x="9825" y="29920"/>
                    <a:pt x="1148" y="28873"/>
                    <a:pt x="101" y="24833"/>
                  </a:cubicBezTo>
                  <a:cubicBezTo>
                    <a:pt x="-946" y="20794"/>
                    <a:pt x="6085" y="15184"/>
                    <a:pt x="25084" y="10173"/>
                  </a:cubicBezTo>
                  <a:cubicBezTo>
                    <a:pt x="44158" y="5086"/>
                    <a:pt x="77144" y="0"/>
                    <a:pt x="77144" y="0"/>
                  </a:cubicBezTo>
                  <a:cubicBezTo>
                    <a:pt x="77144" y="0"/>
                    <a:pt x="47898" y="19747"/>
                    <a:pt x="28824" y="2483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AA709E03-378D-50EE-B5B6-95B9397A62DE}"/>
                </a:ext>
              </a:extLst>
            </p:cNvPr>
            <p:cNvSpPr/>
            <p:nvPr/>
          </p:nvSpPr>
          <p:spPr>
            <a:xfrm>
              <a:off x="2924733" y="2348183"/>
              <a:ext cx="77145" cy="28293"/>
            </a:xfrm>
            <a:custGeom>
              <a:avLst/>
              <a:gdLst>
                <a:gd name="connsiteX0" fmla="*/ 28899 w 77145"/>
                <a:gd name="connsiteY0" fmla="*/ 24833 h 28293"/>
                <a:gd name="connsiteX1" fmla="*/ 102 w 77145"/>
                <a:gd name="connsiteY1" fmla="*/ 24833 h 28293"/>
                <a:gd name="connsiteX2" fmla="*/ 25085 w 77145"/>
                <a:gd name="connsiteY2" fmla="*/ 10173 h 28293"/>
                <a:gd name="connsiteX3" fmla="*/ 77145 w 77145"/>
                <a:gd name="connsiteY3" fmla="*/ 0 h 28293"/>
                <a:gd name="connsiteX4" fmla="*/ 28825 w 77145"/>
                <a:gd name="connsiteY4" fmla="*/ 24833 h 2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45" h="28293">
                  <a:moveTo>
                    <a:pt x="28899" y="24833"/>
                  </a:moveTo>
                  <a:cubicBezTo>
                    <a:pt x="9826" y="29920"/>
                    <a:pt x="1149" y="28947"/>
                    <a:pt x="102" y="24833"/>
                  </a:cubicBezTo>
                  <a:cubicBezTo>
                    <a:pt x="-946" y="20794"/>
                    <a:pt x="6011" y="15184"/>
                    <a:pt x="25085" y="10173"/>
                  </a:cubicBezTo>
                  <a:cubicBezTo>
                    <a:pt x="44158" y="5086"/>
                    <a:pt x="77145" y="0"/>
                    <a:pt x="77145" y="0"/>
                  </a:cubicBezTo>
                  <a:cubicBezTo>
                    <a:pt x="77145" y="0"/>
                    <a:pt x="47898" y="19747"/>
                    <a:pt x="28825" y="2483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1FE860EB-4EEC-FD76-32E9-A381206DCCE9}"/>
                </a:ext>
              </a:extLst>
            </p:cNvPr>
            <p:cNvSpPr/>
            <p:nvPr/>
          </p:nvSpPr>
          <p:spPr>
            <a:xfrm>
              <a:off x="2938783" y="2326491"/>
              <a:ext cx="84936" cy="42070"/>
            </a:xfrm>
            <a:custGeom>
              <a:avLst/>
              <a:gdLst>
                <a:gd name="connsiteX0" fmla="*/ 32652 w 84936"/>
                <a:gd name="connsiteY0" fmla="*/ 34632 h 42070"/>
                <a:gd name="connsiteX1" fmla="*/ 189 w 84936"/>
                <a:gd name="connsiteY1" fmla="*/ 39494 h 42070"/>
                <a:gd name="connsiteX2" fmla="*/ 27042 w 84936"/>
                <a:gd name="connsiteY2" fmla="*/ 19597 h 42070"/>
                <a:gd name="connsiteX3" fmla="*/ 84937 w 84936"/>
                <a:gd name="connsiteY3" fmla="*/ 0 h 42070"/>
                <a:gd name="connsiteX4" fmla="*/ 32652 w 84936"/>
                <a:gd name="connsiteY4" fmla="*/ 34557 h 4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36" h="42070">
                  <a:moveTo>
                    <a:pt x="32652" y="34632"/>
                  </a:moveTo>
                  <a:cubicBezTo>
                    <a:pt x="11633" y="43234"/>
                    <a:pt x="1759" y="43683"/>
                    <a:pt x="189" y="39494"/>
                  </a:cubicBezTo>
                  <a:cubicBezTo>
                    <a:pt x="-1307" y="35380"/>
                    <a:pt x="5948" y="28199"/>
                    <a:pt x="27042" y="19597"/>
                  </a:cubicBezTo>
                  <a:cubicBezTo>
                    <a:pt x="48135" y="11070"/>
                    <a:pt x="84937" y="0"/>
                    <a:pt x="84937" y="0"/>
                  </a:cubicBezTo>
                  <a:cubicBezTo>
                    <a:pt x="84937" y="0"/>
                    <a:pt x="53745" y="25955"/>
                    <a:pt x="32652" y="3455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E3A8886E-EECD-1471-D286-C3C3A8DE492B}"/>
                </a:ext>
              </a:extLst>
            </p:cNvPr>
            <p:cNvSpPr/>
            <p:nvPr/>
          </p:nvSpPr>
          <p:spPr>
            <a:xfrm>
              <a:off x="2910959" y="2348108"/>
              <a:ext cx="74537" cy="60588"/>
            </a:xfrm>
            <a:custGeom>
              <a:avLst/>
              <a:gdLst>
                <a:gd name="connsiteX0" fmla="*/ 20608 w 74537"/>
                <a:gd name="connsiteY0" fmla="*/ 31565 h 60588"/>
                <a:gd name="connsiteX1" fmla="*/ 636 w 74537"/>
                <a:gd name="connsiteY1" fmla="*/ 59316 h 60588"/>
                <a:gd name="connsiteX2" fmla="*/ 30032 w 74537"/>
                <a:gd name="connsiteY2" fmla="*/ 44132 h 60588"/>
                <a:gd name="connsiteX3" fmla="*/ 74538 w 74537"/>
                <a:gd name="connsiteY3" fmla="*/ 0 h 60588"/>
                <a:gd name="connsiteX4" fmla="*/ 20608 w 74537"/>
                <a:gd name="connsiteY4" fmla="*/ 31491 h 6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37" h="60588">
                  <a:moveTo>
                    <a:pt x="20608" y="31565"/>
                  </a:moveTo>
                  <a:cubicBezTo>
                    <a:pt x="3254" y="46899"/>
                    <a:pt x="-1982" y="55875"/>
                    <a:pt x="636" y="59316"/>
                  </a:cubicBezTo>
                  <a:cubicBezTo>
                    <a:pt x="3254" y="62832"/>
                    <a:pt x="12679" y="59466"/>
                    <a:pt x="30032" y="44132"/>
                  </a:cubicBezTo>
                  <a:cubicBezTo>
                    <a:pt x="47461" y="28798"/>
                    <a:pt x="74538" y="0"/>
                    <a:pt x="74538" y="0"/>
                  </a:cubicBezTo>
                  <a:cubicBezTo>
                    <a:pt x="74538" y="0"/>
                    <a:pt x="37961" y="16157"/>
                    <a:pt x="20608" y="3149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CEB1D816-F33C-F4E9-3F7F-871E39563F3B}"/>
                </a:ext>
              </a:extLst>
            </p:cNvPr>
            <p:cNvSpPr/>
            <p:nvPr/>
          </p:nvSpPr>
          <p:spPr>
            <a:xfrm>
              <a:off x="2936888" y="2350277"/>
              <a:ext cx="70973" cy="42769"/>
            </a:xfrm>
            <a:custGeom>
              <a:avLst/>
              <a:gdLst>
                <a:gd name="connsiteX0" fmla="*/ 28263 w 70973"/>
                <a:gd name="connsiteY0" fmla="*/ 34632 h 42769"/>
                <a:gd name="connsiteX1" fmla="*/ 288 w 70973"/>
                <a:gd name="connsiteY1" fmla="*/ 40616 h 42769"/>
                <a:gd name="connsiteX2" fmla="*/ 22055 w 70973"/>
                <a:gd name="connsiteY2" fmla="*/ 20869 h 42769"/>
                <a:gd name="connsiteX3" fmla="*/ 70973 w 70973"/>
                <a:gd name="connsiteY3" fmla="*/ 0 h 42769"/>
                <a:gd name="connsiteX4" fmla="*/ 28188 w 70973"/>
                <a:gd name="connsiteY4" fmla="*/ 34632 h 4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73" h="42769">
                  <a:moveTo>
                    <a:pt x="28263" y="34632"/>
                  </a:moveTo>
                  <a:cubicBezTo>
                    <a:pt x="10610" y="43608"/>
                    <a:pt x="2008" y="44431"/>
                    <a:pt x="288" y="40616"/>
                  </a:cubicBezTo>
                  <a:cubicBezTo>
                    <a:pt x="-1433" y="36801"/>
                    <a:pt x="4402" y="29845"/>
                    <a:pt x="22055" y="20869"/>
                  </a:cubicBezTo>
                  <a:cubicBezTo>
                    <a:pt x="39782" y="11893"/>
                    <a:pt x="70973" y="0"/>
                    <a:pt x="70973" y="0"/>
                  </a:cubicBezTo>
                  <a:cubicBezTo>
                    <a:pt x="70973" y="0"/>
                    <a:pt x="45916" y="25656"/>
                    <a:pt x="28188" y="3463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A624D214-7870-A731-FE6D-D762CE1C57A4}"/>
                </a:ext>
              </a:extLst>
            </p:cNvPr>
            <p:cNvSpPr/>
            <p:nvPr/>
          </p:nvSpPr>
          <p:spPr>
            <a:xfrm>
              <a:off x="2944741" y="2386043"/>
              <a:ext cx="58098" cy="75390"/>
            </a:xfrm>
            <a:custGeom>
              <a:avLst/>
              <a:gdLst>
                <a:gd name="connsiteX0" fmla="*/ 24075 w 58098"/>
                <a:gd name="connsiteY0" fmla="*/ 32975 h 75390"/>
                <a:gd name="connsiteX1" fmla="*/ 439 w 58098"/>
                <a:gd name="connsiteY1" fmla="*/ 75087 h 75390"/>
                <a:gd name="connsiteX2" fmla="*/ 34024 w 58098"/>
                <a:gd name="connsiteY2" fmla="*/ 42400 h 75390"/>
                <a:gd name="connsiteX3" fmla="*/ 57660 w 58098"/>
                <a:gd name="connsiteY3" fmla="*/ 288 h 75390"/>
                <a:gd name="connsiteX4" fmla="*/ 24075 w 58098"/>
                <a:gd name="connsiteY4" fmla="*/ 32975 h 75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98" h="75390">
                  <a:moveTo>
                    <a:pt x="24075" y="32975"/>
                  </a:moveTo>
                  <a:cubicBezTo>
                    <a:pt x="8293" y="53620"/>
                    <a:pt x="-2329" y="72469"/>
                    <a:pt x="439" y="75087"/>
                  </a:cubicBezTo>
                  <a:cubicBezTo>
                    <a:pt x="3131" y="77705"/>
                    <a:pt x="18166" y="63045"/>
                    <a:pt x="34024" y="42400"/>
                  </a:cubicBezTo>
                  <a:cubicBezTo>
                    <a:pt x="49806" y="21755"/>
                    <a:pt x="60428" y="2906"/>
                    <a:pt x="57660" y="288"/>
                  </a:cubicBezTo>
                  <a:cubicBezTo>
                    <a:pt x="54967" y="-2255"/>
                    <a:pt x="39933" y="12331"/>
                    <a:pt x="24075" y="32975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E1F1F71D-DA1C-B938-E68A-E3BC75857E7D}"/>
                </a:ext>
              </a:extLst>
            </p:cNvPr>
            <p:cNvSpPr/>
            <p:nvPr/>
          </p:nvSpPr>
          <p:spPr>
            <a:xfrm>
              <a:off x="2984429" y="2390888"/>
              <a:ext cx="48270" cy="62949"/>
            </a:xfrm>
            <a:custGeom>
              <a:avLst/>
              <a:gdLst>
                <a:gd name="connsiteX0" fmla="*/ 19095 w 48270"/>
                <a:gd name="connsiteY0" fmla="*/ 27232 h 62949"/>
                <a:gd name="connsiteX1" fmla="*/ 694 w 48270"/>
                <a:gd name="connsiteY1" fmla="*/ 62463 h 62949"/>
                <a:gd name="connsiteX2" fmla="*/ 28968 w 48270"/>
                <a:gd name="connsiteY2" fmla="*/ 36582 h 62949"/>
                <a:gd name="connsiteX3" fmla="*/ 47593 w 48270"/>
                <a:gd name="connsiteY3" fmla="*/ 454 h 62949"/>
                <a:gd name="connsiteX4" fmla="*/ 19020 w 48270"/>
                <a:gd name="connsiteY4" fmla="*/ 27157 h 6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" h="62949">
                  <a:moveTo>
                    <a:pt x="19095" y="27232"/>
                  </a:moveTo>
                  <a:cubicBezTo>
                    <a:pt x="3312" y="47877"/>
                    <a:pt x="-2074" y="59845"/>
                    <a:pt x="694" y="62463"/>
                  </a:cubicBezTo>
                  <a:cubicBezTo>
                    <a:pt x="3462" y="65081"/>
                    <a:pt x="13185" y="57227"/>
                    <a:pt x="28968" y="36582"/>
                  </a:cubicBezTo>
                  <a:cubicBezTo>
                    <a:pt x="44751" y="15938"/>
                    <a:pt x="50361" y="3072"/>
                    <a:pt x="47593" y="454"/>
                  </a:cubicBezTo>
                  <a:cubicBezTo>
                    <a:pt x="44901" y="-2164"/>
                    <a:pt x="34877" y="6513"/>
                    <a:pt x="19020" y="27157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77022B21-E87B-BE29-FD54-560401244764}"/>
                </a:ext>
              </a:extLst>
            </p:cNvPr>
            <p:cNvSpPr/>
            <p:nvPr/>
          </p:nvSpPr>
          <p:spPr>
            <a:xfrm>
              <a:off x="2934503" y="2389996"/>
              <a:ext cx="59147" cy="60340"/>
            </a:xfrm>
            <a:custGeom>
              <a:avLst/>
              <a:gdLst>
                <a:gd name="connsiteX0" fmla="*/ 15090 w 59147"/>
                <a:gd name="connsiteY0" fmla="*/ 32687 h 60340"/>
                <a:gd name="connsiteX1" fmla="*/ 879 w 59147"/>
                <a:gd name="connsiteY1" fmla="*/ 59391 h 60340"/>
                <a:gd name="connsiteX2" fmla="*/ 25188 w 59147"/>
                <a:gd name="connsiteY2" fmla="*/ 43384 h 60340"/>
                <a:gd name="connsiteX3" fmla="*/ 59147 w 59147"/>
                <a:gd name="connsiteY3" fmla="*/ 0 h 60340"/>
                <a:gd name="connsiteX4" fmla="*/ 15090 w 59147"/>
                <a:gd name="connsiteY4" fmla="*/ 32613 h 6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47" h="60340">
                  <a:moveTo>
                    <a:pt x="15090" y="32687"/>
                  </a:moveTo>
                  <a:cubicBezTo>
                    <a:pt x="1626" y="47947"/>
                    <a:pt x="-1889" y="56474"/>
                    <a:pt x="879" y="59391"/>
                  </a:cubicBezTo>
                  <a:cubicBezTo>
                    <a:pt x="3646" y="62383"/>
                    <a:pt x="11649" y="58643"/>
                    <a:pt x="25188" y="43384"/>
                  </a:cubicBezTo>
                  <a:cubicBezTo>
                    <a:pt x="38727" y="28125"/>
                    <a:pt x="59147" y="0"/>
                    <a:pt x="59147" y="0"/>
                  </a:cubicBezTo>
                  <a:cubicBezTo>
                    <a:pt x="59147" y="0"/>
                    <a:pt x="28629" y="17428"/>
                    <a:pt x="15090" y="3261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B2B37378-1942-0D97-2469-4F43FA0D096B}"/>
                </a:ext>
              </a:extLst>
            </p:cNvPr>
            <p:cNvSpPr/>
            <p:nvPr/>
          </p:nvSpPr>
          <p:spPr>
            <a:xfrm>
              <a:off x="2952152" y="2364396"/>
              <a:ext cx="66958" cy="68990"/>
            </a:xfrm>
            <a:custGeom>
              <a:avLst/>
              <a:gdLst>
                <a:gd name="connsiteX0" fmla="*/ 2902 w 66958"/>
                <a:gd name="connsiteY0" fmla="*/ 68610 h 68990"/>
                <a:gd name="connsiteX1" fmla="*/ 29605 w 66958"/>
                <a:gd name="connsiteY1" fmla="*/ 49835 h 68990"/>
                <a:gd name="connsiteX2" fmla="*/ 66631 w 66958"/>
                <a:gd name="connsiteY2" fmla="*/ 3011 h 68990"/>
                <a:gd name="connsiteX3" fmla="*/ 66556 w 66958"/>
                <a:gd name="connsiteY3" fmla="*/ 692 h 68990"/>
                <a:gd name="connsiteX4" fmla="*/ 65808 w 66958"/>
                <a:gd name="connsiteY4" fmla="*/ 168 h 68990"/>
                <a:gd name="connsiteX5" fmla="*/ 64387 w 66958"/>
                <a:gd name="connsiteY5" fmla="*/ 168 h 68990"/>
                <a:gd name="connsiteX6" fmla="*/ 17039 w 66958"/>
                <a:gd name="connsiteY6" fmla="*/ 36446 h 68990"/>
                <a:gd name="connsiteX7" fmla="*/ 1406 w 66958"/>
                <a:gd name="connsiteY7" fmla="*/ 67488 h 68990"/>
                <a:gd name="connsiteX8" fmla="*/ 2902 w 66958"/>
                <a:gd name="connsiteY8" fmla="*/ 68535 h 68990"/>
                <a:gd name="connsiteX9" fmla="*/ 2902 w 66958"/>
                <a:gd name="connsiteY9" fmla="*/ 68535 h 6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958" h="68990">
                  <a:moveTo>
                    <a:pt x="2902" y="68610"/>
                  </a:moveTo>
                  <a:cubicBezTo>
                    <a:pt x="8960" y="71228"/>
                    <a:pt x="20779" y="59858"/>
                    <a:pt x="29605" y="49835"/>
                  </a:cubicBezTo>
                  <a:cubicBezTo>
                    <a:pt x="44116" y="33454"/>
                    <a:pt x="66407" y="3310"/>
                    <a:pt x="66631" y="3011"/>
                  </a:cubicBezTo>
                  <a:cubicBezTo>
                    <a:pt x="67080" y="2337"/>
                    <a:pt x="67080" y="1365"/>
                    <a:pt x="66556" y="692"/>
                  </a:cubicBezTo>
                  <a:cubicBezTo>
                    <a:pt x="66332" y="393"/>
                    <a:pt x="66107" y="243"/>
                    <a:pt x="65808" y="168"/>
                  </a:cubicBezTo>
                  <a:cubicBezTo>
                    <a:pt x="65359" y="-56"/>
                    <a:pt x="64836" y="-56"/>
                    <a:pt x="64387" y="168"/>
                  </a:cubicBezTo>
                  <a:cubicBezTo>
                    <a:pt x="63040" y="991"/>
                    <a:pt x="31699" y="19990"/>
                    <a:pt x="17039" y="36446"/>
                  </a:cubicBezTo>
                  <a:cubicBezTo>
                    <a:pt x="2378" y="52977"/>
                    <a:pt x="-2783" y="63149"/>
                    <a:pt x="1406" y="67488"/>
                  </a:cubicBezTo>
                  <a:cubicBezTo>
                    <a:pt x="1855" y="67937"/>
                    <a:pt x="2303" y="68311"/>
                    <a:pt x="2902" y="68535"/>
                  </a:cubicBezTo>
                  <a:lnTo>
                    <a:pt x="2902" y="68535"/>
                  </a:lnTo>
                  <a:close/>
                </a:path>
              </a:pathLst>
            </a:custGeom>
            <a:solidFill>
              <a:srgbClr val="FECB4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1811512D-CCC7-1553-E56E-F908A72969FF}"/>
                </a:ext>
              </a:extLst>
            </p:cNvPr>
            <p:cNvSpPr/>
            <p:nvPr/>
          </p:nvSpPr>
          <p:spPr>
            <a:xfrm>
              <a:off x="2969127" y="2380646"/>
              <a:ext cx="59229" cy="60340"/>
            </a:xfrm>
            <a:custGeom>
              <a:avLst/>
              <a:gdLst>
                <a:gd name="connsiteX0" fmla="*/ 15098 w 59229"/>
                <a:gd name="connsiteY0" fmla="*/ 32687 h 60340"/>
                <a:gd name="connsiteX1" fmla="*/ 886 w 59229"/>
                <a:gd name="connsiteY1" fmla="*/ 59391 h 60340"/>
                <a:gd name="connsiteX2" fmla="*/ 25196 w 59229"/>
                <a:gd name="connsiteY2" fmla="*/ 43384 h 60340"/>
                <a:gd name="connsiteX3" fmla="*/ 59230 w 59229"/>
                <a:gd name="connsiteY3" fmla="*/ 0 h 60340"/>
                <a:gd name="connsiteX4" fmla="*/ 15173 w 59229"/>
                <a:gd name="connsiteY4" fmla="*/ 32613 h 6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29" h="60340">
                  <a:moveTo>
                    <a:pt x="15098" y="32687"/>
                  </a:moveTo>
                  <a:cubicBezTo>
                    <a:pt x="1559" y="47947"/>
                    <a:pt x="-1881" y="56474"/>
                    <a:pt x="886" y="59391"/>
                  </a:cubicBezTo>
                  <a:cubicBezTo>
                    <a:pt x="3654" y="62383"/>
                    <a:pt x="11657" y="58643"/>
                    <a:pt x="25196" y="43384"/>
                  </a:cubicBezTo>
                  <a:cubicBezTo>
                    <a:pt x="38735" y="28125"/>
                    <a:pt x="59230" y="0"/>
                    <a:pt x="59230" y="0"/>
                  </a:cubicBezTo>
                  <a:cubicBezTo>
                    <a:pt x="59230" y="0"/>
                    <a:pt x="28712" y="17428"/>
                    <a:pt x="15173" y="3261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4B159DF7-3372-12CB-3F71-A27B5C8C539F}"/>
                </a:ext>
              </a:extLst>
            </p:cNvPr>
            <p:cNvSpPr/>
            <p:nvPr/>
          </p:nvSpPr>
          <p:spPr>
            <a:xfrm>
              <a:off x="2958206" y="2366658"/>
              <a:ext cx="59155" cy="60340"/>
            </a:xfrm>
            <a:custGeom>
              <a:avLst/>
              <a:gdLst>
                <a:gd name="connsiteX0" fmla="*/ 15098 w 59155"/>
                <a:gd name="connsiteY0" fmla="*/ 32687 h 60340"/>
                <a:gd name="connsiteX1" fmla="*/ 886 w 59155"/>
                <a:gd name="connsiteY1" fmla="*/ 59391 h 60340"/>
                <a:gd name="connsiteX2" fmla="*/ 25196 w 59155"/>
                <a:gd name="connsiteY2" fmla="*/ 43384 h 60340"/>
                <a:gd name="connsiteX3" fmla="*/ 59155 w 59155"/>
                <a:gd name="connsiteY3" fmla="*/ 0 h 60340"/>
                <a:gd name="connsiteX4" fmla="*/ 15098 w 59155"/>
                <a:gd name="connsiteY4" fmla="*/ 32687 h 6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5" h="60340">
                  <a:moveTo>
                    <a:pt x="15098" y="32687"/>
                  </a:moveTo>
                  <a:cubicBezTo>
                    <a:pt x="1559" y="47947"/>
                    <a:pt x="-1881" y="56474"/>
                    <a:pt x="886" y="59391"/>
                  </a:cubicBezTo>
                  <a:cubicBezTo>
                    <a:pt x="3654" y="62383"/>
                    <a:pt x="11657" y="58643"/>
                    <a:pt x="25196" y="43384"/>
                  </a:cubicBezTo>
                  <a:cubicBezTo>
                    <a:pt x="38735" y="28125"/>
                    <a:pt x="59155" y="0"/>
                    <a:pt x="59155" y="0"/>
                  </a:cubicBezTo>
                  <a:cubicBezTo>
                    <a:pt x="59155" y="0"/>
                    <a:pt x="28637" y="17428"/>
                    <a:pt x="15098" y="32687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98B7C2EA-C7C2-6187-0E83-546CA3E6301B}"/>
                </a:ext>
              </a:extLst>
            </p:cNvPr>
            <p:cNvSpPr/>
            <p:nvPr/>
          </p:nvSpPr>
          <p:spPr>
            <a:xfrm>
              <a:off x="2971168" y="2357084"/>
              <a:ext cx="74542" cy="60597"/>
            </a:xfrm>
            <a:custGeom>
              <a:avLst/>
              <a:gdLst>
                <a:gd name="connsiteX0" fmla="*/ 20612 w 74542"/>
                <a:gd name="connsiteY0" fmla="*/ 31565 h 60597"/>
                <a:gd name="connsiteX1" fmla="*/ 641 w 74542"/>
                <a:gd name="connsiteY1" fmla="*/ 59316 h 60597"/>
                <a:gd name="connsiteX2" fmla="*/ 30037 w 74542"/>
                <a:gd name="connsiteY2" fmla="*/ 44132 h 60597"/>
                <a:gd name="connsiteX3" fmla="*/ 74543 w 74542"/>
                <a:gd name="connsiteY3" fmla="*/ 0 h 60597"/>
                <a:gd name="connsiteX4" fmla="*/ 20612 w 74542"/>
                <a:gd name="connsiteY4" fmla="*/ 31491 h 6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42" h="60597">
                  <a:moveTo>
                    <a:pt x="20612" y="31565"/>
                  </a:moveTo>
                  <a:cubicBezTo>
                    <a:pt x="3184" y="46899"/>
                    <a:pt x="-1977" y="55875"/>
                    <a:pt x="641" y="59316"/>
                  </a:cubicBezTo>
                  <a:cubicBezTo>
                    <a:pt x="3184" y="62832"/>
                    <a:pt x="12683" y="59540"/>
                    <a:pt x="30037" y="44132"/>
                  </a:cubicBezTo>
                  <a:cubicBezTo>
                    <a:pt x="47465" y="28798"/>
                    <a:pt x="74543" y="0"/>
                    <a:pt x="74543" y="0"/>
                  </a:cubicBezTo>
                  <a:cubicBezTo>
                    <a:pt x="74543" y="0"/>
                    <a:pt x="37966" y="16157"/>
                    <a:pt x="20612" y="31491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275A7721-325C-91E3-C598-936E28E1304E}"/>
                </a:ext>
              </a:extLst>
            </p:cNvPr>
            <p:cNvSpPr/>
            <p:nvPr/>
          </p:nvSpPr>
          <p:spPr>
            <a:xfrm>
              <a:off x="2950128" y="2360076"/>
              <a:ext cx="68504" cy="47222"/>
            </a:xfrm>
            <a:custGeom>
              <a:avLst/>
              <a:gdLst>
                <a:gd name="connsiteX0" fmla="*/ 19212 w 68504"/>
                <a:gd name="connsiteY0" fmla="*/ 22664 h 47222"/>
                <a:gd name="connsiteX1" fmla="*/ 512 w 68504"/>
                <a:gd name="connsiteY1" fmla="*/ 45703 h 47222"/>
                <a:gd name="connsiteX2" fmla="*/ 27365 w 68504"/>
                <a:gd name="connsiteY2" fmla="*/ 35156 h 47222"/>
                <a:gd name="connsiteX3" fmla="*/ 68505 w 68504"/>
                <a:gd name="connsiteY3" fmla="*/ 0 h 47222"/>
                <a:gd name="connsiteX4" fmla="*/ 19212 w 68504"/>
                <a:gd name="connsiteY4" fmla="*/ 22664 h 47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04" h="47222">
                  <a:moveTo>
                    <a:pt x="19212" y="22664"/>
                  </a:moveTo>
                  <a:cubicBezTo>
                    <a:pt x="3205" y="34707"/>
                    <a:pt x="-1732" y="42262"/>
                    <a:pt x="512" y="45703"/>
                  </a:cubicBezTo>
                  <a:cubicBezTo>
                    <a:pt x="2756" y="49143"/>
                    <a:pt x="11283" y="47198"/>
                    <a:pt x="27365" y="35156"/>
                  </a:cubicBezTo>
                  <a:cubicBezTo>
                    <a:pt x="43372" y="23113"/>
                    <a:pt x="68505" y="0"/>
                    <a:pt x="68505" y="0"/>
                  </a:cubicBezTo>
                  <a:cubicBezTo>
                    <a:pt x="68505" y="0"/>
                    <a:pt x="35219" y="10622"/>
                    <a:pt x="19212" y="2266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761F153C-4211-D7B2-59D3-286536EF3668}"/>
                </a:ext>
              </a:extLst>
            </p:cNvPr>
            <p:cNvSpPr/>
            <p:nvPr/>
          </p:nvSpPr>
          <p:spPr>
            <a:xfrm>
              <a:off x="2941512" y="2358430"/>
              <a:ext cx="76073" cy="58259"/>
            </a:xfrm>
            <a:custGeom>
              <a:avLst/>
              <a:gdLst>
                <a:gd name="connsiteX0" fmla="*/ 31194 w 76073"/>
                <a:gd name="connsiteY0" fmla="*/ 45104 h 58259"/>
                <a:gd name="connsiteX1" fmla="*/ 451 w 76073"/>
                <a:gd name="connsiteY1" fmla="*/ 56623 h 58259"/>
                <a:gd name="connsiteX2" fmla="*/ 23115 w 76073"/>
                <a:gd name="connsiteY2" fmla="*/ 31416 h 58259"/>
                <a:gd name="connsiteX3" fmla="*/ 76073 w 76073"/>
                <a:gd name="connsiteY3" fmla="*/ 0 h 58259"/>
                <a:gd name="connsiteX4" fmla="*/ 31194 w 76073"/>
                <a:gd name="connsiteY4" fmla="*/ 45104 h 5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73" h="58259">
                  <a:moveTo>
                    <a:pt x="31194" y="45104"/>
                  </a:moveTo>
                  <a:cubicBezTo>
                    <a:pt x="12195" y="57970"/>
                    <a:pt x="2620" y="60438"/>
                    <a:pt x="451" y="56623"/>
                  </a:cubicBezTo>
                  <a:cubicBezTo>
                    <a:pt x="-1793" y="52883"/>
                    <a:pt x="4116" y="44281"/>
                    <a:pt x="23115" y="31416"/>
                  </a:cubicBezTo>
                  <a:cubicBezTo>
                    <a:pt x="42189" y="18550"/>
                    <a:pt x="76073" y="0"/>
                    <a:pt x="76073" y="0"/>
                  </a:cubicBezTo>
                  <a:cubicBezTo>
                    <a:pt x="76073" y="0"/>
                    <a:pt x="50193" y="32239"/>
                    <a:pt x="31194" y="4510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C7D7B99E-F3F3-E78B-B077-BF4FC6D79AA6}"/>
                </a:ext>
              </a:extLst>
            </p:cNvPr>
            <p:cNvSpPr/>
            <p:nvPr/>
          </p:nvSpPr>
          <p:spPr>
            <a:xfrm>
              <a:off x="2977129" y="2392090"/>
              <a:ext cx="68581" cy="68301"/>
            </a:xfrm>
            <a:custGeom>
              <a:avLst/>
              <a:gdLst>
                <a:gd name="connsiteX0" fmla="*/ 28638 w 68581"/>
                <a:gd name="connsiteY0" fmla="*/ 50340 h 68301"/>
                <a:gd name="connsiteX1" fmla="*/ 663 w 68581"/>
                <a:gd name="connsiteY1" fmla="*/ 67245 h 68301"/>
                <a:gd name="connsiteX2" fmla="*/ 20111 w 68581"/>
                <a:gd name="connsiteY2" fmla="*/ 38821 h 68301"/>
                <a:gd name="connsiteX3" fmla="*/ 68581 w 68581"/>
                <a:gd name="connsiteY3" fmla="*/ 0 h 68301"/>
                <a:gd name="connsiteX4" fmla="*/ 28638 w 68581"/>
                <a:gd name="connsiteY4" fmla="*/ 50415 h 6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1" h="68301">
                  <a:moveTo>
                    <a:pt x="28638" y="50340"/>
                  </a:moveTo>
                  <a:cubicBezTo>
                    <a:pt x="11434" y="65898"/>
                    <a:pt x="3356" y="70686"/>
                    <a:pt x="663" y="67245"/>
                  </a:cubicBezTo>
                  <a:cubicBezTo>
                    <a:pt x="-1955" y="63804"/>
                    <a:pt x="2907" y="54379"/>
                    <a:pt x="20111" y="38821"/>
                  </a:cubicBezTo>
                  <a:cubicBezTo>
                    <a:pt x="37390" y="23263"/>
                    <a:pt x="68581" y="0"/>
                    <a:pt x="68581" y="0"/>
                  </a:cubicBezTo>
                  <a:cubicBezTo>
                    <a:pt x="68581" y="0"/>
                    <a:pt x="45842" y="34857"/>
                    <a:pt x="28638" y="5041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EBD66E84-910D-2071-EECE-862EF7C0F659}"/>
                </a:ext>
              </a:extLst>
            </p:cNvPr>
            <p:cNvSpPr/>
            <p:nvPr/>
          </p:nvSpPr>
          <p:spPr>
            <a:xfrm>
              <a:off x="3020240" y="2307249"/>
              <a:ext cx="87592" cy="101015"/>
            </a:xfrm>
            <a:custGeom>
              <a:avLst/>
              <a:gdLst>
                <a:gd name="connsiteX0" fmla="*/ 37887 w 87592"/>
                <a:gd name="connsiteY0" fmla="*/ 44224 h 101015"/>
                <a:gd name="connsiteX1" fmla="*/ 413 w 87592"/>
                <a:gd name="connsiteY1" fmla="*/ 100623 h 101015"/>
                <a:gd name="connsiteX2" fmla="*/ 49780 w 87592"/>
                <a:gd name="connsiteY2" fmla="*/ 56791 h 101015"/>
                <a:gd name="connsiteX3" fmla="*/ 87180 w 87592"/>
                <a:gd name="connsiteY3" fmla="*/ 392 h 101015"/>
                <a:gd name="connsiteX4" fmla="*/ 37812 w 87592"/>
                <a:gd name="connsiteY4" fmla="*/ 44224 h 10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92" h="101015">
                  <a:moveTo>
                    <a:pt x="37887" y="44224"/>
                  </a:moveTo>
                  <a:cubicBezTo>
                    <a:pt x="13876" y="71900"/>
                    <a:pt x="-2879" y="97108"/>
                    <a:pt x="413" y="100623"/>
                  </a:cubicBezTo>
                  <a:cubicBezTo>
                    <a:pt x="3704" y="104064"/>
                    <a:pt x="25844" y="84466"/>
                    <a:pt x="49780" y="56791"/>
                  </a:cubicBezTo>
                  <a:cubicBezTo>
                    <a:pt x="73716" y="29115"/>
                    <a:pt x="90471" y="3907"/>
                    <a:pt x="87180" y="392"/>
                  </a:cubicBezTo>
                  <a:cubicBezTo>
                    <a:pt x="83889" y="-3049"/>
                    <a:pt x="61823" y="16549"/>
                    <a:pt x="37812" y="44224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EF346A7-976B-B41A-40BC-0C5484D7B2ED}"/>
                </a:ext>
              </a:extLst>
            </p:cNvPr>
            <p:cNvSpPr/>
            <p:nvPr/>
          </p:nvSpPr>
          <p:spPr>
            <a:xfrm>
              <a:off x="3002529" y="2322003"/>
              <a:ext cx="80356" cy="85962"/>
            </a:xfrm>
            <a:custGeom>
              <a:avLst/>
              <a:gdLst>
                <a:gd name="connsiteX0" fmla="*/ 21938 w 80356"/>
                <a:gd name="connsiteY0" fmla="*/ 49293 h 85962"/>
                <a:gd name="connsiteX1" fmla="*/ 770 w 80356"/>
                <a:gd name="connsiteY1" fmla="*/ 85197 h 85962"/>
                <a:gd name="connsiteX2" fmla="*/ 32709 w 80356"/>
                <a:gd name="connsiteY2" fmla="*/ 60588 h 85962"/>
                <a:gd name="connsiteX3" fmla="*/ 80356 w 80356"/>
                <a:gd name="connsiteY3" fmla="*/ 0 h 85962"/>
                <a:gd name="connsiteX4" fmla="*/ 21938 w 80356"/>
                <a:gd name="connsiteY4" fmla="*/ 49218 h 8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6" h="85962">
                  <a:moveTo>
                    <a:pt x="21938" y="49293"/>
                  </a:moveTo>
                  <a:cubicBezTo>
                    <a:pt x="3238" y="70835"/>
                    <a:pt x="-2222" y="82130"/>
                    <a:pt x="770" y="85197"/>
                  </a:cubicBezTo>
                  <a:cubicBezTo>
                    <a:pt x="3762" y="88338"/>
                    <a:pt x="14009" y="82130"/>
                    <a:pt x="32709" y="60588"/>
                  </a:cubicBezTo>
                  <a:cubicBezTo>
                    <a:pt x="51334" y="39045"/>
                    <a:pt x="80356" y="0"/>
                    <a:pt x="80356" y="0"/>
                  </a:cubicBezTo>
                  <a:cubicBezTo>
                    <a:pt x="80356" y="0"/>
                    <a:pt x="40638" y="27676"/>
                    <a:pt x="21938" y="4921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01F79A93-247A-0CE8-A4DC-817D3596F946}"/>
                </a:ext>
              </a:extLst>
            </p:cNvPr>
            <p:cNvSpPr/>
            <p:nvPr/>
          </p:nvSpPr>
          <p:spPr>
            <a:xfrm>
              <a:off x="3009913" y="2315645"/>
              <a:ext cx="73945" cy="61283"/>
            </a:xfrm>
            <a:custGeom>
              <a:avLst/>
              <a:gdLst>
                <a:gd name="connsiteX0" fmla="*/ 20389 w 73945"/>
                <a:gd name="connsiteY0" fmla="*/ 32089 h 61283"/>
                <a:gd name="connsiteX1" fmla="*/ 642 w 73945"/>
                <a:gd name="connsiteY1" fmla="*/ 60064 h 61283"/>
                <a:gd name="connsiteX2" fmla="*/ 29888 w 73945"/>
                <a:gd name="connsiteY2" fmla="*/ 44581 h 61283"/>
                <a:gd name="connsiteX3" fmla="*/ 73945 w 73945"/>
                <a:gd name="connsiteY3" fmla="*/ 0 h 61283"/>
                <a:gd name="connsiteX4" fmla="*/ 20314 w 73945"/>
                <a:gd name="connsiteY4" fmla="*/ 32089 h 6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45" h="61283">
                  <a:moveTo>
                    <a:pt x="20389" y="32089"/>
                  </a:moveTo>
                  <a:cubicBezTo>
                    <a:pt x="3185" y="47572"/>
                    <a:pt x="-1976" y="56623"/>
                    <a:pt x="642" y="60064"/>
                  </a:cubicBezTo>
                  <a:cubicBezTo>
                    <a:pt x="3260" y="63505"/>
                    <a:pt x="12684" y="60064"/>
                    <a:pt x="29888" y="44581"/>
                  </a:cubicBezTo>
                  <a:cubicBezTo>
                    <a:pt x="47092" y="29022"/>
                    <a:pt x="73945" y="0"/>
                    <a:pt x="73945" y="0"/>
                  </a:cubicBezTo>
                  <a:cubicBezTo>
                    <a:pt x="73945" y="0"/>
                    <a:pt x="37593" y="16531"/>
                    <a:pt x="20314" y="3208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AB1995AA-BCF1-756A-48B9-C3B4FED33EFE}"/>
                </a:ext>
              </a:extLst>
            </p:cNvPr>
            <p:cNvSpPr/>
            <p:nvPr/>
          </p:nvSpPr>
          <p:spPr>
            <a:xfrm>
              <a:off x="2947757" y="2295973"/>
              <a:ext cx="88229" cy="33571"/>
            </a:xfrm>
            <a:custGeom>
              <a:avLst/>
              <a:gdLst>
                <a:gd name="connsiteX0" fmla="*/ 33027 w 88229"/>
                <a:gd name="connsiteY0" fmla="*/ 28873 h 33571"/>
                <a:gd name="connsiteX1" fmla="*/ 116 w 88229"/>
                <a:gd name="connsiteY1" fmla="*/ 30294 h 33571"/>
                <a:gd name="connsiteX2" fmla="*/ 28689 w 88229"/>
                <a:gd name="connsiteY2" fmla="*/ 13389 h 33571"/>
                <a:gd name="connsiteX3" fmla="*/ 88229 w 88229"/>
                <a:gd name="connsiteY3" fmla="*/ 0 h 33571"/>
                <a:gd name="connsiteX4" fmla="*/ 33027 w 88229"/>
                <a:gd name="connsiteY4" fmla="*/ 28873 h 3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29" h="33571">
                  <a:moveTo>
                    <a:pt x="33027" y="28873"/>
                  </a:moveTo>
                  <a:cubicBezTo>
                    <a:pt x="11186" y="35231"/>
                    <a:pt x="1312" y="34557"/>
                    <a:pt x="116" y="30294"/>
                  </a:cubicBezTo>
                  <a:cubicBezTo>
                    <a:pt x="-1081" y="26030"/>
                    <a:pt x="6922" y="19747"/>
                    <a:pt x="28689" y="13389"/>
                  </a:cubicBezTo>
                  <a:cubicBezTo>
                    <a:pt x="50456" y="7031"/>
                    <a:pt x="88229" y="0"/>
                    <a:pt x="88229" y="0"/>
                  </a:cubicBezTo>
                  <a:cubicBezTo>
                    <a:pt x="88229" y="0"/>
                    <a:pt x="54869" y="22515"/>
                    <a:pt x="33027" y="28873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D131800F-1B91-C67D-C0C2-36EAED12F60E}"/>
                </a:ext>
              </a:extLst>
            </p:cNvPr>
            <p:cNvSpPr/>
            <p:nvPr/>
          </p:nvSpPr>
          <p:spPr>
            <a:xfrm>
              <a:off x="2982633" y="2271589"/>
              <a:ext cx="89427" cy="21646"/>
            </a:xfrm>
            <a:custGeom>
              <a:avLst/>
              <a:gdLst>
                <a:gd name="connsiteX0" fmla="*/ 46097 w 89427"/>
                <a:gd name="connsiteY0" fmla="*/ 19596 h 21646"/>
                <a:gd name="connsiteX1" fmla="*/ 21 w 89427"/>
                <a:gd name="connsiteY1" fmla="*/ 17128 h 21646"/>
                <a:gd name="connsiteX2" fmla="*/ 43330 w 89427"/>
                <a:gd name="connsiteY2" fmla="*/ 2018 h 21646"/>
                <a:gd name="connsiteX3" fmla="*/ 89406 w 89427"/>
                <a:gd name="connsiteY3" fmla="*/ 4486 h 21646"/>
                <a:gd name="connsiteX4" fmla="*/ 46172 w 89427"/>
                <a:gd name="connsiteY4" fmla="*/ 19596 h 2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27" h="21646">
                  <a:moveTo>
                    <a:pt x="46097" y="19596"/>
                  </a:moveTo>
                  <a:cubicBezTo>
                    <a:pt x="21414" y="23112"/>
                    <a:pt x="769" y="21990"/>
                    <a:pt x="21" y="17128"/>
                  </a:cubicBezTo>
                  <a:cubicBezTo>
                    <a:pt x="-727" y="12340"/>
                    <a:pt x="18646" y="5534"/>
                    <a:pt x="43330" y="2018"/>
                  </a:cubicBezTo>
                  <a:cubicBezTo>
                    <a:pt x="68014" y="-1423"/>
                    <a:pt x="88658" y="-375"/>
                    <a:pt x="89406" y="4486"/>
                  </a:cubicBezTo>
                  <a:cubicBezTo>
                    <a:pt x="90154" y="9348"/>
                    <a:pt x="70781" y="16080"/>
                    <a:pt x="46172" y="19596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9FB7FE97-D63E-CF4A-7FF0-21FFFA84D713}"/>
                </a:ext>
              </a:extLst>
            </p:cNvPr>
            <p:cNvSpPr/>
            <p:nvPr/>
          </p:nvSpPr>
          <p:spPr>
            <a:xfrm>
              <a:off x="2973036" y="2286623"/>
              <a:ext cx="91448" cy="22299"/>
            </a:xfrm>
            <a:custGeom>
              <a:avLst/>
              <a:gdLst>
                <a:gd name="connsiteX0" fmla="*/ 33031 w 91448"/>
                <a:gd name="connsiteY0" fmla="*/ 20719 h 22299"/>
                <a:gd name="connsiteX1" fmla="*/ 44 w 91448"/>
                <a:gd name="connsiteY1" fmla="*/ 17578 h 22299"/>
                <a:gd name="connsiteX2" fmla="*/ 30487 w 91448"/>
                <a:gd name="connsiteY2" fmla="*/ 4937 h 22299"/>
                <a:gd name="connsiteX3" fmla="*/ 91449 w 91448"/>
                <a:gd name="connsiteY3" fmla="*/ 0 h 22299"/>
                <a:gd name="connsiteX4" fmla="*/ 33031 w 91448"/>
                <a:gd name="connsiteY4" fmla="*/ 20719 h 2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8" h="22299">
                  <a:moveTo>
                    <a:pt x="33031" y="20719"/>
                  </a:moveTo>
                  <a:cubicBezTo>
                    <a:pt x="10516" y="23936"/>
                    <a:pt x="717" y="21916"/>
                    <a:pt x="44" y="17578"/>
                  </a:cubicBezTo>
                  <a:cubicBezTo>
                    <a:pt x="-704" y="13165"/>
                    <a:pt x="8048" y="8078"/>
                    <a:pt x="30487" y="4937"/>
                  </a:cubicBezTo>
                  <a:cubicBezTo>
                    <a:pt x="52927" y="1720"/>
                    <a:pt x="91449" y="0"/>
                    <a:pt x="91449" y="0"/>
                  </a:cubicBezTo>
                  <a:cubicBezTo>
                    <a:pt x="91449" y="0"/>
                    <a:pt x="55545" y="17503"/>
                    <a:pt x="33031" y="2071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70A4C037-F101-4B07-6F68-66AE410CA0A3}"/>
                </a:ext>
              </a:extLst>
            </p:cNvPr>
            <p:cNvSpPr/>
            <p:nvPr/>
          </p:nvSpPr>
          <p:spPr>
            <a:xfrm>
              <a:off x="3001464" y="2286548"/>
              <a:ext cx="88527" cy="32697"/>
            </a:xfrm>
            <a:custGeom>
              <a:avLst/>
              <a:gdLst>
                <a:gd name="connsiteX0" fmla="*/ 33027 w 88527"/>
                <a:gd name="connsiteY0" fmla="*/ 28274 h 32697"/>
                <a:gd name="connsiteX1" fmla="*/ 115 w 88527"/>
                <a:gd name="connsiteY1" fmla="*/ 29321 h 32697"/>
                <a:gd name="connsiteX2" fmla="*/ 28838 w 88527"/>
                <a:gd name="connsiteY2" fmla="*/ 12791 h 32697"/>
                <a:gd name="connsiteX3" fmla="*/ 88528 w 88527"/>
                <a:gd name="connsiteY3" fmla="*/ 0 h 32697"/>
                <a:gd name="connsiteX4" fmla="*/ 33027 w 88527"/>
                <a:gd name="connsiteY4" fmla="*/ 28199 h 3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27" h="32697">
                  <a:moveTo>
                    <a:pt x="33027" y="28274"/>
                  </a:moveTo>
                  <a:cubicBezTo>
                    <a:pt x="11110" y="34333"/>
                    <a:pt x="1237" y="33660"/>
                    <a:pt x="115" y="29321"/>
                  </a:cubicBezTo>
                  <a:cubicBezTo>
                    <a:pt x="-1082" y="25058"/>
                    <a:pt x="6996" y="18849"/>
                    <a:pt x="28838" y="12791"/>
                  </a:cubicBezTo>
                  <a:cubicBezTo>
                    <a:pt x="50679" y="6732"/>
                    <a:pt x="88528" y="0"/>
                    <a:pt x="88528" y="0"/>
                  </a:cubicBezTo>
                  <a:cubicBezTo>
                    <a:pt x="88528" y="0"/>
                    <a:pt x="54943" y="22141"/>
                    <a:pt x="33027" y="2819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FBB04766-A7CD-B6DD-FB07-0CE330790577}"/>
                </a:ext>
              </a:extLst>
            </p:cNvPr>
            <p:cNvSpPr/>
            <p:nvPr/>
          </p:nvSpPr>
          <p:spPr>
            <a:xfrm>
              <a:off x="2967837" y="2319460"/>
              <a:ext cx="78396" cy="54606"/>
            </a:xfrm>
            <a:custGeom>
              <a:avLst/>
              <a:gdLst>
                <a:gd name="connsiteX0" fmla="*/ 31647 w 78396"/>
                <a:gd name="connsiteY0" fmla="*/ 42785 h 54606"/>
                <a:gd name="connsiteX1" fmla="*/ 381 w 78396"/>
                <a:gd name="connsiteY1" fmla="*/ 52808 h 54606"/>
                <a:gd name="connsiteX2" fmla="*/ 24167 w 78396"/>
                <a:gd name="connsiteY2" fmla="*/ 28723 h 54606"/>
                <a:gd name="connsiteX3" fmla="*/ 78397 w 78396"/>
                <a:gd name="connsiteY3" fmla="*/ 0 h 54606"/>
                <a:gd name="connsiteX4" fmla="*/ 31647 w 78396"/>
                <a:gd name="connsiteY4" fmla="*/ 42785 h 5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96" h="54606">
                  <a:moveTo>
                    <a:pt x="31647" y="42785"/>
                  </a:moveTo>
                  <a:cubicBezTo>
                    <a:pt x="12124" y="54678"/>
                    <a:pt x="2475" y="56698"/>
                    <a:pt x="381" y="52808"/>
                  </a:cubicBezTo>
                  <a:cubicBezTo>
                    <a:pt x="-1714" y="48919"/>
                    <a:pt x="4644" y="40691"/>
                    <a:pt x="24167" y="28723"/>
                  </a:cubicBezTo>
                  <a:cubicBezTo>
                    <a:pt x="43690" y="16830"/>
                    <a:pt x="78397" y="0"/>
                    <a:pt x="78397" y="0"/>
                  </a:cubicBezTo>
                  <a:cubicBezTo>
                    <a:pt x="78397" y="0"/>
                    <a:pt x="51244" y="30892"/>
                    <a:pt x="31647" y="4278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0FE6556A-7F1C-338F-7FDC-47BCAD893A35}"/>
                </a:ext>
              </a:extLst>
            </p:cNvPr>
            <p:cNvSpPr/>
            <p:nvPr/>
          </p:nvSpPr>
          <p:spPr>
            <a:xfrm>
              <a:off x="2993296" y="2288547"/>
              <a:ext cx="83360" cy="39459"/>
            </a:xfrm>
            <a:custGeom>
              <a:avLst/>
              <a:gdLst>
                <a:gd name="connsiteX0" fmla="*/ 44859 w 83360"/>
                <a:gd name="connsiteY0" fmla="*/ 27995 h 39459"/>
                <a:gd name="connsiteX1" fmla="*/ 129 w 83360"/>
                <a:gd name="connsiteY1" fmla="*/ 37644 h 39459"/>
                <a:gd name="connsiteX2" fmla="*/ 38426 w 83360"/>
                <a:gd name="connsiteY2" fmla="*/ 11465 h 39459"/>
                <a:gd name="connsiteX3" fmla="*/ 83232 w 83360"/>
                <a:gd name="connsiteY3" fmla="*/ 1815 h 39459"/>
                <a:gd name="connsiteX4" fmla="*/ 44934 w 83360"/>
                <a:gd name="connsiteY4" fmla="*/ 27995 h 3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60" h="39459">
                  <a:moveTo>
                    <a:pt x="44859" y="27995"/>
                  </a:moveTo>
                  <a:cubicBezTo>
                    <a:pt x="21971" y="37869"/>
                    <a:pt x="1924" y="42207"/>
                    <a:pt x="129" y="37644"/>
                  </a:cubicBezTo>
                  <a:cubicBezTo>
                    <a:pt x="-1666" y="33082"/>
                    <a:pt x="15463" y="21413"/>
                    <a:pt x="38426" y="11465"/>
                  </a:cubicBezTo>
                  <a:cubicBezTo>
                    <a:pt x="61390" y="1591"/>
                    <a:pt x="81362" y="-2747"/>
                    <a:pt x="83232" y="1815"/>
                  </a:cubicBezTo>
                  <a:cubicBezTo>
                    <a:pt x="85027" y="6378"/>
                    <a:pt x="67897" y="18122"/>
                    <a:pt x="44934" y="27995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351D6C2E-92FB-4909-FEDA-3320DC61B1F5}"/>
                </a:ext>
              </a:extLst>
            </p:cNvPr>
            <p:cNvSpPr/>
            <p:nvPr/>
          </p:nvSpPr>
          <p:spPr>
            <a:xfrm>
              <a:off x="2987383" y="2302705"/>
              <a:ext cx="84133" cy="43637"/>
            </a:xfrm>
            <a:custGeom>
              <a:avLst/>
              <a:gdLst>
                <a:gd name="connsiteX0" fmla="*/ 32596 w 84133"/>
                <a:gd name="connsiteY0" fmla="*/ 35679 h 43637"/>
                <a:gd name="connsiteX1" fmla="*/ 208 w 84133"/>
                <a:gd name="connsiteY1" fmla="*/ 41214 h 43637"/>
                <a:gd name="connsiteX2" fmla="*/ 26687 w 84133"/>
                <a:gd name="connsiteY2" fmla="*/ 20794 h 43637"/>
                <a:gd name="connsiteX3" fmla="*/ 84133 w 84133"/>
                <a:gd name="connsiteY3" fmla="*/ 0 h 43637"/>
                <a:gd name="connsiteX4" fmla="*/ 32521 w 84133"/>
                <a:gd name="connsiteY4" fmla="*/ 35679 h 4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33" h="43637">
                  <a:moveTo>
                    <a:pt x="32596" y="35679"/>
                  </a:moveTo>
                  <a:cubicBezTo>
                    <a:pt x="11727" y="44655"/>
                    <a:pt x="1854" y="45328"/>
                    <a:pt x="208" y="41214"/>
                  </a:cubicBezTo>
                  <a:cubicBezTo>
                    <a:pt x="-1363" y="37101"/>
                    <a:pt x="5818" y="29845"/>
                    <a:pt x="26687" y="20794"/>
                  </a:cubicBezTo>
                  <a:cubicBezTo>
                    <a:pt x="47556" y="11744"/>
                    <a:pt x="84133" y="0"/>
                    <a:pt x="84133" y="0"/>
                  </a:cubicBezTo>
                  <a:cubicBezTo>
                    <a:pt x="84133" y="0"/>
                    <a:pt x="53391" y="26629"/>
                    <a:pt x="32521" y="3567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355C628E-F941-F197-6629-611E6D01A67F}"/>
                </a:ext>
              </a:extLst>
            </p:cNvPr>
            <p:cNvSpPr/>
            <p:nvPr/>
          </p:nvSpPr>
          <p:spPr>
            <a:xfrm>
              <a:off x="3017154" y="2296122"/>
              <a:ext cx="78896" cy="53731"/>
            </a:xfrm>
            <a:custGeom>
              <a:avLst/>
              <a:gdLst>
                <a:gd name="connsiteX0" fmla="*/ 31698 w 78896"/>
                <a:gd name="connsiteY0" fmla="*/ 42187 h 53731"/>
                <a:gd name="connsiteX1" fmla="*/ 357 w 78896"/>
                <a:gd name="connsiteY1" fmla="*/ 51911 h 53731"/>
                <a:gd name="connsiteX2" fmla="*/ 24367 w 78896"/>
                <a:gd name="connsiteY2" fmla="*/ 28125 h 53731"/>
                <a:gd name="connsiteX3" fmla="*/ 78896 w 78896"/>
                <a:gd name="connsiteY3" fmla="*/ 0 h 53731"/>
                <a:gd name="connsiteX4" fmla="*/ 31773 w 78896"/>
                <a:gd name="connsiteY4" fmla="*/ 42262 h 5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96" h="53731">
                  <a:moveTo>
                    <a:pt x="31698" y="42187"/>
                  </a:moveTo>
                  <a:cubicBezTo>
                    <a:pt x="12026" y="53856"/>
                    <a:pt x="2377" y="55800"/>
                    <a:pt x="357" y="51911"/>
                  </a:cubicBezTo>
                  <a:cubicBezTo>
                    <a:pt x="-1663" y="48021"/>
                    <a:pt x="4695" y="39793"/>
                    <a:pt x="24367" y="28125"/>
                  </a:cubicBezTo>
                  <a:cubicBezTo>
                    <a:pt x="44040" y="16456"/>
                    <a:pt x="78896" y="0"/>
                    <a:pt x="78896" y="0"/>
                  </a:cubicBezTo>
                  <a:cubicBezTo>
                    <a:pt x="78896" y="0"/>
                    <a:pt x="51445" y="30593"/>
                    <a:pt x="31773" y="42262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5054D4DA-89BB-425C-794C-B5FDADCBE8F5}"/>
                </a:ext>
              </a:extLst>
            </p:cNvPr>
            <p:cNvSpPr/>
            <p:nvPr/>
          </p:nvSpPr>
          <p:spPr>
            <a:xfrm>
              <a:off x="3036351" y="2276974"/>
              <a:ext cx="78399" cy="54606"/>
            </a:xfrm>
            <a:custGeom>
              <a:avLst/>
              <a:gdLst>
                <a:gd name="connsiteX0" fmla="*/ 31650 w 78399"/>
                <a:gd name="connsiteY0" fmla="*/ 42785 h 54606"/>
                <a:gd name="connsiteX1" fmla="*/ 384 w 78399"/>
                <a:gd name="connsiteY1" fmla="*/ 52808 h 54606"/>
                <a:gd name="connsiteX2" fmla="*/ 24170 w 78399"/>
                <a:gd name="connsiteY2" fmla="*/ 28798 h 54606"/>
                <a:gd name="connsiteX3" fmla="*/ 78399 w 78399"/>
                <a:gd name="connsiteY3" fmla="*/ 0 h 54606"/>
                <a:gd name="connsiteX4" fmla="*/ 31650 w 78399"/>
                <a:gd name="connsiteY4" fmla="*/ 42785 h 5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99" h="54606">
                  <a:moveTo>
                    <a:pt x="31650" y="42785"/>
                  </a:moveTo>
                  <a:cubicBezTo>
                    <a:pt x="12127" y="54678"/>
                    <a:pt x="2478" y="56698"/>
                    <a:pt x="384" y="52808"/>
                  </a:cubicBezTo>
                  <a:cubicBezTo>
                    <a:pt x="-1711" y="48919"/>
                    <a:pt x="4572" y="40691"/>
                    <a:pt x="24170" y="28798"/>
                  </a:cubicBezTo>
                  <a:cubicBezTo>
                    <a:pt x="43693" y="16905"/>
                    <a:pt x="78399" y="0"/>
                    <a:pt x="78399" y="0"/>
                  </a:cubicBezTo>
                  <a:cubicBezTo>
                    <a:pt x="78399" y="0"/>
                    <a:pt x="51247" y="30892"/>
                    <a:pt x="31650" y="42785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449E89AD-121D-98E0-BDDB-0F060A48A377}"/>
                </a:ext>
              </a:extLst>
            </p:cNvPr>
            <p:cNvSpPr/>
            <p:nvPr/>
          </p:nvSpPr>
          <p:spPr>
            <a:xfrm>
              <a:off x="3056427" y="2249874"/>
              <a:ext cx="87475" cy="28126"/>
            </a:xfrm>
            <a:custGeom>
              <a:avLst/>
              <a:gdLst>
                <a:gd name="connsiteX0" fmla="*/ 45907 w 87475"/>
                <a:gd name="connsiteY0" fmla="*/ 22687 h 28126"/>
                <a:gd name="connsiteX1" fmla="*/ 55 w 87475"/>
                <a:gd name="connsiteY1" fmla="*/ 25155 h 28126"/>
                <a:gd name="connsiteX2" fmla="*/ 41568 w 87475"/>
                <a:gd name="connsiteY2" fmla="*/ 5408 h 28126"/>
                <a:gd name="connsiteX3" fmla="*/ 87421 w 87475"/>
                <a:gd name="connsiteY3" fmla="*/ 2939 h 28126"/>
                <a:gd name="connsiteX4" fmla="*/ 45907 w 87475"/>
                <a:gd name="connsiteY4" fmla="*/ 22687 h 2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75" h="28126">
                  <a:moveTo>
                    <a:pt x="45907" y="22687"/>
                  </a:moveTo>
                  <a:cubicBezTo>
                    <a:pt x="21747" y="28820"/>
                    <a:pt x="1251" y="29942"/>
                    <a:pt x="55" y="25155"/>
                  </a:cubicBezTo>
                  <a:cubicBezTo>
                    <a:pt x="-1142" y="20368"/>
                    <a:pt x="17483" y="11541"/>
                    <a:pt x="41568" y="5408"/>
                  </a:cubicBezTo>
                  <a:cubicBezTo>
                    <a:pt x="65729" y="-726"/>
                    <a:pt x="86224" y="-1773"/>
                    <a:pt x="87421" y="2939"/>
                  </a:cubicBezTo>
                  <a:cubicBezTo>
                    <a:pt x="88617" y="7727"/>
                    <a:pt x="69992" y="16553"/>
                    <a:pt x="45907" y="22687"/>
                  </a:cubicBezTo>
                  <a:close/>
                </a:path>
              </a:pathLst>
            </a:custGeom>
            <a:solidFill>
              <a:srgbClr val="FFDA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4A1D4066-DA17-4153-35D9-751921D77CFF}"/>
                </a:ext>
              </a:extLst>
            </p:cNvPr>
            <p:cNvSpPr/>
            <p:nvPr/>
          </p:nvSpPr>
          <p:spPr>
            <a:xfrm>
              <a:off x="3061642" y="2257600"/>
              <a:ext cx="84224" cy="43637"/>
            </a:xfrm>
            <a:custGeom>
              <a:avLst/>
              <a:gdLst>
                <a:gd name="connsiteX0" fmla="*/ 32613 w 84224"/>
                <a:gd name="connsiteY0" fmla="*/ 35679 h 43637"/>
                <a:gd name="connsiteX1" fmla="*/ 225 w 84224"/>
                <a:gd name="connsiteY1" fmla="*/ 41215 h 43637"/>
                <a:gd name="connsiteX2" fmla="*/ 26778 w 84224"/>
                <a:gd name="connsiteY2" fmla="*/ 20794 h 43637"/>
                <a:gd name="connsiteX3" fmla="*/ 84224 w 84224"/>
                <a:gd name="connsiteY3" fmla="*/ 0 h 43637"/>
                <a:gd name="connsiteX4" fmla="*/ 32613 w 84224"/>
                <a:gd name="connsiteY4" fmla="*/ 35679 h 4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24" h="43637">
                  <a:moveTo>
                    <a:pt x="32613" y="35679"/>
                  </a:moveTo>
                  <a:cubicBezTo>
                    <a:pt x="11744" y="44655"/>
                    <a:pt x="1870" y="45328"/>
                    <a:pt x="225" y="41215"/>
                  </a:cubicBezTo>
                  <a:cubicBezTo>
                    <a:pt x="-1421" y="37101"/>
                    <a:pt x="5834" y="29845"/>
                    <a:pt x="26778" y="20794"/>
                  </a:cubicBezTo>
                  <a:cubicBezTo>
                    <a:pt x="47648" y="11818"/>
                    <a:pt x="84224" y="0"/>
                    <a:pt x="84224" y="0"/>
                  </a:cubicBezTo>
                  <a:cubicBezTo>
                    <a:pt x="84224" y="0"/>
                    <a:pt x="53557" y="26629"/>
                    <a:pt x="32613" y="35679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C452CF02-8BCB-F9F8-2E47-4B9DBD479CF6}"/>
                </a:ext>
              </a:extLst>
            </p:cNvPr>
            <p:cNvSpPr/>
            <p:nvPr/>
          </p:nvSpPr>
          <p:spPr>
            <a:xfrm>
              <a:off x="3074967" y="2267025"/>
              <a:ext cx="68805" cy="68160"/>
            </a:xfrm>
            <a:custGeom>
              <a:avLst/>
              <a:gdLst>
                <a:gd name="connsiteX0" fmla="*/ 29685 w 68805"/>
                <a:gd name="connsiteY0" fmla="*/ 51163 h 68160"/>
                <a:gd name="connsiteX1" fmla="*/ 663 w 68805"/>
                <a:gd name="connsiteY1" fmla="*/ 67020 h 68160"/>
                <a:gd name="connsiteX2" fmla="*/ 20185 w 68805"/>
                <a:gd name="connsiteY2" fmla="*/ 38671 h 68160"/>
                <a:gd name="connsiteX3" fmla="*/ 68805 w 68805"/>
                <a:gd name="connsiteY3" fmla="*/ 0 h 68160"/>
                <a:gd name="connsiteX4" fmla="*/ 29760 w 68805"/>
                <a:gd name="connsiteY4" fmla="*/ 51238 h 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05" h="68160">
                  <a:moveTo>
                    <a:pt x="29685" y="51163"/>
                  </a:moveTo>
                  <a:cubicBezTo>
                    <a:pt x="12406" y="66646"/>
                    <a:pt x="3281" y="70386"/>
                    <a:pt x="663" y="67020"/>
                  </a:cubicBezTo>
                  <a:cubicBezTo>
                    <a:pt x="-1955" y="63580"/>
                    <a:pt x="2907" y="54155"/>
                    <a:pt x="20185" y="38671"/>
                  </a:cubicBezTo>
                  <a:cubicBezTo>
                    <a:pt x="37464" y="23188"/>
                    <a:pt x="68805" y="0"/>
                    <a:pt x="68805" y="0"/>
                  </a:cubicBezTo>
                  <a:cubicBezTo>
                    <a:pt x="68805" y="0"/>
                    <a:pt x="46964" y="35754"/>
                    <a:pt x="29760" y="51238"/>
                  </a:cubicBezTo>
                  <a:close/>
                </a:path>
              </a:pathLst>
            </a:custGeom>
            <a:solidFill>
              <a:srgbClr val="F7D3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A165B781-EEF7-1D93-D373-FB518E0D8946}"/>
                </a:ext>
              </a:extLst>
            </p:cNvPr>
            <p:cNvSpPr/>
            <p:nvPr/>
          </p:nvSpPr>
          <p:spPr>
            <a:xfrm>
              <a:off x="2988175" y="2292378"/>
              <a:ext cx="32416" cy="9475"/>
            </a:xfrm>
            <a:custGeom>
              <a:avLst/>
              <a:gdLst>
                <a:gd name="connsiteX0" fmla="*/ 14 w 32416"/>
                <a:gd name="connsiteY0" fmla="*/ 8681 h 9475"/>
                <a:gd name="connsiteX1" fmla="*/ 16844 w 32416"/>
                <a:gd name="connsiteY1" fmla="*/ 7409 h 9475"/>
                <a:gd name="connsiteX2" fmla="*/ 32402 w 32416"/>
                <a:gd name="connsiteY2" fmla="*/ 827 h 9475"/>
                <a:gd name="connsiteX3" fmla="*/ 15573 w 32416"/>
                <a:gd name="connsiteY3" fmla="*/ 2099 h 9475"/>
                <a:gd name="connsiteX4" fmla="*/ 14 w 32416"/>
                <a:gd name="connsiteY4" fmla="*/ 8606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16" h="9475">
                  <a:moveTo>
                    <a:pt x="14" y="8681"/>
                  </a:moveTo>
                  <a:cubicBezTo>
                    <a:pt x="388" y="10102"/>
                    <a:pt x="7943" y="9579"/>
                    <a:pt x="16844" y="7409"/>
                  </a:cubicBezTo>
                  <a:cubicBezTo>
                    <a:pt x="25820" y="5240"/>
                    <a:pt x="32776" y="2323"/>
                    <a:pt x="32402" y="827"/>
                  </a:cubicBezTo>
                  <a:cubicBezTo>
                    <a:pt x="32029" y="-669"/>
                    <a:pt x="24474" y="-71"/>
                    <a:pt x="15573" y="2099"/>
                  </a:cubicBezTo>
                  <a:cubicBezTo>
                    <a:pt x="6597" y="4268"/>
                    <a:pt x="-360" y="7185"/>
                    <a:pt x="14" y="860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76889D33-533E-6A4A-43E2-C93ECCC92102}"/>
                </a:ext>
              </a:extLst>
            </p:cNvPr>
            <p:cNvSpPr/>
            <p:nvPr/>
          </p:nvSpPr>
          <p:spPr>
            <a:xfrm>
              <a:off x="2852010" y="2358175"/>
              <a:ext cx="26194" cy="10533"/>
            </a:xfrm>
            <a:custGeom>
              <a:avLst/>
              <a:gdLst>
                <a:gd name="connsiteX0" fmla="*/ 45 w 26194"/>
                <a:gd name="connsiteY0" fmla="*/ 9306 h 10533"/>
                <a:gd name="connsiteX1" fmla="*/ 14107 w 26194"/>
                <a:gd name="connsiteY1" fmla="*/ 8633 h 10533"/>
                <a:gd name="connsiteX2" fmla="*/ 26150 w 26194"/>
                <a:gd name="connsiteY2" fmla="*/ 1228 h 10533"/>
                <a:gd name="connsiteX3" fmla="*/ 12087 w 26194"/>
                <a:gd name="connsiteY3" fmla="*/ 1901 h 10533"/>
                <a:gd name="connsiteX4" fmla="*/ 45 w 26194"/>
                <a:gd name="connsiteY4" fmla="*/ 9306 h 1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4" h="10533">
                  <a:moveTo>
                    <a:pt x="45" y="9306"/>
                  </a:moveTo>
                  <a:cubicBezTo>
                    <a:pt x="569" y="11176"/>
                    <a:pt x="6927" y="10877"/>
                    <a:pt x="14107" y="8633"/>
                  </a:cubicBezTo>
                  <a:cubicBezTo>
                    <a:pt x="21288" y="6389"/>
                    <a:pt x="26748" y="3098"/>
                    <a:pt x="26150" y="1228"/>
                  </a:cubicBezTo>
                  <a:cubicBezTo>
                    <a:pt x="25552" y="-642"/>
                    <a:pt x="19268" y="-343"/>
                    <a:pt x="12087" y="1901"/>
                  </a:cubicBezTo>
                  <a:cubicBezTo>
                    <a:pt x="4907" y="4145"/>
                    <a:pt x="-553" y="7436"/>
                    <a:pt x="45" y="930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244988E2-B6AC-0E0C-DBD0-C28B06B58E02}"/>
                </a:ext>
              </a:extLst>
            </p:cNvPr>
            <p:cNvSpPr/>
            <p:nvPr/>
          </p:nvSpPr>
          <p:spPr>
            <a:xfrm>
              <a:off x="2977949" y="2351916"/>
              <a:ext cx="22742" cy="17216"/>
            </a:xfrm>
            <a:custGeom>
              <a:avLst/>
              <a:gdLst>
                <a:gd name="connsiteX0" fmla="*/ 142 w 22742"/>
                <a:gd name="connsiteY0" fmla="*/ 16687 h 17216"/>
                <a:gd name="connsiteX1" fmla="*/ 13232 w 22742"/>
                <a:gd name="connsiteY1" fmla="*/ 11526 h 17216"/>
                <a:gd name="connsiteX2" fmla="*/ 22582 w 22742"/>
                <a:gd name="connsiteY2" fmla="*/ 530 h 17216"/>
                <a:gd name="connsiteX3" fmla="*/ 9492 w 22742"/>
                <a:gd name="connsiteY3" fmla="*/ 5617 h 17216"/>
                <a:gd name="connsiteX4" fmla="*/ 142 w 22742"/>
                <a:gd name="connsiteY4" fmla="*/ 16612 h 1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42" h="17216">
                  <a:moveTo>
                    <a:pt x="142" y="16687"/>
                  </a:moveTo>
                  <a:cubicBezTo>
                    <a:pt x="1189" y="18333"/>
                    <a:pt x="7024" y="16014"/>
                    <a:pt x="13232" y="11526"/>
                  </a:cubicBezTo>
                  <a:cubicBezTo>
                    <a:pt x="19440" y="7113"/>
                    <a:pt x="23629" y="2176"/>
                    <a:pt x="22582" y="530"/>
                  </a:cubicBezTo>
                  <a:cubicBezTo>
                    <a:pt x="21535" y="-1115"/>
                    <a:pt x="15700" y="1204"/>
                    <a:pt x="9492" y="5617"/>
                  </a:cubicBezTo>
                  <a:cubicBezTo>
                    <a:pt x="3284" y="10105"/>
                    <a:pt x="-830" y="15041"/>
                    <a:pt x="142" y="1661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CC223A46-7ACC-891F-733C-2B821AB08791}"/>
                </a:ext>
              </a:extLst>
            </p:cNvPr>
            <p:cNvSpPr/>
            <p:nvPr/>
          </p:nvSpPr>
          <p:spPr>
            <a:xfrm>
              <a:off x="2916308" y="2459247"/>
              <a:ext cx="17963" cy="22765"/>
            </a:xfrm>
            <a:custGeom>
              <a:avLst/>
              <a:gdLst>
                <a:gd name="connsiteX0" fmla="*/ 448 w 17963"/>
                <a:gd name="connsiteY0" fmla="*/ 22528 h 22765"/>
                <a:gd name="connsiteX1" fmla="*/ 11593 w 17963"/>
                <a:gd name="connsiteY1" fmla="*/ 13701 h 22765"/>
                <a:gd name="connsiteX2" fmla="*/ 17577 w 17963"/>
                <a:gd name="connsiteY2" fmla="*/ 237 h 22765"/>
                <a:gd name="connsiteX3" fmla="*/ 6432 w 17963"/>
                <a:gd name="connsiteY3" fmla="*/ 9064 h 22765"/>
                <a:gd name="connsiteX4" fmla="*/ 373 w 17963"/>
                <a:gd name="connsiteY4" fmla="*/ 22453 h 2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3" h="22765">
                  <a:moveTo>
                    <a:pt x="448" y="22528"/>
                  </a:moveTo>
                  <a:cubicBezTo>
                    <a:pt x="1869" y="23799"/>
                    <a:pt x="6881" y="19835"/>
                    <a:pt x="11593" y="13701"/>
                  </a:cubicBezTo>
                  <a:cubicBezTo>
                    <a:pt x="16380" y="7568"/>
                    <a:pt x="18998" y="1584"/>
                    <a:pt x="17577" y="237"/>
                  </a:cubicBezTo>
                  <a:cubicBezTo>
                    <a:pt x="16156" y="-1034"/>
                    <a:pt x="11219" y="2930"/>
                    <a:pt x="6432" y="9064"/>
                  </a:cubicBezTo>
                  <a:cubicBezTo>
                    <a:pt x="1720" y="15197"/>
                    <a:pt x="-1048" y="21181"/>
                    <a:pt x="373" y="2245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82F78599-F831-5DC2-44DA-7A5E543E23F4}"/>
                </a:ext>
              </a:extLst>
            </p:cNvPr>
            <p:cNvSpPr/>
            <p:nvPr/>
          </p:nvSpPr>
          <p:spPr>
            <a:xfrm>
              <a:off x="3191460" y="2500249"/>
              <a:ext cx="7017" cy="48248"/>
            </a:xfrm>
            <a:custGeom>
              <a:avLst/>
              <a:gdLst>
                <a:gd name="connsiteX0" fmla="*/ 2278 w 7017"/>
                <a:gd name="connsiteY0" fmla="*/ 48172 h 48248"/>
                <a:gd name="connsiteX1" fmla="*/ 6841 w 7017"/>
                <a:gd name="connsiteY1" fmla="*/ 23788 h 48248"/>
                <a:gd name="connsiteX2" fmla="*/ 4672 w 7017"/>
                <a:gd name="connsiteY2" fmla="*/ 2 h 48248"/>
                <a:gd name="connsiteX3" fmla="*/ 184 w 7017"/>
                <a:gd name="connsiteY3" fmla="*/ 24386 h 48248"/>
                <a:gd name="connsiteX4" fmla="*/ 2353 w 7017"/>
                <a:gd name="connsiteY4" fmla="*/ 48247 h 4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7" h="48248">
                  <a:moveTo>
                    <a:pt x="2278" y="48172"/>
                  </a:moveTo>
                  <a:cubicBezTo>
                    <a:pt x="4148" y="48023"/>
                    <a:pt x="6168" y="37102"/>
                    <a:pt x="6841" y="23788"/>
                  </a:cubicBezTo>
                  <a:cubicBezTo>
                    <a:pt x="7439" y="10473"/>
                    <a:pt x="6467" y="-148"/>
                    <a:pt x="4672" y="2"/>
                  </a:cubicBezTo>
                  <a:cubicBezTo>
                    <a:pt x="2802" y="151"/>
                    <a:pt x="782" y="11072"/>
                    <a:pt x="184" y="24386"/>
                  </a:cubicBezTo>
                  <a:cubicBezTo>
                    <a:pt x="-414" y="37700"/>
                    <a:pt x="483" y="48397"/>
                    <a:pt x="2353" y="4824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E7A9735A-6083-6C47-8D41-F63D6E7BCFBF}"/>
                </a:ext>
              </a:extLst>
            </p:cNvPr>
            <p:cNvSpPr/>
            <p:nvPr/>
          </p:nvSpPr>
          <p:spPr>
            <a:xfrm>
              <a:off x="2853721" y="2329414"/>
              <a:ext cx="17385" cy="8514"/>
            </a:xfrm>
            <a:custGeom>
              <a:avLst/>
              <a:gdLst>
                <a:gd name="connsiteX0" fmla="*/ 54 w 17385"/>
                <a:gd name="connsiteY0" fmla="*/ 6875 h 8514"/>
                <a:gd name="connsiteX1" fmla="*/ 9703 w 17385"/>
                <a:gd name="connsiteY1" fmla="*/ 7623 h 8514"/>
                <a:gd name="connsiteX2" fmla="*/ 17332 w 17385"/>
                <a:gd name="connsiteY2" fmla="*/ 1639 h 8514"/>
                <a:gd name="connsiteX3" fmla="*/ 7683 w 17385"/>
                <a:gd name="connsiteY3" fmla="*/ 891 h 8514"/>
                <a:gd name="connsiteX4" fmla="*/ 54 w 17385"/>
                <a:gd name="connsiteY4" fmla="*/ 6950 h 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5" h="8514">
                  <a:moveTo>
                    <a:pt x="54" y="6875"/>
                  </a:moveTo>
                  <a:cubicBezTo>
                    <a:pt x="652" y="8745"/>
                    <a:pt x="4916" y="9044"/>
                    <a:pt x="9703" y="7623"/>
                  </a:cubicBezTo>
                  <a:cubicBezTo>
                    <a:pt x="14490" y="6127"/>
                    <a:pt x="17856" y="3435"/>
                    <a:pt x="17332" y="1639"/>
                  </a:cubicBezTo>
                  <a:cubicBezTo>
                    <a:pt x="16809" y="-231"/>
                    <a:pt x="12470" y="-530"/>
                    <a:pt x="7683" y="891"/>
                  </a:cubicBezTo>
                  <a:cubicBezTo>
                    <a:pt x="2896" y="2387"/>
                    <a:pt x="-470" y="5080"/>
                    <a:pt x="54" y="695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52B898CF-AF2C-A64C-7CB2-3230A8BFDF10}"/>
                </a:ext>
              </a:extLst>
            </p:cNvPr>
            <p:cNvSpPr/>
            <p:nvPr/>
          </p:nvSpPr>
          <p:spPr>
            <a:xfrm>
              <a:off x="2913310" y="2297618"/>
              <a:ext cx="32996" cy="7554"/>
            </a:xfrm>
            <a:custGeom>
              <a:avLst/>
              <a:gdLst>
                <a:gd name="connsiteX0" fmla="*/ 5 w 32996"/>
                <a:gd name="connsiteY0" fmla="*/ 6433 h 7554"/>
                <a:gd name="connsiteX1" fmla="*/ 16985 w 32996"/>
                <a:gd name="connsiteY1" fmla="*/ 6433 h 7554"/>
                <a:gd name="connsiteX2" fmla="*/ 32992 w 32996"/>
                <a:gd name="connsiteY2" fmla="*/ 1122 h 7554"/>
                <a:gd name="connsiteX3" fmla="*/ 16012 w 32996"/>
                <a:gd name="connsiteY3" fmla="*/ 1122 h 7554"/>
                <a:gd name="connsiteX4" fmla="*/ 5 w 32996"/>
                <a:gd name="connsiteY4" fmla="*/ 6433 h 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96" h="7554">
                  <a:moveTo>
                    <a:pt x="5" y="6433"/>
                  </a:moveTo>
                  <a:cubicBezTo>
                    <a:pt x="304" y="7929"/>
                    <a:pt x="7859" y="7929"/>
                    <a:pt x="16985" y="6433"/>
                  </a:cubicBezTo>
                  <a:cubicBezTo>
                    <a:pt x="26110" y="4937"/>
                    <a:pt x="33216" y="2618"/>
                    <a:pt x="32992" y="1122"/>
                  </a:cubicBezTo>
                  <a:cubicBezTo>
                    <a:pt x="32767" y="-374"/>
                    <a:pt x="25138" y="-374"/>
                    <a:pt x="16012" y="1122"/>
                  </a:cubicBezTo>
                  <a:cubicBezTo>
                    <a:pt x="6887" y="2618"/>
                    <a:pt x="-219" y="5012"/>
                    <a:pt x="5" y="643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165A6208-9AE9-2A52-F4BD-3A8061A233CA}"/>
                </a:ext>
              </a:extLst>
            </p:cNvPr>
            <p:cNvSpPr/>
            <p:nvPr/>
          </p:nvSpPr>
          <p:spPr>
            <a:xfrm>
              <a:off x="3067397" y="2256144"/>
              <a:ext cx="56861" cy="16194"/>
            </a:xfrm>
            <a:custGeom>
              <a:avLst/>
              <a:gdLst>
                <a:gd name="connsiteX0" fmla="*/ 5 w 56861"/>
                <a:gd name="connsiteY0" fmla="*/ 15892 h 16194"/>
                <a:gd name="connsiteX1" fmla="*/ 29028 w 56861"/>
                <a:gd name="connsiteY1" fmla="*/ 10357 h 16194"/>
                <a:gd name="connsiteX2" fmla="*/ 56853 w 56861"/>
                <a:gd name="connsiteY2" fmla="*/ 334 h 16194"/>
                <a:gd name="connsiteX3" fmla="*/ 27831 w 56861"/>
                <a:gd name="connsiteY3" fmla="*/ 5869 h 16194"/>
                <a:gd name="connsiteX4" fmla="*/ 5 w 56861"/>
                <a:gd name="connsiteY4" fmla="*/ 15892 h 1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61" h="16194">
                  <a:moveTo>
                    <a:pt x="5" y="15892"/>
                  </a:moveTo>
                  <a:cubicBezTo>
                    <a:pt x="379" y="17089"/>
                    <a:pt x="13320" y="14621"/>
                    <a:pt x="29028" y="10357"/>
                  </a:cubicBezTo>
                  <a:cubicBezTo>
                    <a:pt x="44735" y="6094"/>
                    <a:pt x="57227" y="1606"/>
                    <a:pt x="56853" y="334"/>
                  </a:cubicBezTo>
                  <a:cubicBezTo>
                    <a:pt x="56479" y="-938"/>
                    <a:pt x="43538" y="1531"/>
                    <a:pt x="27831" y="5869"/>
                  </a:cubicBezTo>
                  <a:cubicBezTo>
                    <a:pt x="12123" y="10133"/>
                    <a:pt x="-294" y="14621"/>
                    <a:pt x="5" y="1589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87333FE7-6FEB-1209-9329-D8B920D4A62C}"/>
                </a:ext>
              </a:extLst>
            </p:cNvPr>
            <p:cNvSpPr/>
            <p:nvPr/>
          </p:nvSpPr>
          <p:spPr>
            <a:xfrm>
              <a:off x="3032593" y="2274785"/>
              <a:ext cx="16427" cy="6732"/>
            </a:xfrm>
            <a:custGeom>
              <a:avLst/>
              <a:gdLst>
                <a:gd name="connsiteX0" fmla="*/ 28 w 16427"/>
                <a:gd name="connsiteY0" fmla="*/ 5928 h 6732"/>
                <a:gd name="connsiteX1" fmla="*/ 8854 w 16427"/>
                <a:gd name="connsiteY1" fmla="*/ 5554 h 6732"/>
                <a:gd name="connsiteX2" fmla="*/ 16409 w 16427"/>
                <a:gd name="connsiteY2" fmla="*/ 842 h 6732"/>
                <a:gd name="connsiteX3" fmla="*/ 7582 w 16427"/>
                <a:gd name="connsiteY3" fmla="*/ 1141 h 6732"/>
                <a:gd name="connsiteX4" fmla="*/ 28 w 16427"/>
                <a:gd name="connsiteY4" fmla="*/ 5928 h 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7" h="6732">
                  <a:moveTo>
                    <a:pt x="28" y="5928"/>
                  </a:moveTo>
                  <a:cubicBezTo>
                    <a:pt x="402" y="7125"/>
                    <a:pt x="4366" y="6976"/>
                    <a:pt x="8854" y="5554"/>
                  </a:cubicBezTo>
                  <a:cubicBezTo>
                    <a:pt x="13342" y="4133"/>
                    <a:pt x="16708" y="2039"/>
                    <a:pt x="16409" y="842"/>
                  </a:cubicBezTo>
                  <a:cubicBezTo>
                    <a:pt x="16035" y="-430"/>
                    <a:pt x="12070" y="-205"/>
                    <a:pt x="7582" y="1141"/>
                  </a:cubicBezTo>
                  <a:cubicBezTo>
                    <a:pt x="3094" y="2562"/>
                    <a:pt x="-346" y="4657"/>
                    <a:pt x="28" y="5928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ED95BC5D-BF30-00B6-D8AF-E51497E766B0}"/>
                </a:ext>
              </a:extLst>
            </p:cNvPr>
            <p:cNvSpPr/>
            <p:nvPr/>
          </p:nvSpPr>
          <p:spPr>
            <a:xfrm>
              <a:off x="3195026" y="2100034"/>
              <a:ext cx="1411140" cy="898098"/>
            </a:xfrm>
            <a:custGeom>
              <a:avLst/>
              <a:gdLst>
                <a:gd name="connsiteX0" fmla="*/ 1400006 w 1411140"/>
                <a:gd name="connsiteY0" fmla="*/ 115155 h 898098"/>
                <a:gd name="connsiteX1" fmla="*/ 1357894 w 1411140"/>
                <a:gd name="connsiteY1" fmla="*/ 4602 h 898098"/>
                <a:gd name="connsiteX2" fmla="*/ 1290275 w 1411140"/>
                <a:gd name="connsiteY2" fmla="*/ 191227 h 898098"/>
                <a:gd name="connsiteX3" fmla="*/ 1095647 w 1411140"/>
                <a:gd name="connsiteY3" fmla="*/ 281659 h 898098"/>
                <a:gd name="connsiteX4" fmla="*/ 30951 w 1411140"/>
                <a:gd name="connsiteY4" fmla="*/ 437766 h 898098"/>
                <a:gd name="connsiteX5" fmla="*/ 23321 w 1411140"/>
                <a:gd name="connsiteY5" fmla="*/ 557819 h 898098"/>
                <a:gd name="connsiteX6" fmla="*/ 1311069 w 1411140"/>
                <a:gd name="connsiteY6" fmla="*/ 537174 h 898098"/>
                <a:gd name="connsiteX7" fmla="*/ 1327675 w 1411140"/>
                <a:gd name="connsiteY7" fmla="*/ 212694 h 898098"/>
                <a:gd name="connsiteX8" fmla="*/ 1400006 w 1411140"/>
                <a:gd name="connsiteY8" fmla="*/ 115155 h 89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1140" h="898098">
                  <a:moveTo>
                    <a:pt x="1400006" y="115155"/>
                  </a:moveTo>
                  <a:cubicBezTo>
                    <a:pt x="1435536" y="69977"/>
                    <a:pt x="1376294" y="-21503"/>
                    <a:pt x="1357894" y="4602"/>
                  </a:cubicBezTo>
                  <a:cubicBezTo>
                    <a:pt x="1339493" y="30782"/>
                    <a:pt x="1302019" y="163925"/>
                    <a:pt x="1290275" y="191227"/>
                  </a:cubicBezTo>
                  <a:cubicBezTo>
                    <a:pt x="1278532" y="218603"/>
                    <a:pt x="1186304" y="157941"/>
                    <a:pt x="1095647" y="281659"/>
                  </a:cubicBezTo>
                  <a:cubicBezTo>
                    <a:pt x="1047476" y="347333"/>
                    <a:pt x="687541" y="760825"/>
                    <a:pt x="30951" y="437766"/>
                  </a:cubicBezTo>
                  <a:cubicBezTo>
                    <a:pt x="-28964" y="427069"/>
                    <a:pt x="15093" y="526927"/>
                    <a:pt x="23321" y="557819"/>
                  </a:cubicBezTo>
                  <a:cubicBezTo>
                    <a:pt x="418038" y="1213212"/>
                    <a:pt x="1175308" y="759478"/>
                    <a:pt x="1311069" y="537174"/>
                  </a:cubicBezTo>
                  <a:cubicBezTo>
                    <a:pt x="1446831" y="314870"/>
                    <a:pt x="1300149" y="251889"/>
                    <a:pt x="1327675" y="212694"/>
                  </a:cubicBezTo>
                  <a:cubicBezTo>
                    <a:pt x="1355276" y="173424"/>
                    <a:pt x="1364476" y="160334"/>
                    <a:pt x="1400006" y="115155"/>
                  </a:cubicBezTo>
                  <a:close/>
                </a:path>
              </a:pathLst>
            </a:custGeom>
            <a:gradFill>
              <a:gsLst>
                <a:gs pos="3000">
                  <a:srgbClr val="998726"/>
                </a:gs>
                <a:gs pos="22000">
                  <a:srgbClr val="F9C600"/>
                </a:gs>
                <a:gs pos="96000">
                  <a:srgbClr val="FFF042"/>
                </a:gs>
              </a:gsLst>
              <a:lin ang="75232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B8A246CA-A462-C459-44EE-E90E38B05F69}"/>
                </a:ext>
              </a:extLst>
            </p:cNvPr>
            <p:cNvSpPr/>
            <p:nvPr/>
          </p:nvSpPr>
          <p:spPr>
            <a:xfrm>
              <a:off x="3232859" y="2337731"/>
              <a:ext cx="1238205" cy="494536"/>
            </a:xfrm>
            <a:custGeom>
              <a:avLst/>
              <a:gdLst>
                <a:gd name="connsiteX0" fmla="*/ 1207339 w 1238205"/>
                <a:gd name="connsiteY0" fmla="*/ 23018 h 494536"/>
                <a:gd name="connsiteX1" fmla="*/ 1058787 w 1238205"/>
                <a:gd name="connsiteY1" fmla="*/ 77322 h 494536"/>
                <a:gd name="connsiteX2" fmla="*/ 0 w 1238205"/>
                <a:gd name="connsiteY2" fmla="*/ 219740 h 494536"/>
                <a:gd name="connsiteX3" fmla="*/ 1207339 w 1238205"/>
                <a:gd name="connsiteY3" fmla="*/ 23018 h 4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05" h="494536">
                  <a:moveTo>
                    <a:pt x="1207339" y="23018"/>
                  </a:moveTo>
                  <a:cubicBezTo>
                    <a:pt x="1192005" y="12920"/>
                    <a:pt x="1149519" y="-46321"/>
                    <a:pt x="1058787" y="77322"/>
                  </a:cubicBezTo>
                  <a:cubicBezTo>
                    <a:pt x="1010616" y="142996"/>
                    <a:pt x="656515" y="542800"/>
                    <a:pt x="0" y="219740"/>
                  </a:cubicBezTo>
                  <a:cubicBezTo>
                    <a:pt x="641181" y="860174"/>
                    <a:pt x="1401519" y="204855"/>
                    <a:pt x="1207339" y="23018"/>
                  </a:cubicBezTo>
                  <a:close/>
                </a:path>
              </a:pathLst>
            </a:custGeom>
            <a:gradFill>
              <a:gsLst>
                <a:gs pos="21000">
                  <a:srgbClr val="FDE700"/>
                </a:gs>
                <a:gs pos="96000">
                  <a:srgbClr val="FFF042"/>
                </a:gs>
              </a:gsLst>
              <a:lin ang="1513014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1E002EDB-B6BD-4194-DDF5-97EAC57A473D}"/>
                </a:ext>
              </a:extLst>
            </p:cNvPr>
            <p:cNvSpPr/>
            <p:nvPr/>
          </p:nvSpPr>
          <p:spPr>
            <a:xfrm>
              <a:off x="4017743" y="3053701"/>
              <a:ext cx="197225" cy="156243"/>
            </a:xfrm>
            <a:custGeom>
              <a:avLst/>
              <a:gdLst>
                <a:gd name="connsiteX0" fmla="*/ 194765 w 197225"/>
                <a:gd name="connsiteY0" fmla="*/ 92817 h 156243"/>
                <a:gd name="connsiteX1" fmla="*/ 181899 w 197225"/>
                <a:gd name="connsiteY1" fmla="*/ 108749 h 156243"/>
                <a:gd name="connsiteX2" fmla="*/ 82192 w 197225"/>
                <a:gd name="connsiteY2" fmla="*/ 97080 h 156243"/>
                <a:gd name="connsiteX3" fmla="*/ 46961 w 197225"/>
                <a:gd name="connsiteY3" fmla="*/ 156022 h 156243"/>
                <a:gd name="connsiteX4" fmla="*/ 361 w 197225"/>
                <a:gd name="connsiteY4" fmla="*/ 83916 h 156243"/>
                <a:gd name="connsiteX5" fmla="*/ 35965 w 197225"/>
                <a:gd name="connsiteY5" fmla="*/ 215 h 156243"/>
                <a:gd name="connsiteX6" fmla="*/ 81144 w 197225"/>
                <a:gd name="connsiteY6" fmla="*/ 65889 h 156243"/>
                <a:gd name="connsiteX7" fmla="*/ 194765 w 197225"/>
                <a:gd name="connsiteY7" fmla="*/ 92742 h 15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225" h="156243">
                  <a:moveTo>
                    <a:pt x="194765" y="92817"/>
                  </a:moveTo>
                  <a:cubicBezTo>
                    <a:pt x="201646" y="103438"/>
                    <a:pt x="193044" y="117875"/>
                    <a:pt x="181899" y="108749"/>
                  </a:cubicBezTo>
                  <a:cubicBezTo>
                    <a:pt x="144799" y="70601"/>
                    <a:pt x="82341" y="95061"/>
                    <a:pt x="82192" y="97080"/>
                  </a:cubicBezTo>
                  <a:cubicBezTo>
                    <a:pt x="78975" y="128870"/>
                    <a:pt x="65137" y="153479"/>
                    <a:pt x="46961" y="156022"/>
                  </a:cubicBezTo>
                  <a:cubicBezTo>
                    <a:pt x="24297" y="159239"/>
                    <a:pt x="3428" y="126925"/>
                    <a:pt x="361" y="83916"/>
                  </a:cubicBezTo>
                  <a:cubicBezTo>
                    <a:pt x="-2631" y="40906"/>
                    <a:pt x="13301" y="3431"/>
                    <a:pt x="35965" y="215"/>
                  </a:cubicBezTo>
                  <a:cubicBezTo>
                    <a:pt x="58630" y="-3001"/>
                    <a:pt x="81518" y="30359"/>
                    <a:pt x="81144" y="65889"/>
                  </a:cubicBezTo>
                  <a:cubicBezTo>
                    <a:pt x="157664" y="55118"/>
                    <a:pt x="186313" y="79652"/>
                    <a:pt x="194765" y="92742"/>
                  </a:cubicBezTo>
                  <a:close/>
                </a:path>
              </a:pathLst>
            </a:custGeom>
            <a:solidFill>
              <a:srgbClr val="8BB85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BD349A8F-BBBB-2CF7-C48F-0ACE2B0C36BE}"/>
                </a:ext>
              </a:extLst>
            </p:cNvPr>
            <p:cNvSpPr/>
            <p:nvPr/>
          </p:nvSpPr>
          <p:spPr>
            <a:xfrm>
              <a:off x="4074232" y="3120834"/>
              <a:ext cx="139038" cy="42418"/>
            </a:xfrm>
            <a:custGeom>
              <a:avLst/>
              <a:gdLst>
                <a:gd name="connsiteX0" fmla="*/ 135732 w 139038"/>
                <a:gd name="connsiteY0" fmla="*/ 25459 h 42418"/>
                <a:gd name="connsiteX1" fmla="*/ 125709 w 139038"/>
                <a:gd name="connsiteY1" fmla="*/ 39372 h 42418"/>
                <a:gd name="connsiteX2" fmla="*/ 25029 w 139038"/>
                <a:gd name="connsiteY2" fmla="*/ 19700 h 42418"/>
                <a:gd name="connsiteX3" fmla="*/ 25403 w 139038"/>
                <a:gd name="connsiteY3" fmla="*/ 7059 h 42418"/>
                <a:gd name="connsiteX4" fmla="*/ 135732 w 139038"/>
                <a:gd name="connsiteY4" fmla="*/ 25385 h 4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38" h="42418">
                  <a:moveTo>
                    <a:pt x="135732" y="25459"/>
                  </a:moveTo>
                  <a:cubicBezTo>
                    <a:pt x="143362" y="34884"/>
                    <a:pt x="136854" y="48572"/>
                    <a:pt x="125709" y="39372"/>
                  </a:cubicBezTo>
                  <a:cubicBezTo>
                    <a:pt x="88609" y="1224"/>
                    <a:pt x="25253" y="17680"/>
                    <a:pt x="25029" y="19700"/>
                  </a:cubicBezTo>
                  <a:cubicBezTo>
                    <a:pt x="5132" y="74453"/>
                    <a:pt x="-19776" y="-26676"/>
                    <a:pt x="25403" y="7059"/>
                  </a:cubicBezTo>
                  <a:cubicBezTo>
                    <a:pt x="88609" y="-9921"/>
                    <a:pt x="126532" y="14165"/>
                    <a:pt x="135732" y="25385"/>
                  </a:cubicBezTo>
                  <a:close/>
                </a:path>
              </a:pathLst>
            </a:custGeom>
            <a:solidFill>
              <a:srgbClr val="E5E58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0B2FF3A3-FF04-9C44-4ECC-71AF9A5A5EDD}"/>
                </a:ext>
              </a:extLst>
            </p:cNvPr>
            <p:cNvSpPr/>
            <p:nvPr/>
          </p:nvSpPr>
          <p:spPr>
            <a:xfrm>
              <a:off x="4138381" y="3126965"/>
              <a:ext cx="70048" cy="31197"/>
            </a:xfrm>
            <a:custGeom>
              <a:avLst/>
              <a:gdLst>
                <a:gd name="connsiteX0" fmla="*/ 0 w 70048"/>
                <a:gd name="connsiteY0" fmla="*/ 30 h 31197"/>
                <a:gd name="connsiteX1" fmla="*/ 68442 w 70048"/>
                <a:gd name="connsiteY1" fmla="*/ 21647 h 31197"/>
                <a:gd name="connsiteX2" fmla="*/ 67768 w 70048"/>
                <a:gd name="connsiteY2" fmla="*/ 30773 h 31197"/>
                <a:gd name="connsiteX3" fmla="*/ 62308 w 70048"/>
                <a:gd name="connsiteY3" fmla="*/ 28155 h 31197"/>
                <a:gd name="connsiteX4" fmla="*/ 0 w 70048"/>
                <a:gd name="connsiteY4" fmla="*/ 30 h 3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48" h="31197">
                  <a:moveTo>
                    <a:pt x="0" y="30"/>
                  </a:moveTo>
                  <a:cubicBezTo>
                    <a:pt x="41289" y="-718"/>
                    <a:pt x="62083" y="12671"/>
                    <a:pt x="68442" y="21647"/>
                  </a:cubicBezTo>
                  <a:cubicBezTo>
                    <a:pt x="71808" y="26434"/>
                    <a:pt x="69040" y="29725"/>
                    <a:pt x="67768" y="30773"/>
                  </a:cubicBezTo>
                  <a:cubicBezTo>
                    <a:pt x="66497" y="31820"/>
                    <a:pt x="63654" y="30922"/>
                    <a:pt x="62308" y="28155"/>
                  </a:cubicBezTo>
                  <a:cubicBezTo>
                    <a:pt x="53856" y="10577"/>
                    <a:pt x="23263" y="6463"/>
                    <a:pt x="0" y="30"/>
                  </a:cubicBezTo>
                  <a:close/>
                </a:path>
              </a:pathLst>
            </a:custGeom>
            <a:gradFill>
              <a:gsLst>
                <a:gs pos="0">
                  <a:srgbClr val="ADCB6C"/>
                </a:gs>
                <a:gs pos="99000">
                  <a:srgbClr val="EDE4A9"/>
                </a:gs>
              </a:gsLst>
              <a:lin ang="31896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AC5EC977-8612-6D74-D5C7-9F1789666955}"/>
                </a:ext>
              </a:extLst>
            </p:cNvPr>
            <p:cNvSpPr/>
            <p:nvPr/>
          </p:nvSpPr>
          <p:spPr>
            <a:xfrm>
              <a:off x="4013623" y="2943066"/>
              <a:ext cx="53328" cy="80341"/>
            </a:xfrm>
            <a:custGeom>
              <a:avLst/>
              <a:gdLst>
                <a:gd name="connsiteX0" fmla="*/ 40983 w 53328"/>
                <a:gd name="connsiteY0" fmla="*/ 39566 h 80341"/>
                <a:gd name="connsiteX1" fmla="*/ 49884 w 53328"/>
                <a:gd name="connsiteY1" fmla="*/ 39566 h 80341"/>
                <a:gd name="connsiteX2" fmla="*/ 3284 w 53328"/>
                <a:gd name="connsiteY2" fmla="*/ 78910 h 80341"/>
                <a:gd name="connsiteX3" fmla="*/ 13831 w 53328"/>
                <a:gd name="connsiteY3" fmla="*/ 21838 h 80341"/>
                <a:gd name="connsiteX4" fmla="*/ 18917 w 53328"/>
                <a:gd name="connsiteY4" fmla="*/ 29542 h 80341"/>
                <a:gd name="connsiteX5" fmla="*/ 52876 w 53328"/>
                <a:gd name="connsiteY5" fmla="*/ 520 h 80341"/>
                <a:gd name="connsiteX6" fmla="*/ 40908 w 53328"/>
                <a:gd name="connsiteY6" fmla="*/ 39715 h 8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28" h="80341">
                  <a:moveTo>
                    <a:pt x="40983" y="39566"/>
                  </a:moveTo>
                  <a:cubicBezTo>
                    <a:pt x="37617" y="44203"/>
                    <a:pt x="51605" y="34255"/>
                    <a:pt x="49884" y="39566"/>
                  </a:cubicBezTo>
                  <a:cubicBezTo>
                    <a:pt x="43676" y="58565"/>
                    <a:pt x="12559" y="87063"/>
                    <a:pt x="3284" y="78910"/>
                  </a:cubicBezTo>
                  <a:cubicBezTo>
                    <a:pt x="-2475" y="73824"/>
                    <a:pt x="-1652" y="42109"/>
                    <a:pt x="13831" y="21838"/>
                  </a:cubicBezTo>
                  <a:cubicBezTo>
                    <a:pt x="17272" y="17350"/>
                    <a:pt x="16973" y="33432"/>
                    <a:pt x="18917" y="29542"/>
                  </a:cubicBezTo>
                  <a:cubicBezTo>
                    <a:pt x="22807" y="21838"/>
                    <a:pt x="46444" y="-3968"/>
                    <a:pt x="52876" y="520"/>
                  </a:cubicBezTo>
                  <a:cubicBezTo>
                    <a:pt x="54971" y="2016"/>
                    <a:pt x="49585" y="28121"/>
                    <a:pt x="40908" y="39715"/>
                  </a:cubicBezTo>
                  <a:close/>
                </a:path>
              </a:pathLst>
            </a:custGeom>
            <a:solidFill>
              <a:srgbClr val="E5E58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C498DCF9-E583-9CFD-6B83-639A893FC1F4}"/>
                </a:ext>
              </a:extLst>
            </p:cNvPr>
            <p:cNvSpPr/>
            <p:nvPr/>
          </p:nvSpPr>
          <p:spPr>
            <a:xfrm>
              <a:off x="4013440" y="2949364"/>
              <a:ext cx="49575" cy="74086"/>
            </a:xfrm>
            <a:custGeom>
              <a:avLst/>
              <a:gdLst>
                <a:gd name="connsiteX0" fmla="*/ 25608 w 49575"/>
                <a:gd name="connsiteY0" fmla="*/ 45236 h 74086"/>
                <a:gd name="connsiteX1" fmla="*/ 49245 w 49575"/>
                <a:gd name="connsiteY1" fmla="*/ 35437 h 74086"/>
                <a:gd name="connsiteX2" fmla="*/ 3393 w 49575"/>
                <a:gd name="connsiteY2" fmla="*/ 72538 h 74086"/>
                <a:gd name="connsiteX3" fmla="*/ 13640 w 49575"/>
                <a:gd name="connsiteY3" fmla="*/ 21450 h 74086"/>
                <a:gd name="connsiteX4" fmla="*/ 17605 w 49575"/>
                <a:gd name="connsiteY4" fmla="*/ 29229 h 74086"/>
                <a:gd name="connsiteX5" fmla="*/ 48572 w 49575"/>
                <a:gd name="connsiteY5" fmla="*/ 57 h 74086"/>
                <a:gd name="connsiteX6" fmla="*/ 25683 w 49575"/>
                <a:gd name="connsiteY6" fmla="*/ 45236 h 7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75" h="74086">
                  <a:moveTo>
                    <a:pt x="25608" y="45236"/>
                  </a:moveTo>
                  <a:cubicBezTo>
                    <a:pt x="20372" y="46134"/>
                    <a:pt x="50965" y="30127"/>
                    <a:pt x="49245" y="35437"/>
                  </a:cubicBezTo>
                  <a:cubicBezTo>
                    <a:pt x="43036" y="54436"/>
                    <a:pt x="12668" y="80766"/>
                    <a:pt x="3393" y="72538"/>
                  </a:cubicBezTo>
                  <a:cubicBezTo>
                    <a:pt x="-2367" y="67452"/>
                    <a:pt x="-1918" y="41720"/>
                    <a:pt x="13640" y="21450"/>
                  </a:cubicBezTo>
                  <a:cubicBezTo>
                    <a:pt x="17081" y="16962"/>
                    <a:pt x="15585" y="33119"/>
                    <a:pt x="17605" y="29229"/>
                  </a:cubicBezTo>
                  <a:cubicBezTo>
                    <a:pt x="26132" y="12474"/>
                    <a:pt x="45804" y="-990"/>
                    <a:pt x="48572" y="57"/>
                  </a:cubicBezTo>
                  <a:cubicBezTo>
                    <a:pt x="54406" y="2301"/>
                    <a:pt x="33238" y="43964"/>
                    <a:pt x="25683" y="45236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F8F6CE61-8675-267E-522E-C1EF093C6E88}"/>
                </a:ext>
              </a:extLst>
            </p:cNvPr>
            <p:cNvSpPr/>
            <p:nvPr/>
          </p:nvSpPr>
          <p:spPr>
            <a:xfrm>
              <a:off x="4052269" y="3219483"/>
              <a:ext cx="64437" cy="65825"/>
            </a:xfrm>
            <a:custGeom>
              <a:avLst/>
              <a:gdLst>
                <a:gd name="connsiteX0" fmla="*/ 30835 w 64437"/>
                <a:gd name="connsiteY0" fmla="*/ 48285 h 65825"/>
                <a:gd name="connsiteX1" fmla="*/ 29489 w 64437"/>
                <a:gd name="connsiteY1" fmla="*/ 58158 h 65825"/>
                <a:gd name="connsiteX2" fmla="*/ 2112 w 64437"/>
                <a:gd name="connsiteY2" fmla="*/ 2508 h 65825"/>
                <a:gd name="connsiteX3" fmla="*/ 51031 w 64437"/>
                <a:gd name="connsiteY3" fmla="*/ 19936 h 65825"/>
                <a:gd name="connsiteX4" fmla="*/ 43401 w 64437"/>
                <a:gd name="connsiteY4" fmla="*/ 24798 h 65825"/>
                <a:gd name="connsiteX5" fmla="*/ 63672 w 64437"/>
                <a:gd name="connsiteY5" fmla="*/ 65489 h 65825"/>
                <a:gd name="connsiteX6" fmla="*/ 30910 w 64437"/>
                <a:gd name="connsiteY6" fmla="*/ 48285 h 6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437" h="65825">
                  <a:moveTo>
                    <a:pt x="30835" y="48285"/>
                  </a:moveTo>
                  <a:cubicBezTo>
                    <a:pt x="27319" y="44096"/>
                    <a:pt x="33902" y="60552"/>
                    <a:pt x="29489" y="58158"/>
                  </a:cubicBezTo>
                  <a:cubicBezTo>
                    <a:pt x="13631" y="49407"/>
                    <a:pt x="-6639" y="12007"/>
                    <a:pt x="2112" y="2508"/>
                  </a:cubicBezTo>
                  <a:cubicBezTo>
                    <a:pt x="7498" y="-3401"/>
                    <a:pt x="35473" y="638"/>
                    <a:pt x="51031" y="19936"/>
                  </a:cubicBezTo>
                  <a:cubicBezTo>
                    <a:pt x="54472" y="24200"/>
                    <a:pt x="40260" y="22255"/>
                    <a:pt x="43401" y="24798"/>
                  </a:cubicBezTo>
                  <a:cubicBezTo>
                    <a:pt x="56940" y="35943"/>
                    <a:pt x="67412" y="60403"/>
                    <a:pt x="63672" y="65489"/>
                  </a:cubicBezTo>
                  <a:cubicBezTo>
                    <a:pt x="62026" y="67658"/>
                    <a:pt x="39811" y="59056"/>
                    <a:pt x="30910" y="48285"/>
                  </a:cubicBezTo>
                  <a:close/>
                </a:path>
              </a:pathLst>
            </a:custGeom>
            <a:solidFill>
              <a:srgbClr val="E5E58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E2C2D650-FA33-2F7C-F8FD-75D47B3E7864}"/>
                </a:ext>
              </a:extLst>
            </p:cNvPr>
            <p:cNvSpPr/>
            <p:nvPr/>
          </p:nvSpPr>
          <p:spPr>
            <a:xfrm>
              <a:off x="4052196" y="3219216"/>
              <a:ext cx="59936" cy="60688"/>
            </a:xfrm>
            <a:custGeom>
              <a:avLst/>
              <a:gdLst>
                <a:gd name="connsiteX0" fmla="*/ 29711 w 59936"/>
                <a:gd name="connsiteY0" fmla="*/ 48029 h 60688"/>
                <a:gd name="connsiteX1" fmla="*/ 27767 w 59936"/>
                <a:gd name="connsiteY1" fmla="*/ 57378 h 60688"/>
                <a:gd name="connsiteX2" fmla="*/ 2260 w 59936"/>
                <a:gd name="connsiteY2" fmla="*/ 2700 h 60688"/>
                <a:gd name="connsiteX3" fmla="*/ 45868 w 59936"/>
                <a:gd name="connsiteY3" fmla="*/ 19156 h 60688"/>
                <a:gd name="connsiteX4" fmla="*/ 38313 w 59936"/>
                <a:gd name="connsiteY4" fmla="*/ 22746 h 60688"/>
                <a:gd name="connsiteX5" fmla="*/ 59182 w 59936"/>
                <a:gd name="connsiteY5" fmla="*/ 60071 h 60688"/>
                <a:gd name="connsiteX6" fmla="*/ 29711 w 59936"/>
                <a:gd name="connsiteY6" fmla="*/ 48029 h 6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36" h="60688">
                  <a:moveTo>
                    <a:pt x="29711" y="48029"/>
                  </a:moveTo>
                  <a:cubicBezTo>
                    <a:pt x="26196" y="43765"/>
                    <a:pt x="32105" y="59847"/>
                    <a:pt x="27767" y="57378"/>
                  </a:cubicBezTo>
                  <a:cubicBezTo>
                    <a:pt x="11909" y="48552"/>
                    <a:pt x="-6492" y="12200"/>
                    <a:pt x="2260" y="2700"/>
                  </a:cubicBezTo>
                  <a:cubicBezTo>
                    <a:pt x="7646" y="-3209"/>
                    <a:pt x="30310" y="-142"/>
                    <a:pt x="45868" y="19156"/>
                  </a:cubicBezTo>
                  <a:cubicBezTo>
                    <a:pt x="49309" y="23419"/>
                    <a:pt x="35172" y="20203"/>
                    <a:pt x="38313" y="22746"/>
                  </a:cubicBezTo>
                  <a:cubicBezTo>
                    <a:pt x="51777" y="33891"/>
                    <a:pt x="62997" y="54985"/>
                    <a:pt x="59182" y="60071"/>
                  </a:cubicBezTo>
                  <a:cubicBezTo>
                    <a:pt x="57537" y="62240"/>
                    <a:pt x="38687" y="58800"/>
                    <a:pt x="29711" y="48029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1E0BA088-C889-2727-9C1A-A36C7EF5E7F3}"/>
                </a:ext>
              </a:extLst>
            </p:cNvPr>
            <p:cNvSpPr/>
            <p:nvPr/>
          </p:nvSpPr>
          <p:spPr>
            <a:xfrm>
              <a:off x="4012174" y="2975987"/>
              <a:ext cx="71759" cy="94595"/>
            </a:xfrm>
            <a:custGeom>
              <a:avLst/>
              <a:gdLst>
                <a:gd name="connsiteX0" fmla="*/ 50436 w 71759"/>
                <a:gd name="connsiteY0" fmla="*/ 72768 h 94595"/>
                <a:gd name="connsiteX1" fmla="*/ 5032 w 71759"/>
                <a:gd name="connsiteY1" fmla="*/ 90720 h 94595"/>
                <a:gd name="connsiteX2" fmla="*/ 14158 w 71759"/>
                <a:gd name="connsiteY2" fmla="*/ 37837 h 94595"/>
                <a:gd name="connsiteX3" fmla="*/ 68612 w 71759"/>
                <a:gd name="connsiteY3" fmla="*/ 1858 h 94595"/>
                <a:gd name="connsiteX4" fmla="*/ 50436 w 71759"/>
                <a:gd name="connsiteY4" fmla="*/ 72843 h 9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9" h="94595">
                  <a:moveTo>
                    <a:pt x="50436" y="72768"/>
                  </a:moveTo>
                  <a:cubicBezTo>
                    <a:pt x="36000" y="93188"/>
                    <a:pt x="14382" y="99546"/>
                    <a:pt x="5032" y="90720"/>
                  </a:cubicBezTo>
                  <a:cubicBezTo>
                    <a:pt x="-4318" y="81894"/>
                    <a:pt x="-278" y="58257"/>
                    <a:pt x="14158" y="37837"/>
                  </a:cubicBezTo>
                  <a:cubicBezTo>
                    <a:pt x="28594" y="17416"/>
                    <a:pt x="59187" y="-6968"/>
                    <a:pt x="68612" y="1858"/>
                  </a:cubicBezTo>
                  <a:cubicBezTo>
                    <a:pt x="77962" y="10684"/>
                    <a:pt x="64872" y="52423"/>
                    <a:pt x="50436" y="72843"/>
                  </a:cubicBezTo>
                  <a:close/>
                </a:path>
              </a:pathLst>
            </a:custGeom>
            <a:solidFill>
              <a:srgbClr val="B5CD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2A658ED8-E4C2-8C5B-8F44-526EBD9E9402}"/>
                </a:ext>
              </a:extLst>
            </p:cNvPr>
            <p:cNvSpPr/>
            <p:nvPr/>
          </p:nvSpPr>
          <p:spPr>
            <a:xfrm>
              <a:off x="4012249" y="2980704"/>
              <a:ext cx="70089" cy="92905"/>
            </a:xfrm>
            <a:custGeom>
              <a:avLst/>
              <a:gdLst>
                <a:gd name="connsiteX0" fmla="*/ 48192 w 70089"/>
                <a:gd name="connsiteY0" fmla="*/ 68575 h 92905"/>
                <a:gd name="connsiteX1" fmla="*/ 5032 w 70089"/>
                <a:gd name="connsiteY1" fmla="*/ 89593 h 92905"/>
                <a:gd name="connsiteX2" fmla="*/ 14158 w 70089"/>
                <a:gd name="connsiteY2" fmla="*/ 36710 h 92905"/>
                <a:gd name="connsiteX3" fmla="*/ 67041 w 70089"/>
                <a:gd name="connsiteY3" fmla="*/ 1928 h 92905"/>
                <a:gd name="connsiteX4" fmla="*/ 48192 w 70089"/>
                <a:gd name="connsiteY4" fmla="*/ 68575 h 9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89" h="92905">
                  <a:moveTo>
                    <a:pt x="48192" y="68575"/>
                  </a:moveTo>
                  <a:cubicBezTo>
                    <a:pt x="33755" y="88995"/>
                    <a:pt x="14457" y="98420"/>
                    <a:pt x="5032" y="89593"/>
                  </a:cubicBezTo>
                  <a:cubicBezTo>
                    <a:pt x="-4318" y="80767"/>
                    <a:pt x="-278" y="57130"/>
                    <a:pt x="14158" y="36710"/>
                  </a:cubicBezTo>
                  <a:cubicBezTo>
                    <a:pt x="28594" y="16290"/>
                    <a:pt x="57616" y="-6898"/>
                    <a:pt x="67041" y="1928"/>
                  </a:cubicBezTo>
                  <a:cubicBezTo>
                    <a:pt x="76391" y="10755"/>
                    <a:pt x="62553" y="48154"/>
                    <a:pt x="48192" y="68575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080E742-4220-3972-EA0B-EF9E5DFEF00D}"/>
                </a:ext>
              </a:extLst>
            </p:cNvPr>
            <p:cNvSpPr/>
            <p:nvPr/>
          </p:nvSpPr>
          <p:spPr>
            <a:xfrm>
              <a:off x="4015261" y="2985283"/>
              <a:ext cx="62476" cy="86291"/>
            </a:xfrm>
            <a:custGeom>
              <a:avLst/>
              <a:gdLst>
                <a:gd name="connsiteX0" fmla="*/ 75 w 62476"/>
                <a:gd name="connsiteY0" fmla="*/ 79105 h 86291"/>
                <a:gd name="connsiteX1" fmla="*/ 18475 w 62476"/>
                <a:gd name="connsiteY1" fmla="*/ 30485 h 86291"/>
                <a:gd name="connsiteX2" fmla="*/ 7330 w 62476"/>
                <a:gd name="connsiteY2" fmla="*/ 70802 h 86291"/>
                <a:gd name="connsiteX3" fmla="*/ 39120 w 62476"/>
                <a:gd name="connsiteY3" fmla="*/ 12533 h 86291"/>
                <a:gd name="connsiteX4" fmla="*/ 11444 w 62476"/>
                <a:gd name="connsiteY4" fmla="*/ 70278 h 86291"/>
                <a:gd name="connsiteX5" fmla="*/ 62457 w 62476"/>
                <a:gd name="connsiteY5" fmla="*/ 42 h 86291"/>
                <a:gd name="connsiteX6" fmla="*/ 13838 w 62476"/>
                <a:gd name="connsiteY6" fmla="*/ 73794 h 86291"/>
                <a:gd name="connsiteX7" fmla="*/ 51163 w 62476"/>
                <a:gd name="connsiteY7" fmla="*/ 33103 h 86291"/>
                <a:gd name="connsiteX8" fmla="*/ 14287 w 62476"/>
                <a:gd name="connsiteY8" fmla="*/ 76337 h 86291"/>
                <a:gd name="connsiteX9" fmla="*/ 41289 w 62476"/>
                <a:gd name="connsiteY9" fmla="*/ 55468 h 86291"/>
                <a:gd name="connsiteX10" fmla="*/ 6881 w 62476"/>
                <a:gd name="connsiteY10" fmla="*/ 86285 h 86291"/>
                <a:gd name="connsiteX11" fmla="*/ 0 w 62476"/>
                <a:gd name="connsiteY11" fmla="*/ 79179 h 8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476" h="86291">
                  <a:moveTo>
                    <a:pt x="75" y="79105"/>
                  </a:moveTo>
                  <a:cubicBezTo>
                    <a:pt x="-524" y="77384"/>
                    <a:pt x="2468" y="52027"/>
                    <a:pt x="18475" y="30485"/>
                  </a:cubicBezTo>
                  <a:cubicBezTo>
                    <a:pt x="6881" y="53972"/>
                    <a:pt x="7330" y="70802"/>
                    <a:pt x="7330" y="70802"/>
                  </a:cubicBezTo>
                  <a:cubicBezTo>
                    <a:pt x="7330" y="70802"/>
                    <a:pt x="25581" y="18816"/>
                    <a:pt x="39120" y="12533"/>
                  </a:cubicBezTo>
                  <a:cubicBezTo>
                    <a:pt x="21168" y="37516"/>
                    <a:pt x="11444" y="70278"/>
                    <a:pt x="11444" y="70278"/>
                  </a:cubicBezTo>
                  <a:cubicBezTo>
                    <a:pt x="11444" y="70278"/>
                    <a:pt x="61335" y="-1978"/>
                    <a:pt x="62457" y="42"/>
                  </a:cubicBezTo>
                  <a:cubicBezTo>
                    <a:pt x="63580" y="1986"/>
                    <a:pt x="13838" y="73794"/>
                    <a:pt x="13838" y="73794"/>
                  </a:cubicBezTo>
                  <a:cubicBezTo>
                    <a:pt x="13838" y="73794"/>
                    <a:pt x="41140" y="52177"/>
                    <a:pt x="51163" y="33103"/>
                  </a:cubicBezTo>
                  <a:cubicBezTo>
                    <a:pt x="44431" y="55393"/>
                    <a:pt x="14287" y="76337"/>
                    <a:pt x="14287" y="76337"/>
                  </a:cubicBezTo>
                  <a:cubicBezTo>
                    <a:pt x="14287" y="76337"/>
                    <a:pt x="24534" y="79254"/>
                    <a:pt x="41289" y="55468"/>
                  </a:cubicBezTo>
                  <a:cubicBezTo>
                    <a:pt x="33286" y="76412"/>
                    <a:pt x="10921" y="86585"/>
                    <a:pt x="6881" y="86285"/>
                  </a:cubicBezTo>
                  <a:cubicBezTo>
                    <a:pt x="2842" y="86061"/>
                    <a:pt x="972" y="82546"/>
                    <a:pt x="0" y="79179"/>
                  </a:cubicBezTo>
                  <a:close/>
                </a:path>
              </a:pathLst>
            </a:custGeom>
            <a:solidFill>
              <a:srgbClr val="09823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B6404160-2FFC-9CE5-6258-330F6FD09F2B}"/>
                </a:ext>
              </a:extLst>
            </p:cNvPr>
            <p:cNvSpPr/>
            <p:nvPr/>
          </p:nvSpPr>
          <p:spPr>
            <a:xfrm>
              <a:off x="4033871" y="3170195"/>
              <a:ext cx="122361" cy="66023"/>
            </a:xfrm>
            <a:custGeom>
              <a:avLst/>
              <a:gdLst>
                <a:gd name="connsiteX0" fmla="*/ 47962 w 122361"/>
                <a:gd name="connsiteY0" fmla="*/ 64811 h 66023"/>
                <a:gd name="connsiteX1" fmla="*/ 16 w 122361"/>
                <a:gd name="connsiteY1" fmla="*/ 24718 h 66023"/>
                <a:gd name="connsiteX2" fmla="*/ 52450 w 122361"/>
                <a:gd name="connsiteY2" fmla="*/ 857 h 66023"/>
                <a:gd name="connsiteX3" fmla="*/ 122313 w 122361"/>
                <a:gd name="connsiteY3" fmla="*/ 45811 h 66023"/>
                <a:gd name="connsiteX4" fmla="*/ 47962 w 122361"/>
                <a:gd name="connsiteY4" fmla="*/ 64811 h 6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361" h="66023">
                  <a:moveTo>
                    <a:pt x="47962" y="64811"/>
                  </a:moveTo>
                  <a:cubicBezTo>
                    <a:pt x="20361" y="60771"/>
                    <a:pt x="-657" y="41473"/>
                    <a:pt x="16" y="24718"/>
                  </a:cubicBezTo>
                  <a:cubicBezTo>
                    <a:pt x="689" y="7888"/>
                    <a:pt x="24849" y="-3257"/>
                    <a:pt x="52450" y="857"/>
                  </a:cubicBezTo>
                  <a:cubicBezTo>
                    <a:pt x="80051" y="4971"/>
                    <a:pt x="124033" y="27560"/>
                    <a:pt x="122313" y="45811"/>
                  </a:cubicBezTo>
                  <a:cubicBezTo>
                    <a:pt x="120742" y="62567"/>
                    <a:pt x="75563" y="68925"/>
                    <a:pt x="47962" y="64811"/>
                  </a:cubicBezTo>
                  <a:close/>
                </a:path>
              </a:pathLst>
            </a:custGeom>
            <a:solidFill>
              <a:srgbClr val="B5CD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B14D9434-7FFC-6AD9-D212-1A14114D265D}"/>
                </a:ext>
              </a:extLst>
            </p:cNvPr>
            <p:cNvSpPr/>
            <p:nvPr/>
          </p:nvSpPr>
          <p:spPr>
            <a:xfrm>
              <a:off x="4033649" y="3171742"/>
              <a:ext cx="116293" cy="60384"/>
            </a:xfrm>
            <a:custGeom>
              <a:avLst/>
              <a:gdLst>
                <a:gd name="connsiteX0" fmla="*/ 46388 w 116293"/>
                <a:gd name="connsiteY0" fmla="*/ 59000 h 60384"/>
                <a:gd name="connsiteX1" fmla="*/ 13 w 116293"/>
                <a:gd name="connsiteY1" fmla="*/ 22722 h 60384"/>
                <a:gd name="connsiteX2" fmla="*/ 48632 w 116293"/>
                <a:gd name="connsiteY2" fmla="*/ 880 h 60384"/>
                <a:gd name="connsiteX3" fmla="*/ 116251 w 116293"/>
                <a:gd name="connsiteY3" fmla="*/ 43142 h 60384"/>
                <a:gd name="connsiteX4" fmla="*/ 46388 w 116293"/>
                <a:gd name="connsiteY4" fmla="*/ 58925 h 6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93" h="60384">
                  <a:moveTo>
                    <a:pt x="46388" y="59000"/>
                  </a:moveTo>
                  <a:cubicBezTo>
                    <a:pt x="20134" y="55035"/>
                    <a:pt x="-586" y="38804"/>
                    <a:pt x="13" y="22722"/>
                  </a:cubicBezTo>
                  <a:cubicBezTo>
                    <a:pt x="611" y="6715"/>
                    <a:pt x="22378" y="-3084"/>
                    <a:pt x="48632" y="880"/>
                  </a:cubicBezTo>
                  <a:cubicBezTo>
                    <a:pt x="74887" y="4845"/>
                    <a:pt x="117822" y="25714"/>
                    <a:pt x="116251" y="43142"/>
                  </a:cubicBezTo>
                  <a:cubicBezTo>
                    <a:pt x="114755" y="59149"/>
                    <a:pt x="72643" y="62889"/>
                    <a:pt x="46388" y="58925"/>
                  </a:cubicBezTo>
                  <a:close/>
                </a:path>
              </a:pathLst>
            </a:custGeom>
            <a:solidFill>
              <a:srgbClr val="A6BC4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F1B9C704-8931-71EF-3435-BE6AA160EB89}"/>
                </a:ext>
              </a:extLst>
            </p:cNvPr>
            <p:cNvSpPr/>
            <p:nvPr/>
          </p:nvSpPr>
          <p:spPr>
            <a:xfrm>
              <a:off x="4034203" y="3181473"/>
              <a:ext cx="92288" cy="37704"/>
            </a:xfrm>
            <a:custGeom>
              <a:avLst/>
              <a:gdLst>
                <a:gd name="connsiteX0" fmla="*/ 1927 w 92288"/>
                <a:gd name="connsiteY0" fmla="*/ 7755 h 37704"/>
                <a:gd name="connsiteX1" fmla="*/ 45461 w 92288"/>
                <a:gd name="connsiteY1" fmla="*/ 1472 h 37704"/>
                <a:gd name="connsiteX2" fmla="*/ 11801 w 92288"/>
                <a:gd name="connsiteY2" fmla="*/ 10822 h 37704"/>
                <a:gd name="connsiteX3" fmla="*/ 69845 w 92288"/>
                <a:gd name="connsiteY3" fmla="*/ 13216 h 37704"/>
                <a:gd name="connsiteX4" fmla="*/ 14643 w 92288"/>
                <a:gd name="connsiteY4" fmla="*/ 14787 h 37704"/>
                <a:gd name="connsiteX5" fmla="*/ 92285 w 92288"/>
                <a:gd name="connsiteY5" fmla="*/ 30494 h 37704"/>
                <a:gd name="connsiteX6" fmla="*/ 13746 w 92288"/>
                <a:gd name="connsiteY6" fmla="*/ 18975 h 37704"/>
                <a:gd name="connsiteX7" fmla="*/ 63413 w 92288"/>
                <a:gd name="connsiteY7" fmla="*/ 35955 h 37704"/>
                <a:gd name="connsiteX8" fmla="*/ 12325 w 92288"/>
                <a:gd name="connsiteY8" fmla="*/ 20770 h 37704"/>
                <a:gd name="connsiteX9" fmla="*/ 42544 w 92288"/>
                <a:gd name="connsiteY9" fmla="*/ 37451 h 37704"/>
                <a:gd name="connsiteX10" fmla="*/ 1254 w 92288"/>
                <a:gd name="connsiteY10" fmla="*/ 18452 h 37704"/>
                <a:gd name="connsiteX11" fmla="*/ 1853 w 92288"/>
                <a:gd name="connsiteY11" fmla="*/ 7905 h 3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288" h="37704">
                  <a:moveTo>
                    <a:pt x="1927" y="7755"/>
                  </a:moveTo>
                  <a:cubicBezTo>
                    <a:pt x="2675" y="6259"/>
                    <a:pt x="21450" y="-3689"/>
                    <a:pt x="45461" y="1472"/>
                  </a:cubicBezTo>
                  <a:cubicBezTo>
                    <a:pt x="22796" y="1771"/>
                    <a:pt x="11801" y="10822"/>
                    <a:pt x="11801" y="10822"/>
                  </a:cubicBezTo>
                  <a:cubicBezTo>
                    <a:pt x="11801" y="10822"/>
                    <a:pt x="57504" y="2669"/>
                    <a:pt x="69845" y="13216"/>
                  </a:cubicBezTo>
                  <a:cubicBezTo>
                    <a:pt x="42319" y="7830"/>
                    <a:pt x="14643" y="14787"/>
                    <a:pt x="14643" y="14787"/>
                  </a:cubicBezTo>
                  <a:cubicBezTo>
                    <a:pt x="14643" y="14787"/>
                    <a:pt x="92884" y="28325"/>
                    <a:pt x="92285" y="30494"/>
                  </a:cubicBezTo>
                  <a:cubicBezTo>
                    <a:pt x="91687" y="32664"/>
                    <a:pt x="13746" y="18975"/>
                    <a:pt x="13746" y="18975"/>
                  </a:cubicBezTo>
                  <a:cubicBezTo>
                    <a:pt x="13746" y="18975"/>
                    <a:pt x="44638" y="35581"/>
                    <a:pt x="63413" y="35955"/>
                  </a:cubicBezTo>
                  <a:cubicBezTo>
                    <a:pt x="44488" y="40518"/>
                    <a:pt x="12325" y="20770"/>
                    <a:pt x="12325" y="20770"/>
                  </a:cubicBezTo>
                  <a:cubicBezTo>
                    <a:pt x="12325" y="20770"/>
                    <a:pt x="16513" y="32664"/>
                    <a:pt x="42544" y="37451"/>
                  </a:cubicBezTo>
                  <a:cubicBezTo>
                    <a:pt x="23694" y="39994"/>
                    <a:pt x="3498" y="22640"/>
                    <a:pt x="1254" y="18452"/>
                  </a:cubicBezTo>
                  <a:cubicBezTo>
                    <a:pt x="-990" y="14263"/>
                    <a:pt x="132" y="10598"/>
                    <a:pt x="1853" y="7905"/>
                  </a:cubicBezTo>
                  <a:close/>
                </a:path>
              </a:pathLst>
            </a:custGeom>
            <a:solidFill>
              <a:srgbClr val="09823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FC3322F3-E429-EDCA-F9ED-0B2309A07171}"/>
                </a:ext>
              </a:extLst>
            </p:cNvPr>
            <p:cNvSpPr/>
            <p:nvPr/>
          </p:nvSpPr>
          <p:spPr>
            <a:xfrm>
              <a:off x="4029836" y="3029780"/>
              <a:ext cx="118383" cy="91925"/>
            </a:xfrm>
            <a:custGeom>
              <a:avLst/>
              <a:gdLst>
                <a:gd name="connsiteX0" fmla="*/ 73689 w 118383"/>
                <a:gd name="connsiteY0" fmla="*/ 67969 h 91925"/>
                <a:gd name="connsiteX1" fmla="*/ 83712 w 118383"/>
                <a:gd name="connsiteY1" fmla="*/ 81507 h 91925"/>
                <a:gd name="connsiteX2" fmla="*/ 161 w 118383"/>
                <a:gd name="connsiteY2" fmla="*/ 67221 h 91925"/>
                <a:gd name="connsiteX3" fmla="*/ 57458 w 118383"/>
                <a:gd name="connsiteY3" fmla="*/ 51 h 91925"/>
                <a:gd name="connsiteX4" fmla="*/ 57084 w 118383"/>
                <a:gd name="connsiteY4" fmla="*/ 19199 h 91925"/>
                <a:gd name="connsiteX5" fmla="*/ 118344 w 118383"/>
                <a:gd name="connsiteY5" fmla="*/ 29148 h 91925"/>
                <a:gd name="connsiteX6" fmla="*/ 73764 w 118383"/>
                <a:gd name="connsiteY6" fmla="*/ 68044 h 9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383" h="91925">
                  <a:moveTo>
                    <a:pt x="73689" y="67969"/>
                  </a:moveTo>
                  <a:cubicBezTo>
                    <a:pt x="66209" y="69465"/>
                    <a:pt x="89846" y="76421"/>
                    <a:pt x="83712" y="81507"/>
                  </a:cubicBezTo>
                  <a:cubicBezTo>
                    <a:pt x="61721" y="99684"/>
                    <a:pt x="4126" y="93550"/>
                    <a:pt x="161" y="67221"/>
                  </a:cubicBezTo>
                  <a:cubicBezTo>
                    <a:pt x="-2307" y="50989"/>
                    <a:pt x="23873" y="5885"/>
                    <a:pt x="57458" y="51"/>
                  </a:cubicBezTo>
                  <a:cubicBezTo>
                    <a:pt x="64938" y="-1221"/>
                    <a:pt x="51773" y="21817"/>
                    <a:pt x="57084" y="19199"/>
                  </a:cubicBezTo>
                  <a:cubicBezTo>
                    <a:pt x="79972" y="7755"/>
                    <a:pt x="115577" y="16731"/>
                    <a:pt x="118344" y="29148"/>
                  </a:cubicBezTo>
                  <a:cubicBezTo>
                    <a:pt x="119541" y="34533"/>
                    <a:pt x="92688" y="64304"/>
                    <a:pt x="73764" y="68044"/>
                  </a:cubicBezTo>
                  <a:close/>
                </a:path>
              </a:pathLst>
            </a:custGeom>
            <a:solidFill>
              <a:srgbClr val="B5CD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3E01A637-00C1-32AD-FA68-9AAF90B8CFB1}"/>
                </a:ext>
              </a:extLst>
            </p:cNvPr>
            <p:cNvSpPr/>
            <p:nvPr/>
          </p:nvSpPr>
          <p:spPr>
            <a:xfrm>
              <a:off x="4029801" y="3038079"/>
              <a:ext cx="112963" cy="85037"/>
            </a:xfrm>
            <a:custGeom>
              <a:avLst/>
              <a:gdLst>
                <a:gd name="connsiteX0" fmla="*/ 72228 w 112963"/>
                <a:gd name="connsiteY0" fmla="*/ 61166 h 85037"/>
                <a:gd name="connsiteX1" fmla="*/ 81204 w 112963"/>
                <a:gd name="connsiteY1" fmla="*/ 75303 h 85037"/>
                <a:gd name="connsiteX2" fmla="*/ 196 w 112963"/>
                <a:gd name="connsiteY2" fmla="*/ 58922 h 85037"/>
                <a:gd name="connsiteX3" fmla="*/ 52331 w 112963"/>
                <a:gd name="connsiteY3" fmla="*/ 55 h 85037"/>
                <a:gd name="connsiteX4" fmla="*/ 50536 w 112963"/>
                <a:gd name="connsiteY4" fmla="*/ 17483 h 85037"/>
                <a:gd name="connsiteX5" fmla="*/ 112919 w 112963"/>
                <a:gd name="connsiteY5" fmla="*/ 24739 h 85037"/>
                <a:gd name="connsiteX6" fmla="*/ 72228 w 112963"/>
                <a:gd name="connsiteY6" fmla="*/ 61241 h 8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963" h="85037">
                  <a:moveTo>
                    <a:pt x="72228" y="61166"/>
                  </a:moveTo>
                  <a:cubicBezTo>
                    <a:pt x="64748" y="62662"/>
                    <a:pt x="87263" y="70217"/>
                    <a:pt x="81204" y="75303"/>
                  </a:cubicBezTo>
                  <a:cubicBezTo>
                    <a:pt x="59138" y="93479"/>
                    <a:pt x="4161" y="85177"/>
                    <a:pt x="196" y="58922"/>
                  </a:cubicBezTo>
                  <a:cubicBezTo>
                    <a:pt x="-2272" y="42690"/>
                    <a:pt x="18746" y="5814"/>
                    <a:pt x="52331" y="55"/>
                  </a:cubicBezTo>
                  <a:cubicBezTo>
                    <a:pt x="59811" y="-1217"/>
                    <a:pt x="45225" y="20101"/>
                    <a:pt x="50536" y="17483"/>
                  </a:cubicBezTo>
                  <a:cubicBezTo>
                    <a:pt x="73425" y="6039"/>
                    <a:pt x="110151" y="12322"/>
                    <a:pt x="112919" y="24739"/>
                  </a:cubicBezTo>
                  <a:cubicBezTo>
                    <a:pt x="114116" y="30124"/>
                    <a:pt x="91152" y="57501"/>
                    <a:pt x="72228" y="61241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BCB766EA-BB8D-597A-FD3A-0A5388C711AA}"/>
                </a:ext>
              </a:extLst>
            </p:cNvPr>
            <p:cNvSpPr/>
            <p:nvPr/>
          </p:nvSpPr>
          <p:spPr>
            <a:xfrm>
              <a:off x="4034213" y="3049802"/>
              <a:ext cx="98110" cy="65475"/>
            </a:xfrm>
            <a:custGeom>
              <a:avLst/>
              <a:gdLst>
                <a:gd name="connsiteX0" fmla="*/ 47 w 98110"/>
                <a:gd name="connsiteY0" fmla="*/ 43234 h 65475"/>
                <a:gd name="connsiteX1" fmla="*/ 33707 w 98110"/>
                <a:gd name="connsiteY1" fmla="*/ 0 h 65475"/>
                <a:gd name="connsiteX2" fmla="*/ 12688 w 98110"/>
                <a:gd name="connsiteY2" fmla="*/ 26928 h 65475"/>
                <a:gd name="connsiteX3" fmla="*/ 39990 w 98110"/>
                <a:gd name="connsiteY3" fmla="*/ 11369 h 65475"/>
                <a:gd name="connsiteX4" fmla="*/ 16129 w 98110"/>
                <a:gd name="connsiteY4" fmla="*/ 32762 h 65475"/>
                <a:gd name="connsiteX5" fmla="*/ 85768 w 98110"/>
                <a:gd name="connsiteY5" fmla="*/ 11295 h 65475"/>
                <a:gd name="connsiteX6" fmla="*/ 20168 w 98110"/>
                <a:gd name="connsiteY6" fmla="*/ 35231 h 65475"/>
                <a:gd name="connsiteX7" fmla="*/ 98110 w 98110"/>
                <a:gd name="connsiteY7" fmla="*/ 15783 h 65475"/>
                <a:gd name="connsiteX8" fmla="*/ 26751 w 98110"/>
                <a:gd name="connsiteY8" fmla="*/ 39195 h 65475"/>
                <a:gd name="connsiteX9" fmla="*/ 83225 w 98110"/>
                <a:gd name="connsiteY9" fmla="*/ 28499 h 65475"/>
                <a:gd name="connsiteX10" fmla="*/ 24058 w 98110"/>
                <a:gd name="connsiteY10" fmla="*/ 43833 h 65475"/>
                <a:gd name="connsiteX11" fmla="*/ 61532 w 98110"/>
                <a:gd name="connsiteY11" fmla="*/ 62458 h 65475"/>
                <a:gd name="connsiteX12" fmla="*/ 17401 w 98110"/>
                <a:gd name="connsiteY12" fmla="*/ 50789 h 65475"/>
                <a:gd name="connsiteX13" fmla="*/ 28621 w 98110"/>
                <a:gd name="connsiteY13" fmla="*/ 64851 h 65475"/>
                <a:gd name="connsiteX14" fmla="*/ 47 w 98110"/>
                <a:gd name="connsiteY14" fmla="*/ 43234 h 6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110" h="65475">
                  <a:moveTo>
                    <a:pt x="47" y="43234"/>
                  </a:moveTo>
                  <a:cubicBezTo>
                    <a:pt x="1244" y="34034"/>
                    <a:pt x="6331" y="13090"/>
                    <a:pt x="33707" y="0"/>
                  </a:cubicBezTo>
                  <a:cubicBezTo>
                    <a:pt x="9248" y="24759"/>
                    <a:pt x="12539" y="25731"/>
                    <a:pt x="12688" y="26928"/>
                  </a:cubicBezTo>
                  <a:cubicBezTo>
                    <a:pt x="12838" y="28125"/>
                    <a:pt x="22412" y="11968"/>
                    <a:pt x="39990" y="11369"/>
                  </a:cubicBezTo>
                  <a:cubicBezTo>
                    <a:pt x="26078" y="18999"/>
                    <a:pt x="16129" y="32762"/>
                    <a:pt x="16129" y="32762"/>
                  </a:cubicBezTo>
                  <a:cubicBezTo>
                    <a:pt x="16129" y="32762"/>
                    <a:pt x="63402" y="-2992"/>
                    <a:pt x="85768" y="11295"/>
                  </a:cubicBezTo>
                  <a:cubicBezTo>
                    <a:pt x="61682" y="4264"/>
                    <a:pt x="20168" y="35231"/>
                    <a:pt x="20168" y="35231"/>
                  </a:cubicBezTo>
                  <a:cubicBezTo>
                    <a:pt x="20168" y="35231"/>
                    <a:pt x="97885" y="12566"/>
                    <a:pt x="98110" y="15783"/>
                  </a:cubicBezTo>
                  <a:cubicBezTo>
                    <a:pt x="98334" y="18999"/>
                    <a:pt x="26751" y="39195"/>
                    <a:pt x="26751" y="39195"/>
                  </a:cubicBezTo>
                  <a:cubicBezTo>
                    <a:pt x="26751" y="39195"/>
                    <a:pt x="58989" y="41813"/>
                    <a:pt x="83225" y="28499"/>
                  </a:cubicBezTo>
                  <a:cubicBezTo>
                    <a:pt x="72603" y="43159"/>
                    <a:pt x="30266" y="47498"/>
                    <a:pt x="24058" y="43833"/>
                  </a:cubicBezTo>
                  <a:cubicBezTo>
                    <a:pt x="27200" y="55426"/>
                    <a:pt x="54501" y="62682"/>
                    <a:pt x="61532" y="62458"/>
                  </a:cubicBezTo>
                  <a:cubicBezTo>
                    <a:pt x="40589" y="64926"/>
                    <a:pt x="17401" y="50789"/>
                    <a:pt x="17401" y="50789"/>
                  </a:cubicBezTo>
                  <a:cubicBezTo>
                    <a:pt x="17401" y="50789"/>
                    <a:pt x="18074" y="61261"/>
                    <a:pt x="28621" y="64851"/>
                  </a:cubicBezTo>
                  <a:cubicBezTo>
                    <a:pt x="20692" y="68890"/>
                    <a:pt x="-1149" y="52360"/>
                    <a:pt x="47" y="43234"/>
                  </a:cubicBezTo>
                  <a:close/>
                </a:path>
              </a:pathLst>
            </a:custGeom>
            <a:solidFill>
              <a:srgbClr val="CECC6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CE9D6928-359C-FFA3-2F25-A87BCB9ACE6D}"/>
                </a:ext>
              </a:extLst>
            </p:cNvPr>
            <p:cNvSpPr/>
            <p:nvPr/>
          </p:nvSpPr>
          <p:spPr>
            <a:xfrm>
              <a:off x="4029437" y="3225676"/>
              <a:ext cx="65340" cy="97050"/>
            </a:xfrm>
            <a:custGeom>
              <a:avLst/>
              <a:gdLst>
                <a:gd name="connsiteX0" fmla="*/ 28984 w 65340"/>
                <a:gd name="connsiteY0" fmla="*/ 69917 h 97050"/>
                <a:gd name="connsiteX1" fmla="*/ 24272 w 65340"/>
                <a:gd name="connsiteY1" fmla="*/ 82409 h 97050"/>
                <a:gd name="connsiteX2" fmla="*/ 5123 w 65340"/>
                <a:gd name="connsiteY2" fmla="*/ 2374 h 97050"/>
                <a:gd name="connsiteX3" fmla="*/ 56061 w 65340"/>
                <a:gd name="connsiteY3" fmla="*/ 33116 h 97050"/>
                <a:gd name="connsiteX4" fmla="*/ 45739 w 65340"/>
                <a:gd name="connsiteY4" fmla="*/ 36632 h 97050"/>
                <a:gd name="connsiteX5" fmla="*/ 63541 w 65340"/>
                <a:gd name="connsiteY5" fmla="*/ 96696 h 97050"/>
                <a:gd name="connsiteX6" fmla="*/ 29059 w 65340"/>
                <a:gd name="connsiteY6" fmla="*/ 69843 h 9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0" h="97050">
                  <a:moveTo>
                    <a:pt x="28984" y="69917"/>
                  </a:moveTo>
                  <a:cubicBezTo>
                    <a:pt x="25543" y="63410"/>
                    <a:pt x="29208" y="86598"/>
                    <a:pt x="24272" y="82409"/>
                  </a:cubicBezTo>
                  <a:cubicBezTo>
                    <a:pt x="6469" y="67374"/>
                    <a:pt x="-8116" y="13893"/>
                    <a:pt x="5123" y="2374"/>
                  </a:cubicBezTo>
                  <a:cubicBezTo>
                    <a:pt x="13351" y="-4732"/>
                    <a:pt x="41101" y="3720"/>
                    <a:pt x="56061" y="33116"/>
                  </a:cubicBezTo>
                  <a:cubicBezTo>
                    <a:pt x="59353" y="39624"/>
                    <a:pt x="42373" y="32518"/>
                    <a:pt x="45739" y="36632"/>
                  </a:cubicBezTo>
                  <a:cubicBezTo>
                    <a:pt x="60101" y="54434"/>
                    <a:pt x="69451" y="90413"/>
                    <a:pt x="63541" y="96696"/>
                  </a:cubicBezTo>
                  <a:cubicBezTo>
                    <a:pt x="60923" y="99388"/>
                    <a:pt x="37736" y="86373"/>
                    <a:pt x="29059" y="69843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39C75804-544B-D314-6047-CF2442553375}"/>
                </a:ext>
              </a:extLst>
            </p:cNvPr>
            <p:cNvSpPr/>
            <p:nvPr/>
          </p:nvSpPr>
          <p:spPr>
            <a:xfrm>
              <a:off x="4033030" y="3230039"/>
              <a:ext cx="54691" cy="83670"/>
            </a:xfrm>
            <a:custGeom>
              <a:avLst/>
              <a:gdLst>
                <a:gd name="connsiteX0" fmla="*/ 5120 w 54691"/>
                <a:gd name="connsiteY0" fmla="*/ 852 h 83670"/>
                <a:gd name="connsiteX1" fmla="*/ 40949 w 54691"/>
                <a:gd name="connsiteY1" fmla="*/ 19178 h 83670"/>
                <a:gd name="connsiteX2" fmla="*/ 18659 w 54691"/>
                <a:gd name="connsiteY2" fmla="*/ 7734 h 83670"/>
                <a:gd name="connsiteX3" fmla="*/ 36835 w 54691"/>
                <a:gd name="connsiteY3" fmla="*/ 28379 h 83670"/>
                <a:gd name="connsiteX4" fmla="*/ 16639 w 54691"/>
                <a:gd name="connsiteY4" fmla="*/ 12671 h 83670"/>
                <a:gd name="connsiteX5" fmla="*/ 52842 w 54691"/>
                <a:gd name="connsiteY5" fmla="*/ 70865 h 83670"/>
                <a:gd name="connsiteX6" fmla="*/ 16639 w 54691"/>
                <a:gd name="connsiteY6" fmla="*/ 17159 h 83670"/>
                <a:gd name="connsiteX7" fmla="*/ 54637 w 54691"/>
                <a:gd name="connsiteY7" fmla="*/ 83655 h 83670"/>
                <a:gd name="connsiteX8" fmla="*/ 16714 w 54691"/>
                <a:gd name="connsiteY8" fmla="*/ 24414 h 83670"/>
                <a:gd name="connsiteX9" fmla="*/ 42370 w 54691"/>
                <a:gd name="connsiteY9" fmla="*/ 73632 h 83670"/>
                <a:gd name="connsiteX10" fmla="*/ 13198 w 54691"/>
                <a:gd name="connsiteY10" fmla="*/ 23292 h 83670"/>
                <a:gd name="connsiteX11" fmla="*/ 15891 w 54691"/>
                <a:gd name="connsiteY11" fmla="*/ 63684 h 83670"/>
                <a:gd name="connsiteX12" fmla="*/ 6915 w 54691"/>
                <a:gd name="connsiteY12" fmla="*/ 19253 h 83670"/>
                <a:gd name="connsiteX13" fmla="*/ 3026 w 54691"/>
                <a:gd name="connsiteY13" fmla="*/ 33839 h 83670"/>
                <a:gd name="connsiteX14" fmla="*/ 5120 w 54691"/>
                <a:gd name="connsiteY14" fmla="*/ 852 h 8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691" h="83670">
                  <a:moveTo>
                    <a:pt x="5120" y="852"/>
                  </a:moveTo>
                  <a:cubicBezTo>
                    <a:pt x="10655" y="-793"/>
                    <a:pt x="24119" y="-2289"/>
                    <a:pt x="40949" y="19178"/>
                  </a:cubicBezTo>
                  <a:cubicBezTo>
                    <a:pt x="18659" y="3844"/>
                    <a:pt x="19257" y="7210"/>
                    <a:pt x="18659" y="7734"/>
                  </a:cubicBezTo>
                  <a:cubicBezTo>
                    <a:pt x="18060" y="8258"/>
                    <a:pt x="30327" y="12297"/>
                    <a:pt x="36835" y="28379"/>
                  </a:cubicBezTo>
                  <a:cubicBezTo>
                    <a:pt x="27709" y="17757"/>
                    <a:pt x="16639" y="12671"/>
                    <a:pt x="16639" y="12671"/>
                  </a:cubicBezTo>
                  <a:cubicBezTo>
                    <a:pt x="16639" y="12671"/>
                    <a:pt x="53067" y="45882"/>
                    <a:pt x="52842" y="70865"/>
                  </a:cubicBezTo>
                  <a:cubicBezTo>
                    <a:pt x="48354" y="46405"/>
                    <a:pt x="16639" y="17159"/>
                    <a:pt x="16639" y="17159"/>
                  </a:cubicBezTo>
                  <a:cubicBezTo>
                    <a:pt x="16639" y="17159"/>
                    <a:pt x="56358" y="82459"/>
                    <a:pt x="54637" y="83655"/>
                  </a:cubicBezTo>
                  <a:cubicBezTo>
                    <a:pt x="52917" y="84777"/>
                    <a:pt x="16714" y="24414"/>
                    <a:pt x="16714" y="24414"/>
                  </a:cubicBezTo>
                  <a:cubicBezTo>
                    <a:pt x="16714" y="24414"/>
                    <a:pt x="26587" y="55157"/>
                    <a:pt x="42370" y="73632"/>
                  </a:cubicBezTo>
                  <a:cubicBezTo>
                    <a:pt x="30477" y="68172"/>
                    <a:pt x="13348" y="30174"/>
                    <a:pt x="13198" y="23292"/>
                  </a:cubicBezTo>
                  <a:cubicBezTo>
                    <a:pt x="7888" y="29725"/>
                    <a:pt x="13348" y="57176"/>
                    <a:pt x="15891" y="63684"/>
                  </a:cubicBezTo>
                  <a:cubicBezTo>
                    <a:pt x="7214" y="44984"/>
                    <a:pt x="6915" y="19253"/>
                    <a:pt x="6915" y="19253"/>
                  </a:cubicBezTo>
                  <a:cubicBezTo>
                    <a:pt x="6915" y="19253"/>
                    <a:pt x="1380" y="22993"/>
                    <a:pt x="3026" y="33839"/>
                  </a:cubicBezTo>
                  <a:cubicBezTo>
                    <a:pt x="-1986" y="27631"/>
                    <a:pt x="-415" y="2498"/>
                    <a:pt x="5120" y="852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28F3C5A5-BAAD-D844-7036-30036B0B24DC}"/>
                </a:ext>
              </a:extLst>
            </p:cNvPr>
            <p:cNvSpPr/>
            <p:nvPr/>
          </p:nvSpPr>
          <p:spPr>
            <a:xfrm>
              <a:off x="3981716" y="2933116"/>
              <a:ext cx="48191" cy="107258"/>
            </a:xfrm>
            <a:custGeom>
              <a:avLst/>
              <a:gdLst>
                <a:gd name="connsiteX0" fmla="*/ 2802 w 48191"/>
                <a:gd name="connsiteY0" fmla="*/ 49815 h 107258"/>
                <a:gd name="connsiteX1" fmla="*/ 11928 w 48191"/>
                <a:gd name="connsiteY1" fmla="*/ 105541 h 107258"/>
                <a:gd name="connsiteX2" fmla="*/ 43942 w 48191"/>
                <a:gd name="connsiteY2" fmla="*/ 77192 h 107258"/>
                <a:gd name="connsiteX3" fmla="*/ 39679 w 48191"/>
                <a:gd name="connsiteY3" fmla="*/ 821 h 107258"/>
                <a:gd name="connsiteX4" fmla="*/ 2802 w 48191"/>
                <a:gd name="connsiteY4" fmla="*/ 49815 h 10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91" h="107258">
                  <a:moveTo>
                    <a:pt x="2802" y="49815"/>
                  </a:moveTo>
                  <a:cubicBezTo>
                    <a:pt x="-3630" y="72479"/>
                    <a:pt x="1681" y="99108"/>
                    <a:pt x="11928" y="105541"/>
                  </a:cubicBezTo>
                  <a:cubicBezTo>
                    <a:pt x="22176" y="111973"/>
                    <a:pt x="37510" y="99856"/>
                    <a:pt x="43942" y="77192"/>
                  </a:cubicBezTo>
                  <a:cubicBezTo>
                    <a:pt x="50375" y="54528"/>
                    <a:pt x="49926" y="7254"/>
                    <a:pt x="39679" y="821"/>
                  </a:cubicBezTo>
                  <a:cubicBezTo>
                    <a:pt x="29431" y="-5611"/>
                    <a:pt x="9235" y="27151"/>
                    <a:pt x="2802" y="49815"/>
                  </a:cubicBezTo>
                  <a:close/>
                </a:path>
              </a:pathLst>
            </a:custGeom>
            <a:solidFill>
              <a:srgbClr val="C3D46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D50F0E9C-D839-236C-9D91-DA429C340466}"/>
                </a:ext>
              </a:extLst>
            </p:cNvPr>
            <p:cNvSpPr/>
            <p:nvPr/>
          </p:nvSpPr>
          <p:spPr>
            <a:xfrm>
              <a:off x="3982427" y="2942963"/>
              <a:ext cx="44162" cy="99903"/>
            </a:xfrm>
            <a:custGeom>
              <a:avLst/>
              <a:gdLst>
                <a:gd name="connsiteX0" fmla="*/ 3363 w 44162"/>
                <a:gd name="connsiteY0" fmla="*/ 45653 h 99903"/>
                <a:gd name="connsiteX1" fmla="*/ 10245 w 44162"/>
                <a:gd name="connsiteY1" fmla="*/ 98312 h 99903"/>
                <a:gd name="connsiteX2" fmla="*/ 37696 w 44162"/>
                <a:gd name="connsiteY2" fmla="*/ 68392 h 99903"/>
                <a:gd name="connsiteX3" fmla="*/ 37921 w 44162"/>
                <a:gd name="connsiteY3" fmla="*/ 923 h 99903"/>
                <a:gd name="connsiteX4" fmla="*/ 3438 w 44162"/>
                <a:gd name="connsiteY4" fmla="*/ 45653 h 9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62" h="99903">
                  <a:moveTo>
                    <a:pt x="3363" y="45653"/>
                  </a:moveTo>
                  <a:cubicBezTo>
                    <a:pt x="-3070" y="68317"/>
                    <a:pt x="-3" y="91879"/>
                    <a:pt x="10245" y="98312"/>
                  </a:cubicBezTo>
                  <a:cubicBezTo>
                    <a:pt x="20492" y="104745"/>
                    <a:pt x="31189" y="91057"/>
                    <a:pt x="37696" y="68392"/>
                  </a:cubicBezTo>
                  <a:cubicBezTo>
                    <a:pt x="44129" y="45728"/>
                    <a:pt x="48168" y="7356"/>
                    <a:pt x="37921" y="923"/>
                  </a:cubicBezTo>
                  <a:cubicBezTo>
                    <a:pt x="27673" y="-5510"/>
                    <a:pt x="9871" y="22989"/>
                    <a:pt x="3438" y="45653"/>
                  </a:cubicBezTo>
                  <a:close/>
                </a:path>
              </a:pathLst>
            </a:custGeom>
            <a:solidFill>
              <a:srgbClr val="8BB85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665C99D0-F08B-3EF9-D449-38A2C01B9E45}"/>
                </a:ext>
              </a:extLst>
            </p:cNvPr>
            <p:cNvSpPr/>
            <p:nvPr/>
          </p:nvSpPr>
          <p:spPr>
            <a:xfrm>
              <a:off x="3987771" y="2943959"/>
              <a:ext cx="35654" cy="94548"/>
            </a:xfrm>
            <a:custGeom>
              <a:avLst/>
              <a:gdLst>
                <a:gd name="connsiteX0" fmla="*/ 10735 w 35654"/>
                <a:gd name="connsiteY0" fmla="*/ 94548 h 94548"/>
                <a:gd name="connsiteX1" fmla="*/ 33699 w 35654"/>
                <a:gd name="connsiteY1" fmla="*/ 57149 h 94548"/>
                <a:gd name="connsiteX2" fmla="*/ 12680 w 35654"/>
                <a:gd name="connsiteY2" fmla="*/ 83927 h 94548"/>
                <a:gd name="connsiteX3" fmla="*/ 35494 w 35654"/>
                <a:gd name="connsiteY3" fmla="*/ 29024 h 94548"/>
                <a:gd name="connsiteX4" fmla="*/ 10960 w 35654"/>
                <a:gd name="connsiteY4" fmla="*/ 79439 h 94548"/>
                <a:gd name="connsiteX5" fmla="*/ 32427 w 35654"/>
                <a:gd name="connsiteY5" fmla="*/ 2 h 94548"/>
                <a:gd name="connsiteX6" fmla="*/ 7519 w 35654"/>
                <a:gd name="connsiteY6" fmla="*/ 78242 h 94548"/>
                <a:gd name="connsiteX7" fmla="*/ 16271 w 35654"/>
                <a:gd name="connsiteY7" fmla="*/ 24162 h 94548"/>
                <a:gd name="connsiteX8" fmla="*/ 5649 w 35654"/>
                <a:gd name="connsiteY8" fmla="*/ 78691 h 94548"/>
                <a:gd name="connsiteX9" fmla="*/ 6322 w 35654"/>
                <a:gd name="connsiteY9" fmla="*/ 42787 h 94548"/>
                <a:gd name="connsiteX10" fmla="*/ 2657 w 35654"/>
                <a:gd name="connsiteY10" fmla="*/ 90061 h 94548"/>
                <a:gd name="connsiteX11" fmla="*/ 10586 w 35654"/>
                <a:gd name="connsiteY11" fmla="*/ 94474 h 9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654" h="94548">
                  <a:moveTo>
                    <a:pt x="10735" y="94548"/>
                  </a:moveTo>
                  <a:cubicBezTo>
                    <a:pt x="12156" y="94548"/>
                    <a:pt x="27266" y="81833"/>
                    <a:pt x="33699" y="57149"/>
                  </a:cubicBezTo>
                  <a:cubicBezTo>
                    <a:pt x="23900" y="78018"/>
                    <a:pt x="12680" y="83927"/>
                    <a:pt x="12680" y="83927"/>
                  </a:cubicBezTo>
                  <a:cubicBezTo>
                    <a:pt x="12680" y="83927"/>
                    <a:pt x="37888" y="45480"/>
                    <a:pt x="35494" y="29024"/>
                  </a:cubicBezTo>
                  <a:cubicBezTo>
                    <a:pt x="27790" y="57074"/>
                    <a:pt x="10960" y="79439"/>
                    <a:pt x="10960" y="79439"/>
                  </a:cubicBezTo>
                  <a:cubicBezTo>
                    <a:pt x="10960" y="79439"/>
                    <a:pt x="34297" y="451"/>
                    <a:pt x="32427" y="2"/>
                  </a:cubicBezTo>
                  <a:cubicBezTo>
                    <a:pt x="30632" y="-447"/>
                    <a:pt x="7519" y="78242"/>
                    <a:pt x="7519" y="78242"/>
                  </a:cubicBezTo>
                  <a:cubicBezTo>
                    <a:pt x="7519" y="78242"/>
                    <a:pt x="8566" y="41740"/>
                    <a:pt x="16271" y="24162"/>
                  </a:cubicBezTo>
                  <a:cubicBezTo>
                    <a:pt x="4901" y="39571"/>
                    <a:pt x="5649" y="78691"/>
                    <a:pt x="5649" y="78691"/>
                  </a:cubicBezTo>
                  <a:cubicBezTo>
                    <a:pt x="5649" y="78691"/>
                    <a:pt x="-1158" y="69191"/>
                    <a:pt x="6322" y="42787"/>
                  </a:cubicBezTo>
                  <a:cubicBezTo>
                    <a:pt x="-3551" y="59019"/>
                    <a:pt x="563" y="86021"/>
                    <a:pt x="2657" y="90061"/>
                  </a:cubicBezTo>
                  <a:cubicBezTo>
                    <a:pt x="4751" y="94100"/>
                    <a:pt x="7893" y="94773"/>
                    <a:pt x="10586" y="94474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35D469FA-5BAD-941C-3D0C-9DAB6B8C2A64}"/>
                </a:ext>
              </a:extLst>
            </p:cNvPr>
            <p:cNvSpPr/>
            <p:nvPr/>
          </p:nvSpPr>
          <p:spPr>
            <a:xfrm>
              <a:off x="4032689" y="3122104"/>
              <a:ext cx="91629" cy="51821"/>
            </a:xfrm>
            <a:custGeom>
              <a:avLst/>
              <a:gdLst>
                <a:gd name="connsiteX0" fmla="*/ 38522 w 91629"/>
                <a:gd name="connsiteY0" fmla="*/ 29 h 51821"/>
                <a:gd name="connsiteX1" fmla="*/ 0 w 91629"/>
                <a:gd name="connsiteY1" fmla="*/ 24638 h 51821"/>
                <a:gd name="connsiteX2" fmla="*/ 38746 w 91629"/>
                <a:gd name="connsiteY2" fmla="*/ 51791 h 51821"/>
                <a:gd name="connsiteX3" fmla="*/ 91630 w 91629"/>
                <a:gd name="connsiteY3" fmla="*/ 27705 h 51821"/>
                <a:gd name="connsiteX4" fmla="*/ 38447 w 91629"/>
                <a:gd name="connsiteY4" fmla="*/ 104 h 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29" h="51821">
                  <a:moveTo>
                    <a:pt x="38522" y="29"/>
                  </a:moveTo>
                  <a:cubicBezTo>
                    <a:pt x="17204" y="-644"/>
                    <a:pt x="-75" y="10352"/>
                    <a:pt x="0" y="24638"/>
                  </a:cubicBezTo>
                  <a:cubicBezTo>
                    <a:pt x="0" y="38925"/>
                    <a:pt x="17429" y="51043"/>
                    <a:pt x="38746" y="51791"/>
                  </a:cubicBezTo>
                  <a:cubicBezTo>
                    <a:pt x="60064" y="52464"/>
                    <a:pt x="91705" y="41917"/>
                    <a:pt x="91630" y="27705"/>
                  </a:cubicBezTo>
                  <a:cubicBezTo>
                    <a:pt x="91555" y="13418"/>
                    <a:pt x="59840" y="777"/>
                    <a:pt x="38447" y="104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7A093630-3B97-0090-4EB7-D3A28A1C7CB6}"/>
                </a:ext>
              </a:extLst>
            </p:cNvPr>
            <p:cNvSpPr/>
            <p:nvPr/>
          </p:nvSpPr>
          <p:spPr>
            <a:xfrm>
              <a:off x="4033482" y="3129530"/>
              <a:ext cx="88147" cy="38979"/>
            </a:xfrm>
            <a:custGeom>
              <a:avLst/>
              <a:gdLst>
                <a:gd name="connsiteX0" fmla="*/ 1750 w 88147"/>
                <a:gd name="connsiteY0" fmla="*/ 22972 h 38979"/>
                <a:gd name="connsiteX1" fmla="*/ 43189 w 88147"/>
                <a:gd name="connsiteY1" fmla="*/ 38979 h 38979"/>
                <a:gd name="connsiteX2" fmla="*/ 11175 w 88147"/>
                <a:gd name="connsiteY2" fmla="*/ 22075 h 38979"/>
                <a:gd name="connsiteX3" fmla="*/ 66602 w 88147"/>
                <a:gd name="connsiteY3" fmla="*/ 32472 h 38979"/>
                <a:gd name="connsiteX4" fmla="*/ 13943 w 88147"/>
                <a:gd name="connsiteY4" fmla="*/ 18709 h 38979"/>
                <a:gd name="connsiteX5" fmla="*/ 88144 w 88147"/>
                <a:gd name="connsiteY5" fmla="*/ 19905 h 38979"/>
                <a:gd name="connsiteX6" fmla="*/ 13120 w 88147"/>
                <a:gd name="connsiteY6" fmla="*/ 14295 h 38979"/>
                <a:gd name="connsiteX7" fmla="*/ 60692 w 88147"/>
                <a:gd name="connsiteY7" fmla="*/ 8012 h 38979"/>
                <a:gd name="connsiteX8" fmla="*/ 11848 w 88147"/>
                <a:gd name="connsiteY8" fmla="*/ 12126 h 38979"/>
                <a:gd name="connsiteX9" fmla="*/ 40796 w 88147"/>
                <a:gd name="connsiteY9" fmla="*/ 1879 h 38979"/>
                <a:gd name="connsiteX10" fmla="*/ 1227 w 88147"/>
                <a:gd name="connsiteY10" fmla="*/ 12126 h 38979"/>
                <a:gd name="connsiteX11" fmla="*/ 1750 w 88147"/>
                <a:gd name="connsiteY11" fmla="*/ 23047 h 38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147" h="38979">
                  <a:moveTo>
                    <a:pt x="1750" y="22972"/>
                  </a:moveTo>
                  <a:cubicBezTo>
                    <a:pt x="2498" y="24618"/>
                    <a:pt x="20226" y="38904"/>
                    <a:pt x="43189" y="38979"/>
                  </a:cubicBezTo>
                  <a:cubicBezTo>
                    <a:pt x="21572" y="33669"/>
                    <a:pt x="11175" y="22075"/>
                    <a:pt x="11175" y="22075"/>
                  </a:cubicBezTo>
                  <a:cubicBezTo>
                    <a:pt x="11175" y="22075"/>
                    <a:pt x="54709" y="40475"/>
                    <a:pt x="66602" y="32472"/>
                  </a:cubicBezTo>
                  <a:cubicBezTo>
                    <a:pt x="40272" y="31873"/>
                    <a:pt x="13943" y="18709"/>
                    <a:pt x="13943" y="18709"/>
                  </a:cubicBezTo>
                  <a:cubicBezTo>
                    <a:pt x="13943" y="18709"/>
                    <a:pt x="88742" y="22224"/>
                    <a:pt x="88144" y="19905"/>
                  </a:cubicBezTo>
                  <a:cubicBezTo>
                    <a:pt x="87545" y="17587"/>
                    <a:pt x="13120" y="14295"/>
                    <a:pt x="13120" y="14295"/>
                  </a:cubicBezTo>
                  <a:cubicBezTo>
                    <a:pt x="13120" y="14295"/>
                    <a:pt x="42741" y="4272"/>
                    <a:pt x="60692" y="8012"/>
                  </a:cubicBezTo>
                  <a:cubicBezTo>
                    <a:pt x="42666" y="-889"/>
                    <a:pt x="11848" y="12126"/>
                    <a:pt x="11848" y="12126"/>
                  </a:cubicBezTo>
                  <a:cubicBezTo>
                    <a:pt x="11848" y="12126"/>
                    <a:pt x="15962" y="981"/>
                    <a:pt x="40796" y="1879"/>
                  </a:cubicBezTo>
                  <a:cubicBezTo>
                    <a:pt x="22844" y="-4853"/>
                    <a:pt x="3396" y="8386"/>
                    <a:pt x="1227" y="12126"/>
                  </a:cubicBezTo>
                  <a:cubicBezTo>
                    <a:pt x="-942" y="15866"/>
                    <a:pt x="105" y="19905"/>
                    <a:pt x="1750" y="23047"/>
                  </a:cubicBezTo>
                  <a:close/>
                </a:path>
              </a:pathLst>
            </a:custGeom>
            <a:solidFill>
              <a:srgbClr val="B5CD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2FFB3D8F-4AD5-4AD7-B3B7-4F966DF67AD9}"/>
                </a:ext>
              </a:extLst>
            </p:cNvPr>
            <p:cNvSpPr/>
            <p:nvPr/>
          </p:nvSpPr>
          <p:spPr>
            <a:xfrm>
              <a:off x="3618069" y="2971712"/>
              <a:ext cx="442326" cy="408597"/>
            </a:xfrm>
            <a:custGeom>
              <a:avLst/>
              <a:gdLst>
                <a:gd name="connsiteX0" fmla="*/ 343785 w 442326"/>
                <a:gd name="connsiteY0" fmla="*/ 397858 h 408597"/>
                <a:gd name="connsiteX1" fmla="*/ 2999 w 442326"/>
                <a:gd name="connsiteY1" fmla="*/ 297403 h 408597"/>
                <a:gd name="connsiteX2" fmla="*/ 268761 w 442326"/>
                <a:gd name="connsiteY2" fmla="*/ 6507 h 408597"/>
                <a:gd name="connsiteX3" fmla="*/ 432647 w 442326"/>
                <a:gd name="connsiteY3" fmla="*/ 142942 h 408597"/>
                <a:gd name="connsiteX4" fmla="*/ 343785 w 442326"/>
                <a:gd name="connsiteY4" fmla="*/ 397858 h 4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326" h="408597">
                  <a:moveTo>
                    <a:pt x="343785" y="397858"/>
                  </a:moveTo>
                  <a:cubicBezTo>
                    <a:pt x="250660" y="423141"/>
                    <a:pt x="31871" y="409153"/>
                    <a:pt x="2999" y="297403"/>
                  </a:cubicBezTo>
                  <a:cubicBezTo>
                    <a:pt x="-26996" y="181538"/>
                    <a:pt x="175711" y="31789"/>
                    <a:pt x="268761" y="6507"/>
                  </a:cubicBezTo>
                  <a:cubicBezTo>
                    <a:pt x="361887" y="-18775"/>
                    <a:pt x="407813" y="30219"/>
                    <a:pt x="432647" y="142942"/>
                  </a:cubicBezTo>
                  <a:cubicBezTo>
                    <a:pt x="457480" y="255590"/>
                    <a:pt x="436836" y="372576"/>
                    <a:pt x="343785" y="397858"/>
                  </a:cubicBezTo>
                  <a:close/>
                </a:path>
              </a:pathLst>
            </a:custGeom>
            <a:solidFill>
              <a:srgbClr val="E2472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CAA8F76D-23B9-F5C4-1337-07A58F5C8107}"/>
                </a:ext>
              </a:extLst>
            </p:cNvPr>
            <p:cNvSpPr/>
            <p:nvPr/>
          </p:nvSpPr>
          <p:spPr>
            <a:xfrm>
              <a:off x="3645655" y="2996794"/>
              <a:ext cx="384082" cy="217368"/>
            </a:xfrm>
            <a:custGeom>
              <a:avLst/>
              <a:gdLst>
                <a:gd name="connsiteX0" fmla="*/ 342604 w 384082"/>
                <a:gd name="connsiteY0" fmla="*/ 101030 h 217368"/>
                <a:gd name="connsiteX1" fmla="*/ 342304 w 384082"/>
                <a:gd name="connsiteY1" fmla="*/ 101927 h 217368"/>
                <a:gd name="connsiteX2" fmla="*/ 321211 w 384082"/>
                <a:gd name="connsiteY2" fmla="*/ 116663 h 217368"/>
                <a:gd name="connsiteX3" fmla="*/ 299070 w 384082"/>
                <a:gd name="connsiteY3" fmla="*/ 121899 h 217368"/>
                <a:gd name="connsiteX4" fmla="*/ 281792 w 384082"/>
                <a:gd name="connsiteY4" fmla="*/ 118533 h 217368"/>
                <a:gd name="connsiteX5" fmla="*/ 272143 w 384082"/>
                <a:gd name="connsiteY5" fmla="*/ 117785 h 217368"/>
                <a:gd name="connsiteX6" fmla="*/ 256809 w 384082"/>
                <a:gd name="connsiteY6" fmla="*/ 132670 h 217368"/>
                <a:gd name="connsiteX7" fmla="*/ 240502 w 384082"/>
                <a:gd name="connsiteY7" fmla="*/ 116364 h 217368"/>
                <a:gd name="connsiteX8" fmla="*/ 226590 w 384082"/>
                <a:gd name="connsiteY8" fmla="*/ 121225 h 217368"/>
                <a:gd name="connsiteX9" fmla="*/ 217015 w 384082"/>
                <a:gd name="connsiteY9" fmla="*/ 142394 h 217368"/>
                <a:gd name="connsiteX10" fmla="*/ 204000 w 384082"/>
                <a:gd name="connsiteY10" fmla="*/ 123694 h 217368"/>
                <a:gd name="connsiteX11" fmla="*/ 190835 w 384082"/>
                <a:gd name="connsiteY11" fmla="*/ 109332 h 217368"/>
                <a:gd name="connsiteX12" fmla="*/ 182383 w 384082"/>
                <a:gd name="connsiteY12" fmla="*/ 139327 h 217368"/>
                <a:gd name="connsiteX13" fmla="*/ 161813 w 384082"/>
                <a:gd name="connsiteY13" fmla="*/ 131099 h 217368"/>
                <a:gd name="connsiteX14" fmla="*/ 155007 w 384082"/>
                <a:gd name="connsiteY14" fmla="*/ 147256 h 217368"/>
                <a:gd name="connsiteX15" fmla="*/ 136905 w 384082"/>
                <a:gd name="connsiteY15" fmla="*/ 132371 h 217368"/>
                <a:gd name="connsiteX16" fmla="*/ 128901 w 384082"/>
                <a:gd name="connsiteY16" fmla="*/ 142917 h 217368"/>
                <a:gd name="connsiteX17" fmla="*/ 111174 w 384082"/>
                <a:gd name="connsiteY17" fmla="*/ 142244 h 217368"/>
                <a:gd name="connsiteX18" fmla="*/ 94943 w 384082"/>
                <a:gd name="connsiteY18" fmla="*/ 174857 h 217368"/>
                <a:gd name="connsiteX19" fmla="*/ 79683 w 384082"/>
                <a:gd name="connsiteY19" fmla="*/ 172912 h 217368"/>
                <a:gd name="connsiteX20" fmla="*/ 76841 w 384082"/>
                <a:gd name="connsiteY20" fmla="*/ 184730 h 217368"/>
                <a:gd name="connsiteX21" fmla="*/ 68837 w 384082"/>
                <a:gd name="connsiteY21" fmla="*/ 189817 h 217368"/>
                <a:gd name="connsiteX22" fmla="*/ 49165 w 384082"/>
                <a:gd name="connsiteY22" fmla="*/ 204402 h 217368"/>
                <a:gd name="connsiteX23" fmla="*/ 31737 w 384082"/>
                <a:gd name="connsiteY23" fmla="*/ 202233 h 217368"/>
                <a:gd name="connsiteX24" fmla="*/ 12813 w 384082"/>
                <a:gd name="connsiteY24" fmla="*/ 212780 h 217368"/>
                <a:gd name="connsiteX25" fmla="*/ 2116 w 384082"/>
                <a:gd name="connsiteY25" fmla="*/ 216221 h 217368"/>
                <a:gd name="connsiteX26" fmla="*/ 3762 w 384082"/>
                <a:gd name="connsiteY26" fmla="*/ 201336 h 217368"/>
                <a:gd name="connsiteX27" fmla="*/ 11466 w 384082"/>
                <a:gd name="connsiteY27" fmla="*/ 195875 h 217368"/>
                <a:gd name="connsiteX28" fmla="*/ 13261 w 384082"/>
                <a:gd name="connsiteY28" fmla="*/ 188171 h 217368"/>
                <a:gd name="connsiteX29" fmla="*/ 24406 w 384082"/>
                <a:gd name="connsiteY29" fmla="*/ 176428 h 217368"/>
                <a:gd name="connsiteX30" fmla="*/ 38469 w 384082"/>
                <a:gd name="connsiteY30" fmla="*/ 180242 h 217368"/>
                <a:gd name="connsiteX31" fmla="*/ 37646 w 384082"/>
                <a:gd name="connsiteY31" fmla="*/ 155409 h 217368"/>
                <a:gd name="connsiteX32" fmla="*/ 56271 w 384082"/>
                <a:gd name="connsiteY32" fmla="*/ 146657 h 217368"/>
                <a:gd name="connsiteX33" fmla="*/ 70109 w 384082"/>
                <a:gd name="connsiteY33" fmla="*/ 130276 h 217368"/>
                <a:gd name="connsiteX34" fmla="*/ 91651 w 384082"/>
                <a:gd name="connsiteY34" fmla="*/ 134241 h 217368"/>
                <a:gd name="connsiteX35" fmla="*/ 91576 w 384082"/>
                <a:gd name="connsiteY35" fmla="*/ 105218 h 217368"/>
                <a:gd name="connsiteX36" fmla="*/ 116634 w 384082"/>
                <a:gd name="connsiteY36" fmla="*/ 104171 h 217368"/>
                <a:gd name="connsiteX37" fmla="*/ 128827 w 384082"/>
                <a:gd name="connsiteY37" fmla="*/ 102152 h 217368"/>
                <a:gd name="connsiteX38" fmla="*/ 134511 w 384082"/>
                <a:gd name="connsiteY38" fmla="*/ 93475 h 217368"/>
                <a:gd name="connsiteX39" fmla="*/ 153137 w 384082"/>
                <a:gd name="connsiteY39" fmla="*/ 94223 h 217368"/>
                <a:gd name="connsiteX40" fmla="*/ 163309 w 384082"/>
                <a:gd name="connsiteY40" fmla="*/ 65575 h 217368"/>
                <a:gd name="connsiteX41" fmla="*/ 186123 w 384082"/>
                <a:gd name="connsiteY41" fmla="*/ 74027 h 217368"/>
                <a:gd name="connsiteX42" fmla="*/ 199811 w 384082"/>
                <a:gd name="connsiteY42" fmla="*/ 51812 h 217368"/>
                <a:gd name="connsiteX43" fmla="*/ 212004 w 384082"/>
                <a:gd name="connsiteY43" fmla="*/ 55552 h 217368"/>
                <a:gd name="connsiteX44" fmla="*/ 219858 w 384082"/>
                <a:gd name="connsiteY44" fmla="*/ 38647 h 217368"/>
                <a:gd name="connsiteX45" fmla="*/ 238557 w 384082"/>
                <a:gd name="connsiteY45" fmla="*/ 43210 h 217368"/>
                <a:gd name="connsiteX46" fmla="*/ 257108 w 384082"/>
                <a:gd name="connsiteY46" fmla="*/ 15609 h 217368"/>
                <a:gd name="connsiteX47" fmla="*/ 268851 w 384082"/>
                <a:gd name="connsiteY47" fmla="*/ 20545 h 217368"/>
                <a:gd name="connsiteX48" fmla="*/ 280595 w 384082"/>
                <a:gd name="connsiteY48" fmla="*/ 33710 h 217368"/>
                <a:gd name="connsiteX49" fmla="*/ 286654 w 384082"/>
                <a:gd name="connsiteY49" fmla="*/ 2219 h 217368"/>
                <a:gd name="connsiteX50" fmla="*/ 318369 w 384082"/>
                <a:gd name="connsiteY50" fmla="*/ 23238 h 217368"/>
                <a:gd name="connsiteX51" fmla="*/ 330486 w 384082"/>
                <a:gd name="connsiteY51" fmla="*/ 35954 h 217368"/>
                <a:gd name="connsiteX52" fmla="*/ 322707 w 384082"/>
                <a:gd name="connsiteY52" fmla="*/ 2219 h 217368"/>
                <a:gd name="connsiteX53" fmla="*/ 355245 w 384082"/>
                <a:gd name="connsiteY53" fmla="*/ 24884 h 217368"/>
                <a:gd name="connsiteX54" fmla="*/ 383968 w 384082"/>
                <a:gd name="connsiteY54" fmla="*/ 77468 h 217368"/>
                <a:gd name="connsiteX55" fmla="*/ 374019 w 384082"/>
                <a:gd name="connsiteY55" fmla="*/ 94597 h 217368"/>
                <a:gd name="connsiteX56" fmla="*/ 363473 w 384082"/>
                <a:gd name="connsiteY56" fmla="*/ 89211 h 217368"/>
                <a:gd name="connsiteX57" fmla="*/ 349560 w 384082"/>
                <a:gd name="connsiteY57" fmla="*/ 87566 h 217368"/>
                <a:gd name="connsiteX58" fmla="*/ 342454 w 384082"/>
                <a:gd name="connsiteY58" fmla="*/ 100730 h 2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84082" h="217368">
                  <a:moveTo>
                    <a:pt x="342604" y="101030"/>
                  </a:moveTo>
                  <a:cubicBezTo>
                    <a:pt x="342604" y="101030"/>
                    <a:pt x="342454" y="101628"/>
                    <a:pt x="342304" y="101927"/>
                  </a:cubicBezTo>
                  <a:cubicBezTo>
                    <a:pt x="336470" y="121525"/>
                    <a:pt x="331832" y="106640"/>
                    <a:pt x="321211" y="116663"/>
                  </a:cubicBezTo>
                  <a:cubicBezTo>
                    <a:pt x="312759" y="124591"/>
                    <a:pt x="314404" y="131024"/>
                    <a:pt x="299070" y="121899"/>
                  </a:cubicBezTo>
                  <a:cubicBezTo>
                    <a:pt x="291366" y="117261"/>
                    <a:pt x="289496" y="113970"/>
                    <a:pt x="281792" y="118533"/>
                  </a:cubicBezTo>
                  <a:cubicBezTo>
                    <a:pt x="275808" y="122123"/>
                    <a:pt x="278426" y="122347"/>
                    <a:pt x="272143" y="117785"/>
                  </a:cubicBezTo>
                  <a:cubicBezTo>
                    <a:pt x="255013" y="105443"/>
                    <a:pt x="266533" y="132371"/>
                    <a:pt x="256809" y="132670"/>
                  </a:cubicBezTo>
                  <a:cubicBezTo>
                    <a:pt x="250451" y="132894"/>
                    <a:pt x="245065" y="119056"/>
                    <a:pt x="240502" y="116364"/>
                  </a:cubicBezTo>
                  <a:cubicBezTo>
                    <a:pt x="233322" y="112175"/>
                    <a:pt x="228385" y="112175"/>
                    <a:pt x="226590" y="121225"/>
                  </a:cubicBezTo>
                  <a:cubicBezTo>
                    <a:pt x="225393" y="127583"/>
                    <a:pt x="224720" y="144638"/>
                    <a:pt x="217015" y="142394"/>
                  </a:cubicBezTo>
                  <a:cubicBezTo>
                    <a:pt x="211630" y="140823"/>
                    <a:pt x="207441" y="128182"/>
                    <a:pt x="204000" y="123694"/>
                  </a:cubicBezTo>
                  <a:cubicBezTo>
                    <a:pt x="201681" y="120702"/>
                    <a:pt x="194426" y="109706"/>
                    <a:pt x="190835" y="109332"/>
                  </a:cubicBezTo>
                  <a:cubicBezTo>
                    <a:pt x="180663" y="108285"/>
                    <a:pt x="189863" y="134839"/>
                    <a:pt x="182383" y="139327"/>
                  </a:cubicBezTo>
                  <a:cubicBezTo>
                    <a:pt x="175875" y="143217"/>
                    <a:pt x="169966" y="127583"/>
                    <a:pt x="161813" y="131099"/>
                  </a:cubicBezTo>
                  <a:cubicBezTo>
                    <a:pt x="160616" y="136111"/>
                    <a:pt x="161589" y="147256"/>
                    <a:pt x="155007" y="147256"/>
                  </a:cubicBezTo>
                  <a:cubicBezTo>
                    <a:pt x="149621" y="147256"/>
                    <a:pt x="141842" y="134914"/>
                    <a:pt x="136905" y="132371"/>
                  </a:cubicBezTo>
                  <a:cubicBezTo>
                    <a:pt x="125984" y="126835"/>
                    <a:pt x="131519" y="135363"/>
                    <a:pt x="128901" y="142917"/>
                  </a:cubicBezTo>
                  <a:cubicBezTo>
                    <a:pt x="124638" y="155259"/>
                    <a:pt x="117158" y="144563"/>
                    <a:pt x="111174" y="142244"/>
                  </a:cubicBezTo>
                  <a:cubicBezTo>
                    <a:pt x="92250" y="134989"/>
                    <a:pt x="109977" y="172239"/>
                    <a:pt x="94943" y="174857"/>
                  </a:cubicBezTo>
                  <a:cubicBezTo>
                    <a:pt x="88809" y="175979"/>
                    <a:pt x="85293" y="166105"/>
                    <a:pt x="79683" y="172912"/>
                  </a:cubicBezTo>
                  <a:cubicBezTo>
                    <a:pt x="77065" y="176128"/>
                    <a:pt x="79010" y="181215"/>
                    <a:pt x="76841" y="184730"/>
                  </a:cubicBezTo>
                  <a:cubicBezTo>
                    <a:pt x="74896" y="187947"/>
                    <a:pt x="71605" y="188096"/>
                    <a:pt x="68837" y="189817"/>
                  </a:cubicBezTo>
                  <a:cubicBezTo>
                    <a:pt x="61806" y="194005"/>
                    <a:pt x="57692" y="206048"/>
                    <a:pt x="49165" y="204402"/>
                  </a:cubicBezTo>
                  <a:cubicBezTo>
                    <a:pt x="41835" y="203056"/>
                    <a:pt x="38469" y="192285"/>
                    <a:pt x="31737" y="202233"/>
                  </a:cubicBezTo>
                  <a:cubicBezTo>
                    <a:pt x="24631" y="212705"/>
                    <a:pt x="22686" y="209639"/>
                    <a:pt x="12813" y="212780"/>
                  </a:cubicBezTo>
                  <a:cubicBezTo>
                    <a:pt x="9970" y="213678"/>
                    <a:pt x="6305" y="219886"/>
                    <a:pt x="2116" y="216221"/>
                  </a:cubicBezTo>
                  <a:cubicBezTo>
                    <a:pt x="-1998" y="212705"/>
                    <a:pt x="620" y="204029"/>
                    <a:pt x="3762" y="201336"/>
                  </a:cubicBezTo>
                  <a:cubicBezTo>
                    <a:pt x="5931" y="199466"/>
                    <a:pt x="9821" y="198269"/>
                    <a:pt x="11466" y="195875"/>
                  </a:cubicBezTo>
                  <a:cubicBezTo>
                    <a:pt x="14009" y="192210"/>
                    <a:pt x="12364" y="191911"/>
                    <a:pt x="13261" y="188171"/>
                  </a:cubicBezTo>
                  <a:cubicBezTo>
                    <a:pt x="14982" y="181065"/>
                    <a:pt x="17001" y="176802"/>
                    <a:pt x="24406" y="176428"/>
                  </a:cubicBezTo>
                  <a:cubicBezTo>
                    <a:pt x="28146" y="176203"/>
                    <a:pt x="35926" y="182711"/>
                    <a:pt x="38469" y="180242"/>
                  </a:cubicBezTo>
                  <a:cubicBezTo>
                    <a:pt x="44154" y="174782"/>
                    <a:pt x="37945" y="161916"/>
                    <a:pt x="37646" y="155409"/>
                  </a:cubicBezTo>
                  <a:cubicBezTo>
                    <a:pt x="36973" y="140299"/>
                    <a:pt x="46996" y="142244"/>
                    <a:pt x="56271" y="146657"/>
                  </a:cubicBezTo>
                  <a:cubicBezTo>
                    <a:pt x="71755" y="153913"/>
                    <a:pt x="60161" y="136859"/>
                    <a:pt x="70109" y="130276"/>
                  </a:cubicBezTo>
                  <a:cubicBezTo>
                    <a:pt x="78038" y="125040"/>
                    <a:pt x="84246" y="138953"/>
                    <a:pt x="91651" y="134241"/>
                  </a:cubicBezTo>
                  <a:cubicBezTo>
                    <a:pt x="101450" y="128032"/>
                    <a:pt x="90006" y="112698"/>
                    <a:pt x="91576" y="105218"/>
                  </a:cubicBezTo>
                  <a:cubicBezTo>
                    <a:pt x="93596" y="95120"/>
                    <a:pt x="111099" y="102974"/>
                    <a:pt x="116634" y="104171"/>
                  </a:cubicBezTo>
                  <a:cubicBezTo>
                    <a:pt x="122020" y="105293"/>
                    <a:pt x="124638" y="106864"/>
                    <a:pt x="128827" y="102152"/>
                  </a:cubicBezTo>
                  <a:cubicBezTo>
                    <a:pt x="131370" y="99384"/>
                    <a:pt x="130622" y="95345"/>
                    <a:pt x="134511" y="93475"/>
                  </a:cubicBezTo>
                  <a:cubicBezTo>
                    <a:pt x="140271" y="90707"/>
                    <a:pt x="147152" y="96841"/>
                    <a:pt x="153137" y="94223"/>
                  </a:cubicBezTo>
                  <a:cubicBezTo>
                    <a:pt x="165179" y="88912"/>
                    <a:pt x="153286" y="71035"/>
                    <a:pt x="163309" y="65575"/>
                  </a:cubicBezTo>
                  <a:cubicBezTo>
                    <a:pt x="171537" y="61087"/>
                    <a:pt x="178868" y="73354"/>
                    <a:pt x="186123" y="74027"/>
                  </a:cubicBezTo>
                  <a:cubicBezTo>
                    <a:pt x="196296" y="74999"/>
                    <a:pt x="196670" y="58992"/>
                    <a:pt x="199811" y="51812"/>
                  </a:cubicBezTo>
                  <a:cubicBezTo>
                    <a:pt x="205122" y="47997"/>
                    <a:pt x="207067" y="56300"/>
                    <a:pt x="212004" y="55552"/>
                  </a:cubicBezTo>
                  <a:cubicBezTo>
                    <a:pt x="220232" y="54355"/>
                    <a:pt x="215071" y="42985"/>
                    <a:pt x="219858" y="38647"/>
                  </a:cubicBezTo>
                  <a:cubicBezTo>
                    <a:pt x="226515" y="32588"/>
                    <a:pt x="232274" y="43958"/>
                    <a:pt x="238557" y="43210"/>
                  </a:cubicBezTo>
                  <a:cubicBezTo>
                    <a:pt x="250900" y="41714"/>
                    <a:pt x="236912" y="10896"/>
                    <a:pt x="257108" y="15609"/>
                  </a:cubicBezTo>
                  <a:cubicBezTo>
                    <a:pt x="260997" y="16506"/>
                    <a:pt x="265635" y="18152"/>
                    <a:pt x="268851" y="20545"/>
                  </a:cubicBezTo>
                  <a:cubicBezTo>
                    <a:pt x="273489" y="23986"/>
                    <a:pt x="275658" y="31017"/>
                    <a:pt x="280595" y="33710"/>
                  </a:cubicBezTo>
                  <a:cubicBezTo>
                    <a:pt x="286205" y="25557"/>
                    <a:pt x="277902" y="10373"/>
                    <a:pt x="286654" y="2219"/>
                  </a:cubicBezTo>
                  <a:cubicBezTo>
                    <a:pt x="296751" y="-7131"/>
                    <a:pt x="314105" y="15609"/>
                    <a:pt x="318369" y="23238"/>
                  </a:cubicBezTo>
                  <a:cubicBezTo>
                    <a:pt x="320538" y="27053"/>
                    <a:pt x="324203" y="41040"/>
                    <a:pt x="330486" y="35954"/>
                  </a:cubicBezTo>
                  <a:cubicBezTo>
                    <a:pt x="339238" y="28773"/>
                    <a:pt x="317022" y="10821"/>
                    <a:pt x="322707" y="2219"/>
                  </a:cubicBezTo>
                  <a:cubicBezTo>
                    <a:pt x="328092" y="-6008"/>
                    <a:pt x="351131" y="20396"/>
                    <a:pt x="355245" y="24884"/>
                  </a:cubicBezTo>
                  <a:cubicBezTo>
                    <a:pt x="369681" y="40741"/>
                    <a:pt x="381948" y="54654"/>
                    <a:pt x="383968" y="77468"/>
                  </a:cubicBezTo>
                  <a:cubicBezTo>
                    <a:pt x="384342" y="82030"/>
                    <a:pt x="384416" y="92802"/>
                    <a:pt x="374019" y="94597"/>
                  </a:cubicBezTo>
                  <a:cubicBezTo>
                    <a:pt x="370953" y="95120"/>
                    <a:pt x="366165" y="90558"/>
                    <a:pt x="363473" y="89211"/>
                  </a:cubicBezTo>
                  <a:cubicBezTo>
                    <a:pt x="359209" y="87117"/>
                    <a:pt x="354123" y="84948"/>
                    <a:pt x="349560" y="87566"/>
                  </a:cubicBezTo>
                  <a:cubicBezTo>
                    <a:pt x="344922" y="90184"/>
                    <a:pt x="344025" y="95345"/>
                    <a:pt x="342454" y="100730"/>
                  </a:cubicBezTo>
                  <a:close/>
                </a:path>
              </a:pathLst>
            </a:custGeom>
            <a:solidFill>
              <a:srgbClr val="F39EA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53676B6-B838-A415-CFE6-0285D5696B43}"/>
                </a:ext>
              </a:extLst>
            </p:cNvPr>
            <p:cNvSpPr/>
            <p:nvPr/>
          </p:nvSpPr>
          <p:spPr>
            <a:xfrm>
              <a:off x="3931821" y="3003678"/>
              <a:ext cx="35972" cy="31672"/>
            </a:xfrm>
            <a:custGeom>
              <a:avLst/>
              <a:gdLst>
                <a:gd name="connsiteX0" fmla="*/ 35644 w 35972"/>
                <a:gd name="connsiteY0" fmla="*/ 11492 h 31672"/>
                <a:gd name="connsiteX1" fmla="*/ 18216 w 35972"/>
                <a:gd name="connsiteY1" fmla="*/ 646 h 31672"/>
                <a:gd name="connsiteX2" fmla="*/ 114 w 35972"/>
                <a:gd name="connsiteY2" fmla="*/ 22113 h 31672"/>
                <a:gd name="connsiteX3" fmla="*/ 24574 w 35972"/>
                <a:gd name="connsiteY3" fmla="*/ 30865 h 31672"/>
                <a:gd name="connsiteX4" fmla="*/ 35644 w 35972"/>
                <a:gd name="connsiteY4" fmla="*/ 11492 h 3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2" h="31672">
                  <a:moveTo>
                    <a:pt x="35644" y="11492"/>
                  </a:moveTo>
                  <a:cubicBezTo>
                    <a:pt x="34372" y="5283"/>
                    <a:pt x="28014" y="-2271"/>
                    <a:pt x="18216" y="646"/>
                  </a:cubicBezTo>
                  <a:cubicBezTo>
                    <a:pt x="8417" y="3563"/>
                    <a:pt x="-1157" y="15905"/>
                    <a:pt x="114" y="22113"/>
                  </a:cubicBezTo>
                  <a:cubicBezTo>
                    <a:pt x="1460" y="28322"/>
                    <a:pt x="14775" y="33782"/>
                    <a:pt x="24574" y="30865"/>
                  </a:cubicBezTo>
                  <a:cubicBezTo>
                    <a:pt x="34372" y="27948"/>
                    <a:pt x="36990" y="17700"/>
                    <a:pt x="35644" y="11492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9C7F6A22-8800-9F3C-FB17-6409519E7699}"/>
                </a:ext>
              </a:extLst>
            </p:cNvPr>
            <p:cNvSpPr/>
            <p:nvPr/>
          </p:nvSpPr>
          <p:spPr>
            <a:xfrm>
              <a:off x="3939729" y="3013174"/>
              <a:ext cx="19144" cy="16794"/>
            </a:xfrm>
            <a:custGeom>
              <a:avLst/>
              <a:gdLst>
                <a:gd name="connsiteX0" fmla="*/ 18984 w 19144"/>
                <a:gd name="connsiteY0" fmla="*/ 6109 h 16794"/>
                <a:gd name="connsiteX1" fmla="*/ 9709 w 19144"/>
                <a:gd name="connsiteY1" fmla="*/ 350 h 16794"/>
                <a:gd name="connsiteX2" fmla="*/ 60 w 19144"/>
                <a:gd name="connsiteY2" fmla="*/ 11719 h 16794"/>
                <a:gd name="connsiteX3" fmla="*/ 13075 w 19144"/>
                <a:gd name="connsiteY3" fmla="*/ 16357 h 16794"/>
                <a:gd name="connsiteX4" fmla="*/ 18984 w 19144"/>
                <a:gd name="connsiteY4" fmla="*/ 6035 h 1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44" h="16794">
                  <a:moveTo>
                    <a:pt x="18984" y="6109"/>
                  </a:moveTo>
                  <a:cubicBezTo>
                    <a:pt x="18311" y="2818"/>
                    <a:pt x="14945" y="-1221"/>
                    <a:pt x="9709" y="350"/>
                  </a:cubicBezTo>
                  <a:cubicBezTo>
                    <a:pt x="4473" y="1921"/>
                    <a:pt x="-613" y="8428"/>
                    <a:pt x="60" y="11719"/>
                  </a:cubicBezTo>
                  <a:cubicBezTo>
                    <a:pt x="733" y="15011"/>
                    <a:pt x="7839" y="17928"/>
                    <a:pt x="13075" y="16357"/>
                  </a:cubicBezTo>
                  <a:cubicBezTo>
                    <a:pt x="18311" y="14786"/>
                    <a:pt x="19658" y="9326"/>
                    <a:pt x="18984" y="6035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93E07392-1B7A-602A-E5F1-74616342457F}"/>
                </a:ext>
              </a:extLst>
            </p:cNvPr>
            <p:cNvSpPr/>
            <p:nvPr/>
          </p:nvSpPr>
          <p:spPr>
            <a:xfrm>
              <a:off x="3904340" y="3038186"/>
              <a:ext cx="39489" cy="35594"/>
            </a:xfrm>
            <a:custGeom>
              <a:avLst/>
              <a:gdLst>
                <a:gd name="connsiteX0" fmla="*/ 39189 w 39489"/>
                <a:gd name="connsiteY0" fmla="*/ 13037 h 35594"/>
                <a:gd name="connsiteX1" fmla="*/ 19890 w 39489"/>
                <a:gd name="connsiteY1" fmla="*/ 695 h 35594"/>
                <a:gd name="connsiteX2" fmla="*/ 143 w 39489"/>
                <a:gd name="connsiteY2" fmla="*/ 24706 h 35594"/>
                <a:gd name="connsiteX3" fmla="*/ 27071 w 39489"/>
                <a:gd name="connsiteY3" fmla="*/ 34729 h 35594"/>
                <a:gd name="connsiteX4" fmla="*/ 39114 w 39489"/>
                <a:gd name="connsiteY4" fmla="*/ 13037 h 3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9" h="35594">
                  <a:moveTo>
                    <a:pt x="39189" y="13037"/>
                  </a:moveTo>
                  <a:cubicBezTo>
                    <a:pt x="37693" y="6081"/>
                    <a:pt x="30736" y="-2521"/>
                    <a:pt x="19890" y="695"/>
                  </a:cubicBezTo>
                  <a:cubicBezTo>
                    <a:pt x="9119" y="3912"/>
                    <a:pt x="-1353" y="17749"/>
                    <a:pt x="143" y="24706"/>
                  </a:cubicBezTo>
                  <a:cubicBezTo>
                    <a:pt x="1564" y="31662"/>
                    <a:pt x="16300" y="37945"/>
                    <a:pt x="27071" y="34729"/>
                  </a:cubicBezTo>
                  <a:cubicBezTo>
                    <a:pt x="37842" y="31513"/>
                    <a:pt x="40610" y="19993"/>
                    <a:pt x="39114" y="1303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14394E20-9CC8-87F1-D308-A5FEEF34CCE8}"/>
                </a:ext>
              </a:extLst>
            </p:cNvPr>
            <p:cNvSpPr/>
            <p:nvPr/>
          </p:nvSpPr>
          <p:spPr>
            <a:xfrm>
              <a:off x="3912568" y="3047184"/>
              <a:ext cx="21045" cy="18972"/>
            </a:xfrm>
            <a:custGeom>
              <a:avLst/>
              <a:gdLst>
                <a:gd name="connsiteX0" fmla="*/ 20862 w 21045"/>
                <a:gd name="connsiteY0" fmla="*/ 6956 h 18972"/>
                <a:gd name="connsiteX1" fmla="*/ 10615 w 21045"/>
                <a:gd name="connsiteY1" fmla="*/ 374 h 18972"/>
                <a:gd name="connsiteX2" fmla="*/ 68 w 21045"/>
                <a:gd name="connsiteY2" fmla="*/ 13165 h 18972"/>
                <a:gd name="connsiteX3" fmla="*/ 14430 w 21045"/>
                <a:gd name="connsiteY3" fmla="*/ 18476 h 18972"/>
                <a:gd name="connsiteX4" fmla="*/ 20862 w 21045"/>
                <a:gd name="connsiteY4" fmla="*/ 6956 h 1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5" h="18972">
                  <a:moveTo>
                    <a:pt x="20862" y="6956"/>
                  </a:moveTo>
                  <a:cubicBezTo>
                    <a:pt x="20039" y="3216"/>
                    <a:pt x="16374" y="-1346"/>
                    <a:pt x="10615" y="374"/>
                  </a:cubicBezTo>
                  <a:cubicBezTo>
                    <a:pt x="4855" y="2094"/>
                    <a:pt x="-680" y="9425"/>
                    <a:pt x="68" y="13165"/>
                  </a:cubicBezTo>
                  <a:cubicBezTo>
                    <a:pt x="891" y="16905"/>
                    <a:pt x="8670" y="20271"/>
                    <a:pt x="14430" y="18476"/>
                  </a:cubicBezTo>
                  <a:cubicBezTo>
                    <a:pt x="20189" y="16755"/>
                    <a:pt x="21610" y="10622"/>
                    <a:pt x="20862" y="6956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E2D94A87-B51E-E916-B3C5-D76620F10C9F}"/>
                </a:ext>
              </a:extLst>
            </p:cNvPr>
            <p:cNvSpPr/>
            <p:nvPr/>
          </p:nvSpPr>
          <p:spPr>
            <a:xfrm>
              <a:off x="3895355" y="2986641"/>
              <a:ext cx="37935" cy="34591"/>
            </a:xfrm>
            <a:custGeom>
              <a:avLst/>
              <a:gdLst>
                <a:gd name="connsiteX0" fmla="*/ 36729 w 37935"/>
                <a:gd name="connsiteY0" fmla="*/ 8558 h 34591"/>
                <a:gd name="connsiteX1" fmla="*/ 16010 w 37935"/>
                <a:gd name="connsiteY1" fmla="*/ 2274 h 34591"/>
                <a:gd name="connsiteX2" fmla="*/ 451 w 37935"/>
                <a:gd name="connsiteY2" fmla="*/ 28978 h 34591"/>
                <a:gd name="connsiteX3" fmla="*/ 28351 w 37935"/>
                <a:gd name="connsiteY3" fmla="*/ 31222 h 34591"/>
                <a:gd name="connsiteX4" fmla="*/ 36729 w 37935"/>
                <a:gd name="connsiteY4" fmla="*/ 8558 h 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35" h="34591">
                  <a:moveTo>
                    <a:pt x="36729" y="8558"/>
                  </a:moveTo>
                  <a:cubicBezTo>
                    <a:pt x="34186" y="2648"/>
                    <a:pt x="26033" y="-3410"/>
                    <a:pt x="16010" y="2274"/>
                  </a:cubicBezTo>
                  <a:cubicBezTo>
                    <a:pt x="5986" y="7959"/>
                    <a:pt x="-2017" y="23069"/>
                    <a:pt x="451" y="28978"/>
                  </a:cubicBezTo>
                  <a:cubicBezTo>
                    <a:pt x="2995" y="34887"/>
                    <a:pt x="18328" y="36906"/>
                    <a:pt x="28351" y="31222"/>
                  </a:cubicBezTo>
                  <a:cubicBezTo>
                    <a:pt x="38375" y="25612"/>
                    <a:pt x="39272" y="14467"/>
                    <a:pt x="36729" y="855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57D7C8E9-6546-92BD-CCC7-F2150AD4C9E1}"/>
                </a:ext>
              </a:extLst>
            </p:cNvPr>
            <p:cNvSpPr/>
            <p:nvPr/>
          </p:nvSpPr>
          <p:spPr>
            <a:xfrm>
              <a:off x="3901992" y="2995279"/>
              <a:ext cx="20174" cy="18376"/>
            </a:xfrm>
            <a:custGeom>
              <a:avLst/>
              <a:gdLst>
                <a:gd name="connsiteX0" fmla="*/ 19546 w 20174"/>
                <a:gd name="connsiteY0" fmla="*/ 4557 h 18376"/>
                <a:gd name="connsiteX1" fmla="*/ 8550 w 20174"/>
                <a:gd name="connsiteY1" fmla="*/ 1191 h 18376"/>
                <a:gd name="connsiteX2" fmla="*/ 248 w 20174"/>
                <a:gd name="connsiteY2" fmla="*/ 15403 h 18376"/>
                <a:gd name="connsiteX3" fmla="*/ 15058 w 20174"/>
                <a:gd name="connsiteY3" fmla="*/ 16600 h 18376"/>
                <a:gd name="connsiteX4" fmla="*/ 19546 w 20174"/>
                <a:gd name="connsiteY4" fmla="*/ 4557 h 1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74" h="18376">
                  <a:moveTo>
                    <a:pt x="19546" y="4557"/>
                  </a:moveTo>
                  <a:cubicBezTo>
                    <a:pt x="18199" y="1415"/>
                    <a:pt x="13861" y="-1801"/>
                    <a:pt x="8550" y="1191"/>
                  </a:cubicBezTo>
                  <a:cubicBezTo>
                    <a:pt x="3240" y="4183"/>
                    <a:pt x="-1099" y="12261"/>
                    <a:pt x="248" y="15403"/>
                  </a:cubicBezTo>
                  <a:cubicBezTo>
                    <a:pt x="1594" y="18545"/>
                    <a:pt x="9747" y="19592"/>
                    <a:pt x="15058" y="16600"/>
                  </a:cubicBezTo>
                  <a:cubicBezTo>
                    <a:pt x="20369" y="13608"/>
                    <a:pt x="20892" y="7698"/>
                    <a:pt x="19546" y="4557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3C178F26-F15B-1446-A2B7-1C5D8E8BA03A}"/>
                </a:ext>
              </a:extLst>
            </p:cNvPr>
            <p:cNvSpPr/>
            <p:nvPr/>
          </p:nvSpPr>
          <p:spPr>
            <a:xfrm>
              <a:off x="3868456" y="3029242"/>
              <a:ext cx="36397" cy="30555"/>
            </a:xfrm>
            <a:custGeom>
              <a:avLst/>
              <a:gdLst>
                <a:gd name="connsiteX0" fmla="*/ 35504 w 36397"/>
                <a:gd name="connsiteY0" fmla="*/ 6647 h 30555"/>
                <a:gd name="connsiteX1" fmla="*/ 16205 w 36397"/>
                <a:gd name="connsiteY1" fmla="*/ 2459 h 30555"/>
                <a:gd name="connsiteX2" fmla="*/ 348 w 36397"/>
                <a:gd name="connsiteY2" fmla="*/ 26469 h 30555"/>
                <a:gd name="connsiteX3" fmla="*/ 26602 w 36397"/>
                <a:gd name="connsiteY3" fmla="*/ 26768 h 30555"/>
                <a:gd name="connsiteX4" fmla="*/ 35504 w 36397"/>
                <a:gd name="connsiteY4" fmla="*/ 6647 h 3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97" h="30555">
                  <a:moveTo>
                    <a:pt x="35504" y="6647"/>
                  </a:moveTo>
                  <a:cubicBezTo>
                    <a:pt x="33409" y="1636"/>
                    <a:pt x="25929" y="-3002"/>
                    <a:pt x="16205" y="2459"/>
                  </a:cubicBezTo>
                  <a:cubicBezTo>
                    <a:pt x="6481" y="7919"/>
                    <a:pt x="-1821" y="21458"/>
                    <a:pt x="348" y="26469"/>
                  </a:cubicBezTo>
                  <a:cubicBezTo>
                    <a:pt x="2442" y="31481"/>
                    <a:pt x="16879" y="32229"/>
                    <a:pt x="26602" y="26768"/>
                  </a:cubicBezTo>
                  <a:cubicBezTo>
                    <a:pt x="36326" y="21308"/>
                    <a:pt x="37673" y="11659"/>
                    <a:pt x="35504" y="664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997BD16-242C-5B95-19B7-17125BA095B0}"/>
                </a:ext>
              </a:extLst>
            </p:cNvPr>
            <p:cNvSpPr/>
            <p:nvPr/>
          </p:nvSpPr>
          <p:spPr>
            <a:xfrm>
              <a:off x="3877978" y="3038778"/>
              <a:ext cx="19371" cy="16246"/>
            </a:xfrm>
            <a:custGeom>
              <a:avLst/>
              <a:gdLst>
                <a:gd name="connsiteX0" fmla="*/ 18876 w 19371"/>
                <a:gd name="connsiteY0" fmla="*/ 3544 h 16246"/>
                <a:gd name="connsiteX1" fmla="*/ 8628 w 19371"/>
                <a:gd name="connsiteY1" fmla="*/ 1300 h 16246"/>
                <a:gd name="connsiteX2" fmla="*/ 176 w 19371"/>
                <a:gd name="connsiteY2" fmla="*/ 14090 h 16246"/>
                <a:gd name="connsiteX3" fmla="*/ 14163 w 19371"/>
                <a:gd name="connsiteY3" fmla="*/ 14240 h 16246"/>
                <a:gd name="connsiteX4" fmla="*/ 18876 w 19371"/>
                <a:gd name="connsiteY4" fmla="*/ 3544 h 1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1" h="16246">
                  <a:moveTo>
                    <a:pt x="18876" y="3544"/>
                  </a:moveTo>
                  <a:cubicBezTo>
                    <a:pt x="17754" y="926"/>
                    <a:pt x="13789" y="-1617"/>
                    <a:pt x="8628" y="1300"/>
                  </a:cubicBezTo>
                  <a:cubicBezTo>
                    <a:pt x="3467" y="4217"/>
                    <a:pt x="-946" y="11398"/>
                    <a:pt x="176" y="14090"/>
                  </a:cubicBezTo>
                  <a:cubicBezTo>
                    <a:pt x="1298" y="16708"/>
                    <a:pt x="8928" y="17157"/>
                    <a:pt x="14163" y="14240"/>
                  </a:cubicBezTo>
                  <a:cubicBezTo>
                    <a:pt x="19325" y="11323"/>
                    <a:pt x="20073" y="6162"/>
                    <a:pt x="18876" y="3544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1F23F625-6EE0-2C5A-345D-7BD5FA1669DF}"/>
                </a:ext>
              </a:extLst>
            </p:cNvPr>
            <p:cNvSpPr/>
            <p:nvPr/>
          </p:nvSpPr>
          <p:spPr>
            <a:xfrm>
              <a:off x="3817667" y="3042930"/>
              <a:ext cx="36397" cy="30555"/>
            </a:xfrm>
            <a:custGeom>
              <a:avLst/>
              <a:gdLst>
                <a:gd name="connsiteX0" fmla="*/ 35503 w 36397"/>
                <a:gd name="connsiteY0" fmla="*/ 6647 h 30555"/>
                <a:gd name="connsiteX1" fmla="*/ 16205 w 36397"/>
                <a:gd name="connsiteY1" fmla="*/ 2459 h 30555"/>
                <a:gd name="connsiteX2" fmla="*/ 348 w 36397"/>
                <a:gd name="connsiteY2" fmla="*/ 26469 h 30555"/>
                <a:gd name="connsiteX3" fmla="*/ 26602 w 36397"/>
                <a:gd name="connsiteY3" fmla="*/ 26768 h 30555"/>
                <a:gd name="connsiteX4" fmla="*/ 35503 w 36397"/>
                <a:gd name="connsiteY4" fmla="*/ 6647 h 3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97" h="30555">
                  <a:moveTo>
                    <a:pt x="35503" y="6647"/>
                  </a:moveTo>
                  <a:cubicBezTo>
                    <a:pt x="33409" y="1636"/>
                    <a:pt x="25929" y="-3002"/>
                    <a:pt x="16205" y="2459"/>
                  </a:cubicBezTo>
                  <a:cubicBezTo>
                    <a:pt x="6481" y="7919"/>
                    <a:pt x="-1821" y="21458"/>
                    <a:pt x="348" y="26469"/>
                  </a:cubicBezTo>
                  <a:cubicBezTo>
                    <a:pt x="2442" y="31481"/>
                    <a:pt x="16878" y="32229"/>
                    <a:pt x="26602" y="26768"/>
                  </a:cubicBezTo>
                  <a:cubicBezTo>
                    <a:pt x="36326" y="21308"/>
                    <a:pt x="37673" y="11659"/>
                    <a:pt x="35503" y="664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9F19EBE7-89DA-A9D6-87A9-4A90C272EF41}"/>
                </a:ext>
              </a:extLst>
            </p:cNvPr>
            <p:cNvSpPr/>
            <p:nvPr/>
          </p:nvSpPr>
          <p:spPr>
            <a:xfrm>
              <a:off x="3830681" y="3050745"/>
              <a:ext cx="14893" cy="12480"/>
            </a:xfrm>
            <a:custGeom>
              <a:avLst/>
              <a:gdLst>
                <a:gd name="connsiteX0" fmla="*/ 14561 w 14893"/>
                <a:gd name="connsiteY0" fmla="*/ 2723 h 12480"/>
                <a:gd name="connsiteX1" fmla="*/ 6632 w 14893"/>
                <a:gd name="connsiteY1" fmla="*/ 1002 h 12480"/>
                <a:gd name="connsiteX2" fmla="*/ 125 w 14893"/>
                <a:gd name="connsiteY2" fmla="*/ 10801 h 12480"/>
                <a:gd name="connsiteX3" fmla="*/ 10896 w 14893"/>
                <a:gd name="connsiteY3" fmla="*/ 10951 h 12480"/>
                <a:gd name="connsiteX4" fmla="*/ 14561 w 14893"/>
                <a:gd name="connsiteY4" fmla="*/ 2723 h 1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3" h="12480">
                  <a:moveTo>
                    <a:pt x="14561" y="2723"/>
                  </a:moveTo>
                  <a:cubicBezTo>
                    <a:pt x="13664" y="703"/>
                    <a:pt x="10672" y="-1242"/>
                    <a:pt x="6632" y="1002"/>
                  </a:cubicBezTo>
                  <a:cubicBezTo>
                    <a:pt x="2668" y="3246"/>
                    <a:pt x="-698" y="8782"/>
                    <a:pt x="125" y="10801"/>
                  </a:cubicBezTo>
                  <a:cubicBezTo>
                    <a:pt x="1022" y="12821"/>
                    <a:pt x="6857" y="13195"/>
                    <a:pt x="10896" y="10951"/>
                  </a:cubicBezTo>
                  <a:cubicBezTo>
                    <a:pt x="14860" y="8707"/>
                    <a:pt x="15384" y="4742"/>
                    <a:pt x="14561" y="2723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F6B15124-9029-A593-2FF6-BE67D3366316}"/>
                </a:ext>
              </a:extLst>
            </p:cNvPr>
            <p:cNvSpPr/>
            <p:nvPr/>
          </p:nvSpPr>
          <p:spPr>
            <a:xfrm>
              <a:off x="3809415" y="3083612"/>
              <a:ext cx="37199" cy="29435"/>
            </a:xfrm>
            <a:custGeom>
              <a:avLst/>
              <a:gdLst>
                <a:gd name="connsiteX0" fmla="*/ 36650 w 37199"/>
                <a:gd name="connsiteY0" fmla="*/ 7778 h 29435"/>
                <a:gd name="connsiteX1" fmla="*/ 17801 w 37199"/>
                <a:gd name="connsiteY1" fmla="*/ 1719 h 29435"/>
                <a:gd name="connsiteX2" fmla="*/ 223 w 37199"/>
                <a:gd name="connsiteY2" fmla="*/ 24159 h 29435"/>
                <a:gd name="connsiteX3" fmla="*/ 26253 w 37199"/>
                <a:gd name="connsiteY3" fmla="*/ 27002 h 29435"/>
                <a:gd name="connsiteX4" fmla="*/ 36650 w 37199"/>
                <a:gd name="connsiteY4" fmla="*/ 7778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99" h="29435">
                  <a:moveTo>
                    <a:pt x="36650" y="7778"/>
                  </a:moveTo>
                  <a:cubicBezTo>
                    <a:pt x="34930" y="2542"/>
                    <a:pt x="27824" y="-2843"/>
                    <a:pt x="17801" y="1719"/>
                  </a:cubicBezTo>
                  <a:cubicBezTo>
                    <a:pt x="7777" y="6282"/>
                    <a:pt x="-1572" y="18998"/>
                    <a:pt x="223" y="24159"/>
                  </a:cubicBezTo>
                  <a:cubicBezTo>
                    <a:pt x="1943" y="29320"/>
                    <a:pt x="16230" y="31490"/>
                    <a:pt x="26253" y="27002"/>
                  </a:cubicBezTo>
                  <a:cubicBezTo>
                    <a:pt x="36351" y="22514"/>
                    <a:pt x="38370" y="12939"/>
                    <a:pt x="36650" y="777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8681CA28-E1CB-ADCF-E594-1EB9111E53D8}"/>
                </a:ext>
              </a:extLst>
            </p:cNvPr>
            <p:cNvSpPr/>
            <p:nvPr/>
          </p:nvSpPr>
          <p:spPr>
            <a:xfrm>
              <a:off x="3818498" y="3090561"/>
              <a:ext cx="21288" cy="16856"/>
            </a:xfrm>
            <a:custGeom>
              <a:avLst/>
              <a:gdLst>
                <a:gd name="connsiteX0" fmla="*/ 20985 w 21288"/>
                <a:gd name="connsiteY0" fmla="*/ 4420 h 16856"/>
                <a:gd name="connsiteX1" fmla="*/ 10214 w 21288"/>
                <a:gd name="connsiteY1" fmla="*/ 979 h 16856"/>
                <a:gd name="connsiteX2" fmla="*/ 116 w 21288"/>
                <a:gd name="connsiteY2" fmla="*/ 13845 h 16856"/>
                <a:gd name="connsiteX3" fmla="*/ 15001 w 21288"/>
                <a:gd name="connsiteY3" fmla="*/ 15490 h 16856"/>
                <a:gd name="connsiteX4" fmla="*/ 20985 w 21288"/>
                <a:gd name="connsiteY4" fmla="*/ 4495 h 1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88" h="16856">
                  <a:moveTo>
                    <a:pt x="20985" y="4420"/>
                  </a:moveTo>
                  <a:cubicBezTo>
                    <a:pt x="20012" y="1503"/>
                    <a:pt x="15973" y="-1639"/>
                    <a:pt x="10214" y="979"/>
                  </a:cubicBezTo>
                  <a:cubicBezTo>
                    <a:pt x="4454" y="3597"/>
                    <a:pt x="-857" y="10853"/>
                    <a:pt x="116" y="13845"/>
                  </a:cubicBezTo>
                  <a:cubicBezTo>
                    <a:pt x="1088" y="16762"/>
                    <a:pt x="9241" y="18034"/>
                    <a:pt x="15001" y="15490"/>
                  </a:cubicBezTo>
                  <a:cubicBezTo>
                    <a:pt x="20760" y="12872"/>
                    <a:pt x="21957" y="7412"/>
                    <a:pt x="20985" y="4495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F3EAA3A9-1C53-B14B-A706-70F30D151E17}"/>
                </a:ext>
              </a:extLst>
            </p:cNvPr>
            <p:cNvSpPr/>
            <p:nvPr/>
          </p:nvSpPr>
          <p:spPr>
            <a:xfrm>
              <a:off x="3777102" y="3039410"/>
              <a:ext cx="35696" cy="31422"/>
            </a:xfrm>
            <a:custGeom>
              <a:avLst/>
              <a:gdLst>
                <a:gd name="connsiteX0" fmla="*/ 34556 w 35696"/>
                <a:gd name="connsiteY0" fmla="*/ 5979 h 31422"/>
                <a:gd name="connsiteX1" fmla="*/ 15033 w 35696"/>
                <a:gd name="connsiteY1" fmla="*/ 3061 h 31422"/>
                <a:gd name="connsiteX2" fmla="*/ 447 w 35696"/>
                <a:gd name="connsiteY2" fmla="*/ 28044 h 31422"/>
                <a:gd name="connsiteX3" fmla="*/ 26702 w 35696"/>
                <a:gd name="connsiteY3" fmla="*/ 26623 h 31422"/>
                <a:gd name="connsiteX4" fmla="*/ 34556 w 35696"/>
                <a:gd name="connsiteY4" fmla="*/ 5979 h 3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96" h="31422">
                  <a:moveTo>
                    <a:pt x="34556" y="5979"/>
                  </a:moveTo>
                  <a:cubicBezTo>
                    <a:pt x="32162" y="1117"/>
                    <a:pt x="24458" y="-3072"/>
                    <a:pt x="15033" y="3061"/>
                  </a:cubicBezTo>
                  <a:cubicBezTo>
                    <a:pt x="5608" y="9120"/>
                    <a:pt x="-1946" y="23182"/>
                    <a:pt x="447" y="28044"/>
                  </a:cubicBezTo>
                  <a:cubicBezTo>
                    <a:pt x="2841" y="32832"/>
                    <a:pt x="17277" y="32682"/>
                    <a:pt x="26702" y="26623"/>
                  </a:cubicBezTo>
                  <a:cubicBezTo>
                    <a:pt x="36126" y="20490"/>
                    <a:pt x="36949" y="10841"/>
                    <a:pt x="34556" y="597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EF4E314E-7053-4432-5C8F-17CE0056E104}"/>
                </a:ext>
              </a:extLst>
            </p:cNvPr>
            <p:cNvSpPr/>
            <p:nvPr/>
          </p:nvSpPr>
          <p:spPr>
            <a:xfrm>
              <a:off x="3784557" y="3045576"/>
              <a:ext cx="20412" cy="18001"/>
            </a:xfrm>
            <a:custGeom>
              <a:avLst/>
              <a:gdLst>
                <a:gd name="connsiteX0" fmla="*/ 19845 w 20412"/>
                <a:gd name="connsiteY0" fmla="*/ 3403 h 18001"/>
                <a:gd name="connsiteX1" fmla="*/ 8625 w 20412"/>
                <a:gd name="connsiteY1" fmla="*/ 1758 h 18001"/>
                <a:gd name="connsiteX2" fmla="*/ 248 w 20412"/>
                <a:gd name="connsiteY2" fmla="*/ 16044 h 18001"/>
                <a:gd name="connsiteX3" fmla="*/ 15282 w 20412"/>
                <a:gd name="connsiteY3" fmla="*/ 15222 h 18001"/>
                <a:gd name="connsiteX4" fmla="*/ 19770 w 20412"/>
                <a:gd name="connsiteY4" fmla="*/ 3403 h 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2" h="18001">
                  <a:moveTo>
                    <a:pt x="19845" y="3403"/>
                  </a:moveTo>
                  <a:cubicBezTo>
                    <a:pt x="18499" y="636"/>
                    <a:pt x="14085" y="-1758"/>
                    <a:pt x="8625" y="1758"/>
                  </a:cubicBezTo>
                  <a:cubicBezTo>
                    <a:pt x="3239" y="5273"/>
                    <a:pt x="-1099" y="13277"/>
                    <a:pt x="248" y="16044"/>
                  </a:cubicBezTo>
                  <a:cubicBezTo>
                    <a:pt x="1669" y="18812"/>
                    <a:pt x="9897" y="18737"/>
                    <a:pt x="15282" y="15222"/>
                  </a:cubicBezTo>
                  <a:cubicBezTo>
                    <a:pt x="20668" y="11781"/>
                    <a:pt x="21116" y="6171"/>
                    <a:pt x="19770" y="3403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412A1456-0AAF-537D-6E4C-44FA4194536C}"/>
                </a:ext>
              </a:extLst>
            </p:cNvPr>
            <p:cNvSpPr/>
            <p:nvPr/>
          </p:nvSpPr>
          <p:spPr>
            <a:xfrm>
              <a:off x="3805424" y="3002290"/>
              <a:ext cx="32472" cy="28485"/>
            </a:xfrm>
            <a:custGeom>
              <a:avLst/>
              <a:gdLst>
                <a:gd name="connsiteX0" fmla="*/ 399 w 32472"/>
                <a:gd name="connsiteY0" fmla="*/ 25372 h 28485"/>
                <a:gd name="connsiteX1" fmla="*/ 24260 w 32472"/>
                <a:gd name="connsiteY1" fmla="*/ 24100 h 28485"/>
                <a:gd name="connsiteX2" fmla="*/ 31441 w 32472"/>
                <a:gd name="connsiteY2" fmla="*/ 5400 h 28485"/>
                <a:gd name="connsiteX3" fmla="*/ 18949 w 32472"/>
                <a:gd name="connsiteY3" fmla="*/ 389 h 28485"/>
                <a:gd name="connsiteX4" fmla="*/ 8776 w 32472"/>
                <a:gd name="connsiteY4" fmla="*/ 6822 h 28485"/>
                <a:gd name="connsiteX5" fmla="*/ 399 w 32472"/>
                <a:gd name="connsiteY5" fmla="*/ 25447 h 2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72" h="28485">
                  <a:moveTo>
                    <a:pt x="399" y="25372"/>
                  </a:moveTo>
                  <a:cubicBezTo>
                    <a:pt x="2568" y="29785"/>
                    <a:pt x="15658" y="29635"/>
                    <a:pt x="24260" y="24100"/>
                  </a:cubicBezTo>
                  <a:cubicBezTo>
                    <a:pt x="32862" y="18565"/>
                    <a:pt x="33610" y="9739"/>
                    <a:pt x="31441" y="5400"/>
                  </a:cubicBezTo>
                  <a:cubicBezTo>
                    <a:pt x="29720" y="1960"/>
                    <a:pt x="25008" y="-1107"/>
                    <a:pt x="18949" y="389"/>
                  </a:cubicBezTo>
                  <a:cubicBezTo>
                    <a:pt x="15583" y="2483"/>
                    <a:pt x="12217" y="4652"/>
                    <a:pt x="8776" y="6822"/>
                  </a:cubicBezTo>
                  <a:cubicBezTo>
                    <a:pt x="2718" y="13105"/>
                    <a:pt x="-1322" y="21931"/>
                    <a:pt x="399" y="25447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F134D5AA-3044-FD65-61C2-64B49DB67449}"/>
                </a:ext>
              </a:extLst>
            </p:cNvPr>
            <p:cNvSpPr/>
            <p:nvPr/>
          </p:nvSpPr>
          <p:spPr>
            <a:xfrm>
              <a:off x="3812232" y="3008091"/>
              <a:ext cx="16197" cy="14139"/>
            </a:xfrm>
            <a:custGeom>
              <a:avLst/>
              <a:gdLst>
                <a:gd name="connsiteX0" fmla="*/ 322 w 16197"/>
                <a:gd name="connsiteY0" fmla="*/ 12614 h 14139"/>
                <a:gd name="connsiteX1" fmla="*/ 12141 w 16197"/>
                <a:gd name="connsiteY1" fmla="*/ 11941 h 14139"/>
                <a:gd name="connsiteX2" fmla="*/ 15656 w 16197"/>
                <a:gd name="connsiteY2" fmla="*/ 2666 h 14139"/>
                <a:gd name="connsiteX3" fmla="*/ 9448 w 16197"/>
                <a:gd name="connsiteY3" fmla="*/ 198 h 14139"/>
                <a:gd name="connsiteX4" fmla="*/ 322 w 16197"/>
                <a:gd name="connsiteY4" fmla="*/ 12614 h 1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7" h="14139">
                  <a:moveTo>
                    <a:pt x="322" y="12614"/>
                  </a:moveTo>
                  <a:cubicBezTo>
                    <a:pt x="1369" y="14783"/>
                    <a:pt x="7877" y="14709"/>
                    <a:pt x="12141" y="11941"/>
                  </a:cubicBezTo>
                  <a:cubicBezTo>
                    <a:pt x="16404" y="9174"/>
                    <a:pt x="16778" y="4835"/>
                    <a:pt x="15656" y="2666"/>
                  </a:cubicBezTo>
                  <a:cubicBezTo>
                    <a:pt x="14834" y="946"/>
                    <a:pt x="12515" y="-550"/>
                    <a:pt x="9448" y="198"/>
                  </a:cubicBezTo>
                  <a:cubicBezTo>
                    <a:pt x="6306" y="1095"/>
                    <a:pt x="-1697" y="7902"/>
                    <a:pt x="322" y="12614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78E1B147-BC74-22E1-318E-8AF7255D828C}"/>
                </a:ext>
              </a:extLst>
            </p:cNvPr>
            <p:cNvSpPr/>
            <p:nvPr/>
          </p:nvSpPr>
          <p:spPr>
            <a:xfrm>
              <a:off x="3982169" y="3022206"/>
              <a:ext cx="35491" cy="30802"/>
            </a:xfrm>
            <a:custGeom>
              <a:avLst/>
              <a:gdLst>
                <a:gd name="connsiteX0" fmla="*/ 35411 w 35491"/>
                <a:gd name="connsiteY0" fmla="*/ 16750 h 30802"/>
                <a:gd name="connsiteX1" fmla="*/ 22770 w 35491"/>
                <a:gd name="connsiteY1" fmla="*/ 70 h 30802"/>
                <a:gd name="connsiteX2" fmla="*/ 31 w 35491"/>
                <a:gd name="connsiteY2" fmla="*/ 13384 h 30802"/>
                <a:gd name="connsiteX3" fmla="*/ 19628 w 35491"/>
                <a:gd name="connsiteY3" fmla="*/ 30738 h 30802"/>
                <a:gd name="connsiteX4" fmla="*/ 35411 w 35491"/>
                <a:gd name="connsiteY4" fmla="*/ 16750 h 3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91" h="30802">
                  <a:moveTo>
                    <a:pt x="35411" y="16750"/>
                  </a:moveTo>
                  <a:cubicBezTo>
                    <a:pt x="36084" y="10467"/>
                    <a:pt x="32569" y="968"/>
                    <a:pt x="22770" y="70"/>
                  </a:cubicBezTo>
                  <a:cubicBezTo>
                    <a:pt x="12971" y="-828"/>
                    <a:pt x="629" y="7101"/>
                    <a:pt x="31" y="13384"/>
                  </a:cubicBezTo>
                  <a:cubicBezTo>
                    <a:pt x="-642" y="19667"/>
                    <a:pt x="9830" y="29765"/>
                    <a:pt x="19628" y="30738"/>
                  </a:cubicBezTo>
                  <a:cubicBezTo>
                    <a:pt x="29352" y="31635"/>
                    <a:pt x="34738" y="23033"/>
                    <a:pt x="35411" y="16750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00032846-E780-43BD-AC2B-40D52868CB58}"/>
                </a:ext>
              </a:extLst>
            </p:cNvPr>
            <p:cNvSpPr/>
            <p:nvPr/>
          </p:nvSpPr>
          <p:spPr>
            <a:xfrm>
              <a:off x="3990186" y="3030012"/>
              <a:ext cx="19166" cy="16614"/>
            </a:xfrm>
            <a:custGeom>
              <a:avLst/>
              <a:gdLst>
                <a:gd name="connsiteX0" fmla="*/ 19091 w 19166"/>
                <a:gd name="connsiteY0" fmla="*/ 9019 h 16614"/>
                <a:gd name="connsiteX1" fmla="*/ 12285 w 19166"/>
                <a:gd name="connsiteY1" fmla="*/ 43 h 16614"/>
                <a:gd name="connsiteX2" fmla="*/ 18 w 19166"/>
                <a:gd name="connsiteY2" fmla="*/ 7224 h 16614"/>
                <a:gd name="connsiteX3" fmla="*/ 10639 w 19166"/>
                <a:gd name="connsiteY3" fmla="*/ 16574 h 16614"/>
                <a:gd name="connsiteX4" fmla="*/ 19166 w 19166"/>
                <a:gd name="connsiteY4" fmla="*/ 9019 h 1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66" h="16614">
                  <a:moveTo>
                    <a:pt x="19091" y="9019"/>
                  </a:moveTo>
                  <a:cubicBezTo>
                    <a:pt x="19465" y="5653"/>
                    <a:pt x="17595" y="492"/>
                    <a:pt x="12285" y="43"/>
                  </a:cubicBezTo>
                  <a:cubicBezTo>
                    <a:pt x="6974" y="-480"/>
                    <a:pt x="317" y="3858"/>
                    <a:pt x="18" y="7224"/>
                  </a:cubicBezTo>
                  <a:cubicBezTo>
                    <a:pt x="-357" y="10665"/>
                    <a:pt x="5328" y="16050"/>
                    <a:pt x="10639" y="16574"/>
                  </a:cubicBezTo>
                  <a:cubicBezTo>
                    <a:pt x="15875" y="17098"/>
                    <a:pt x="18792" y="12460"/>
                    <a:pt x="19166" y="901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3492474B-FFFF-092D-B9E7-4D4BFA5C694C}"/>
                </a:ext>
              </a:extLst>
            </p:cNvPr>
            <p:cNvSpPr/>
            <p:nvPr/>
          </p:nvSpPr>
          <p:spPr>
            <a:xfrm>
              <a:off x="3987190" y="3066505"/>
              <a:ext cx="39124" cy="33835"/>
            </a:xfrm>
            <a:custGeom>
              <a:avLst/>
              <a:gdLst>
                <a:gd name="connsiteX0" fmla="*/ 39067 w 39124"/>
                <a:gd name="connsiteY0" fmla="*/ 18004 h 33835"/>
                <a:gd name="connsiteX1" fmla="*/ 24855 w 39124"/>
                <a:gd name="connsiteY1" fmla="*/ 52 h 33835"/>
                <a:gd name="connsiteX2" fmla="*/ 22 w 39124"/>
                <a:gd name="connsiteY2" fmla="*/ 15236 h 33835"/>
                <a:gd name="connsiteX3" fmla="*/ 21938 w 39124"/>
                <a:gd name="connsiteY3" fmla="*/ 33787 h 33835"/>
                <a:gd name="connsiteX4" fmla="*/ 39067 w 39124"/>
                <a:gd name="connsiteY4" fmla="*/ 18079 h 33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24" h="33835">
                  <a:moveTo>
                    <a:pt x="39067" y="18004"/>
                  </a:moveTo>
                  <a:cubicBezTo>
                    <a:pt x="39666" y="11122"/>
                    <a:pt x="35626" y="800"/>
                    <a:pt x="24855" y="52"/>
                  </a:cubicBezTo>
                  <a:cubicBezTo>
                    <a:pt x="14084" y="-771"/>
                    <a:pt x="620" y="8355"/>
                    <a:pt x="22" y="15236"/>
                  </a:cubicBezTo>
                  <a:cubicBezTo>
                    <a:pt x="-577" y="22118"/>
                    <a:pt x="11167" y="33039"/>
                    <a:pt x="21938" y="33787"/>
                  </a:cubicBezTo>
                  <a:cubicBezTo>
                    <a:pt x="32709" y="34609"/>
                    <a:pt x="38469" y="24960"/>
                    <a:pt x="39067" y="18079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C9A77E86-E7B3-C772-17CE-C5EBB7F337D9}"/>
                </a:ext>
              </a:extLst>
            </p:cNvPr>
            <p:cNvSpPr/>
            <p:nvPr/>
          </p:nvSpPr>
          <p:spPr>
            <a:xfrm>
              <a:off x="3997598" y="3074239"/>
              <a:ext cx="19189" cy="16648"/>
            </a:xfrm>
            <a:custGeom>
              <a:avLst/>
              <a:gdLst>
                <a:gd name="connsiteX0" fmla="*/ 19160 w 19189"/>
                <a:gd name="connsiteY0" fmla="*/ 8849 h 16648"/>
                <a:gd name="connsiteX1" fmla="*/ 12204 w 19189"/>
                <a:gd name="connsiteY1" fmla="*/ 22 h 16648"/>
                <a:gd name="connsiteX2" fmla="*/ 11 w 19189"/>
                <a:gd name="connsiteY2" fmla="*/ 7502 h 16648"/>
                <a:gd name="connsiteX3" fmla="*/ 10782 w 19189"/>
                <a:gd name="connsiteY3" fmla="*/ 16628 h 16648"/>
                <a:gd name="connsiteX4" fmla="*/ 19160 w 19189"/>
                <a:gd name="connsiteY4" fmla="*/ 8849 h 1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9" h="16648">
                  <a:moveTo>
                    <a:pt x="19160" y="8849"/>
                  </a:moveTo>
                  <a:cubicBezTo>
                    <a:pt x="19459" y="5483"/>
                    <a:pt x="17514" y="396"/>
                    <a:pt x="12204" y="22"/>
                  </a:cubicBezTo>
                  <a:cubicBezTo>
                    <a:pt x="6893" y="-352"/>
                    <a:pt x="310" y="4061"/>
                    <a:pt x="11" y="7502"/>
                  </a:cubicBezTo>
                  <a:cubicBezTo>
                    <a:pt x="-288" y="10868"/>
                    <a:pt x="5472" y="16254"/>
                    <a:pt x="10782" y="16628"/>
                  </a:cubicBezTo>
                  <a:cubicBezTo>
                    <a:pt x="16093" y="17002"/>
                    <a:pt x="18861" y="12289"/>
                    <a:pt x="19160" y="884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1A69EF98-6959-73FA-28B3-64A98E0C61E5}"/>
                </a:ext>
              </a:extLst>
            </p:cNvPr>
            <p:cNvSpPr/>
            <p:nvPr/>
          </p:nvSpPr>
          <p:spPr>
            <a:xfrm>
              <a:off x="3758327" y="3081747"/>
              <a:ext cx="35696" cy="31452"/>
            </a:xfrm>
            <a:custGeom>
              <a:avLst/>
              <a:gdLst>
                <a:gd name="connsiteX0" fmla="*/ 34556 w 35696"/>
                <a:gd name="connsiteY0" fmla="*/ 5979 h 31452"/>
                <a:gd name="connsiteX1" fmla="*/ 15033 w 35696"/>
                <a:gd name="connsiteY1" fmla="*/ 3061 h 31452"/>
                <a:gd name="connsiteX2" fmla="*/ 447 w 35696"/>
                <a:gd name="connsiteY2" fmla="*/ 28044 h 31452"/>
                <a:gd name="connsiteX3" fmla="*/ 26702 w 35696"/>
                <a:gd name="connsiteY3" fmla="*/ 26623 h 31452"/>
                <a:gd name="connsiteX4" fmla="*/ 34556 w 35696"/>
                <a:gd name="connsiteY4" fmla="*/ 5979 h 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96" h="31452">
                  <a:moveTo>
                    <a:pt x="34556" y="5979"/>
                  </a:moveTo>
                  <a:cubicBezTo>
                    <a:pt x="32162" y="1117"/>
                    <a:pt x="24458" y="-3072"/>
                    <a:pt x="15033" y="3061"/>
                  </a:cubicBezTo>
                  <a:cubicBezTo>
                    <a:pt x="5608" y="9120"/>
                    <a:pt x="-1946" y="23182"/>
                    <a:pt x="447" y="28044"/>
                  </a:cubicBezTo>
                  <a:cubicBezTo>
                    <a:pt x="2841" y="32906"/>
                    <a:pt x="17277" y="32682"/>
                    <a:pt x="26702" y="26623"/>
                  </a:cubicBezTo>
                  <a:cubicBezTo>
                    <a:pt x="36126" y="20564"/>
                    <a:pt x="36949" y="10841"/>
                    <a:pt x="34556" y="597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513B1C6-9911-EC7F-5731-E1DBD6996FBC}"/>
                </a:ext>
              </a:extLst>
            </p:cNvPr>
            <p:cNvSpPr/>
            <p:nvPr/>
          </p:nvSpPr>
          <p:spPr>
            <a:xfrm>
              <a:off x="3768486" y="3086956"/>
              <a:ext cx="19015" cy="16703"/>
            </a:xfrm>
            <a:custGeom>
              <a:avLst/>
              <a:gdLst>
                <a:gd name="connsiteX0" fmla="*/ 18413 w 19015"/>
                <a:gd name="connsiteY0" fmla="*/ 3163 h 16703"/>
                <a:gd name="connsiteX1" fmla="*/ 8016 w 19015"/>
                <a:gd name="connsiteY1" fmla="*/ 1592 h 16703"/>
                <a:gd name="connsiteX2" fmla="*/ 236 w 19015"/>
                <a:gd name="connsiteY2" fmla="*/ 14906 h 16703"/>
                <a:gd name="connsiteX3" fmla="*/ 14224 w 19015"/>
                <a:gd name="connsiteY3" fmla="*/ 14158 h 16703"/>
                <a:gd name="connsiteX4" fmla="*/ 18413 w 19015"/>
                <a:gd name="connsiteY4" fmla="*/ 3237 h 1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15" h="16703">
                  <a:moveTo>
                    <a:pt x="18413" y="3163"/>
                  </a:moveTo>
                  <a:cubicBezTo>
                    <a:pt x="17141" y="620"/>
                    <a:pt x="13027" y="-1624"/>
                    <a:pt x="8016" y="1592"/>
                  </a:cubicBezTo>
                  <a:cubicBezTo>
                    <a:pt x="3004" y="4808"/>
                    <a:pt x="-1035" y="12288"/>
                    <a:pt x="236" y="14906"/>
                  </a:cubicBezTo>
                  <a:cubicBezTo>
                    <a:pt x="1508" y="17449"/>
                    <a:pt x="9212" y="17375"/>
                    <a:pt x="14224" y="14158"/>
                  </a:cubicBezTo>
                  <a:cubicBezTo>
                    <a:pt x="19235" y="10942"/>
                    <a:pt x="19684" y="5781"/>
                    <a:pt x="18413" y="3237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F902BC93-7EBA-DB8D-0426-50A9A0ED136F}"/>
                </a:ext>
              </a:extLst>
            </p:cNvPr>
            <p:cNvSpPr/>
            <p:nvPr/>
          </p:nvSpPr>
          <p:spPr>
            <a:xfrm>
              <a:off x="3778024" y="3121884"/>
              <a:ext cx="41963" cy="34772"/>
            </a:xfrm>
            <a:custGeom>
              <a:avLst/>
              <a:gdLst>
                <a:gd name="connsiteX0" fmla="*/ 41413 w 41963"/>
                <a:gd name="connsiteY0" fmla="*/ 10871 h 34772"/>
                <a:gd name="connsiteX1" fmla="*/ 20469 w 41963"/>
                <a:gd name="connsiteY1" fmla="*/ 1297 h 34772"/>
                <a:gd name="connsiteX2" fmla="*/ 198 w 41963"/>
                <a:gd name="connsiteY2" fmla="*/ 26579 h 34772"/>
                <a:gd name="connsiteX3" fmla="*/ 29295 w 41963"/>
                <a:gd name="connsiteY3" fmla="*/ 33012 h 34772"/>
                <a:gd name="connsiteX4" fmla="*/ 41413 w 41963"/>
                <a:gd name="connsiteY4" fmla="*/ 10796 h 3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63" h="34772">
                  <a:moveTo>
                    <a:pt x="41413" y="10871"/>
                  </a:moveTo>
                  <a:cubicBezTo>
                    <a:pt x="39617" y="4363"/>
                    <a:pt x="31838" y="-3042"/>
                    <a:pt x="20469" y="1297"/>
                  </a:cubicBezTo>
                  <a:cubicBezTo>
                    <a:pt x="9099" y="5635"/>
                    <a:pt x="-1597" y="20071"/>
                    <a:pt x="198" y="26579"/>
                  </a:cubicBezTo>
                  <a:cubicBezTo>
                    <a:pt x="1993" y="33086"/>
                    <a:pt x="17926" y="37350"/>
                    <a:pt x="29295" y="33012"/>
                  </a:cubicBezTo>
                  <a:cubicBezTo>
                    <a:pt x="40665" y="28673"/>
                    <a:pt x="43283" y="17304"/>
                    <a:pt x="41413" y="1079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69E8A000-593D-64BF-BE38-E9357D152EB4}"/>
                </a:ext>
              </a:extLst>
            </p:cNvPr>
            <p:cNvSpPr/>
            <p:nvPr/>
          </p:nvSpPr>
          <p:spPr>
            <a:xfrm>
              <a:off x="3791502" y="3130641"/>
              <a:ext cx="22312" cy="18531"/>
            </a:xfrm>
            <a:custGeom>
              <a:avLst/>
              <a:gdLst>
                <a:gd name="connsiteX0" fmla="*/ 22026 w 22312"/>
                <a:gd name="connsiteY0" fmla="*/ 5779 h 18531"/>
                <a:gd name="connsiteX1" fmla="*/ 10880 w 22312"/>
                <a:gd name="connsiteY1" fmla="*/ 693 h 18531"/>
                <a:gd name="connsiteX2" fmla="*/ 109 w 22312"/>
                <a:gd name="connsiteY2" fmla="*/ 14157 h 18531"/>
                <a:gd name="connsiteX3" fmla="*/ 15593 w 22312"/>
                <a:gd name="connsiteY3" fmla="*/ 17597 h 18531"/>
                <a:gd name="connsiteX4" fmla="*/ 22026 w 22312"/>
                <a:gd name="connsiteY4" fmla="*/ 5779 h 1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12" h="18531">
                  <a:moveTo>
                    <a:pt x="22026" y="5779"/>
                  </a:moveTo>
                  <a:cubicBezTo>
                    <a:pt x="21053" y="2338"/>
                    <a:pt x="16939" y="-1626"/>
                    <a:pt x="10880" y="693"/>
                  </a:cubicBezTo>
                  <a:cubicBezTo>
                    <a:pt x="4821" y="3011"/>
                    <a:pt x="-863" y="10716"/>
                    <a:pt x="109" y="14157"/>
                  </a:cubicBezTo>
                  <a:cubicBezTo>
                    <a:pt x="1007" y="17597"/>
                    <a:pt x="9534" y="19916"/>
                    <a:pt x="15593" y="17597"/>
                  </a:cubicBezTo>
                  <a:cubicBezTo>
                    <a:pt x="21651" y="15279"/>
                    <a:pt x="22998" y="9295"/>
                    <a:pt x="22026" y="577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DE1D7990-3B8B-37ED-539A-14AA11920DBC}"/>
                </a:ext>
              </a:extLst>
            </p:cNvPr>
            <p:cNvSpPr/>
            <p:nvPr/>
          </p:nvSpPr>
          <p:spPr>
            <a:xfrm>
              <a:off x="3737739" y="3126587"/>
              <a:ext cx="34782" cy="30957"/>
            </a:xfrm>
            <a:custGeom>
              <a:avLst/>
              <a:gdLst>
                <a:gd name="connsiteX0" fmla="*/ 33526 w 34782"/>
                <a:gd name="connsiteY0" fmla="*/ 4971 h 30957"/>
                <a:gd name="connsiteX1" fmla="*/ 14378 w 34782"/>
                <a:gd name="connsiteY1" fmla="*/ 3550 h 30957"/>
                <a:gd name="connsiteX2" fmla="*/ 465 w 34782"/>
                <a:gd name="connsiteY2" fmla="*/ 28309 h 30957"/>
                <a:gd name="connsiteX3" fmla="*/ 26196 w 34782"/>
                <a:gd name="connsiteY3" fmla="*/ 25092 h 30957"/>
                <a:gd name="connsiteX4" fmla="*/ 33601 w 34782"/>
                <a:gd name="connsiteY4" fmla="*/ 4896 h 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82" h="30957">
                  <a:moveTo>
                    <a:pt x="33526" y="4971"/>
                  </a:moveTo>
                  <a:cubicBezTo>
                    <a:pt x="31133" y="558"/>
                    <a:pt x="23503" y="-2883"/>
                    <a:pt x="14378" y="3550"/>
                  </a:cubicBezTo>
                  <a:cubicBezTo>
                    <a:pt x="5252" y="9983"/>
                    <a:pt x="-1929" y="23895"/>
                    <a:pt x="465" y="28309"/>
                  </a:cubicBezTo>
                  <a:cubicBezTo>
                    <a:pt x="2933" y="32722"/>
                    <a:pt x="17070" y="31600"/>
                    <a:pt x="26196" y="25092"/>
                  </a:cubicBezTo>
                  <a:cubicBezTo>
                    <a:pt x="35322" y="18659"/>
                    <a:pt x="35995" y="9309"/>
                    <a:pt x="33601" y="489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74BA27C2-408E-4119-EAD5-8D12C93CA58B}"/>
                </a:ext>
              </a:extLst>
            </p:cNvPr>
            <p:cNvSpPr/>
            <p:nvPr/>
          </p:nvSpPr>
          <p:spPr>
            <a:xfrm>
              <a:off x="3744240" y="3135950"/>
              <a:ext cx="18498" cy="16442"/>
            </a:xfrm>
            <a:custGeom>
              <a:avLst/>
              <a:gdLst>
                <a:gd name="connsiteX0" fmla="*/ 17825 w 18498"/>
                <a:gd name="connsiteY0" fmla="*/ 2639 h 16442"/>
                <a:gd name="connsiteX1" fmla="*/ 7652 w 18498"/>
                <a:gd name="connsiteY1" fmla="*/ 1891 h 16442"/>
                <a:gd name="connsiteX2" fmla="*/ 247 w 18498"/>
                <a:gd name="connsiteY2" fmla="*/ 15056 h 16442"/>
                <a:gd name="connsiteX3" fmla="*/ 13935 w 18498"/>
                <a:gd name="connsiteY3" fmla="*/ 13336 h 16442"/>
                <a:gd name="connsiteX4" fmla="*/ 17825 w 18498"/>
                <a:gd name="connsiteY4" fmla="*/ 2564 h 1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" h="16442">
                  <a:moveTo>
                    <a:pt x="17825" y="2639"/>
                  </a:moveTo>
                  <a:cubicBezTo>
                    <a:pt x="16553" y="320"/>
                    <a:pt x="12514" y="-1550"/>
                    <a:pt x="7652" y="1891"/>
                  </a:cubicBezTo>
                  <a:cubicBezTo>
                    <a:pt x="2790" y="5332"/>
                    <a:pt x="-1025" y="12737"/>
                    <a:pt x="247" y="15056"/>
                  </a:cubicBezTo>
                  <a:cubicBezTo>
                    <a:pt x="1519" y="17375"/>
                    <a:pt x="9073" y="16776"/>
                    <a:pt x="13935" y="13336"/>
                  </a:cubicBezTo>
                  <a:cubicBezTo>
                    <a:pt x="18797" y="9895"/>
                    <a:pt x="19171" y="4958"/>
                    <a:pt x="17825" y="2564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10DED129-94B1-E299-EA17-87315A64BC62}"/>
                </a:ext>
              </a:extLst>
            </p:cNvPr>
            <p:cNvSpPr/>
            <p:nvPr/>
          </p:nvSpPr>
          <p:spPr>
            <a:xfrm>
              <a:off x="3713729" y="3086345"/>
              <a:ext cx="34782" cy="30957"/>
            </a:xfrm>
            <a:custGeom>
              <a:avLst/>
              <a:gdLst>
                <a:gd name="connsiteX0" fmla="*/ 33526 w 34782"/>
                <a:gd name="connsiteY0" fmla="*/ 4971 h 30957"/>
                <a:gd name="connsiteX1" fmla="*/ 14378 w 34782"/>
                <a:gd name="connsiteY1" fmla="*/ 3550 h 30957"/>
                <a:gd name="connsiteX2" fmla="*/ 465 w 34782"/>
                <a:gd name="connsiteY2" fmla="*/ 28309 h 30957"/>
                <a:gd name="connsiteX3" fmla="*/ 26196 w 34782"/>
                <a:gd name="connsiteY3" fmla="*/ 25092 h 30957"/>
                <a:gd name="connsiteX4" fmla="*/ 33601 w 34782"/>
                <a:gd name="connsiteY4" fmla="*/ 4896 h 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82" h="30957">
                  <a:moveTo>
                    <a:pt x="33526" y="4971"/>
                  </a:moveTo>
                  <a:cubicBezTo>
                    <a:pt x="31133" y="558"/>
                    <a:pt x="23503" y="-2883"/>
                    <a:pt x="14378" y="3550"/>
                  </a:cubicBezTo>
                  <a:cubicBezTo>
                    <a:pt x="5252" y="9983"/>
                    <a:pt x="-1929" y="23895"/>
                    <a:pt x="465" y="28309"/>
                  </a:cubicBezTo>
                  <a:cubicBezTo>
                    <a:pt x="2858" y="32722"/>
                    <a:pt x="16996" y="31600"/>
                    <a:pt x="26196" y="25092"/>
                  </a:cubicBezTo>
                  <a:cubicBezTo>
                    <a:pt x="35322" y="18659"/>
                    <a:pt x="35995" y="9309"/>
                    <a:pt x="33601" y="489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7EFE2600-6AFB-9270-80FB-5A4112B2E097}"/>
                </a:ext>
              </a:extLst>
            </p:cNvPr>
            <p:cNvSpPr/>
            <p:nvPr/>
          </p:nvSpPr>
          <p:spPr>
            <a:xfrm>
              <a:off x="3723307" y="3094026"/>
              <a:ext cx="17069" cy="15258"/>
            </a:xfrm>
            <a:custGeom>
              <a:avLst/>
              <a:gdLst>
                <a:gd name="connsiteX0" fmla="*/ 16468 w 17069"/>
                <a:gd name="connsiteY0" fmla="*/ 2450 h 15258"/>
                <a:gd name="connsiteX1" fmla="*/ 7043 w 17069"/>
                <a:gd name="connsiteY1" fmla="*/ 1777 h 15258"/>
                <a:gd name="connsiteX2" fmla="*/ 236 w 17069"/>
                <a:gd name="connsiteY2" fmla="*/ 13970 h 15258"/>
                <a:gd name="connsiteX3" fmla="*/ 12877 w 17069"/>
                <a:gd name="connsiteY3" fmla="*/ 12399 h 15258"/>
                <a:gd name="connsiteX4" fmla="*/ 16468 w 17069"/>
                <a:gd name="connsiteY4" fmla="*/ 2525 h 1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69" h="15258">
                  <a:moveTo>
                    <a:pt x="16468" y="2450"/>
                  </a:moveTo>
                  <a:cubicBezTo>
                    <a:pt x="15271" y="281"/>
                    <a:pt x="11531" y="-1439"/>
                    <a:pt x="7043" y="1777"/>
                  </a:cubicBezTo>
                  <a:cubicBezTo>
                    <a:pt x="2555" y="4919"/>
                    <a:pt x="-961" y="11800"/>
                    <a:pt x="236" y="13970"/>
                  </a:cubicBezTo>
                  <a:cubicBezTo>
                    <a:pt x="1433" y="16139"/>
                    <a:pt x="8389" y="15540"/>
                    <a:pt x="12877" y="12399"/>
                  </a:cubicBezTo>
                  <a:cubicBezTo>
                    <a:pt x="17365" y="9257"/>
                    <a:pt x="17664" y="4694"/>
                    <a:pt x="16468" y="2525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2302C487-0A7B-5660-4FB4-81E32D70738A}"/>
                </a:ext>
              </a:extLst>
            </p:cNvPr>
            <p:cNvSpPr/>
            <p:nvPr/>
          </p:nvSpPr>
          <p:spPr>
            <a:xfrm>
              <a:off x="3734660" y="3047708"/>
              <a:ext cx="31619" cy="27627"/>
            </a:xfrm>
            <a:custGeom>
              <a:avLst/>
              <a:gdLst>
                <a:gd name="connsiteX0" fmla="*/ 477 w 31619"/>
                <a:gd name="connsiteY0" fmla="*/ 25207 h 27627"/>
                <a:gd name="connsiteX1" fmla="*/ 23815 w 31619"/>
                <a:gd name="connsiteY1" fmla="*/ 22290 h 27627"/>
                <a:gd name="connsiteX2" fmla="*/ 30547 w 31619"/>
                <a:gd name="connsiteY2" fmla="*/ 3964 h 27627"/>
                <a:gd name="connsiteX3" fmla="*/ 25610 w 31619"/>
                <a:gd name="connsiteY3" fmla="*/ 0 h 27627"/>
                <a:gd name="connsiteX4" fmla="*/ 328 w 31619"/>
                <a:gd name="connsiteY4" fmla="*/ 20719 h 27627"/>
                <a:gd name="connsiteX5" fmla="*/ 402 w 31619"/>
                <a:gd name="connsiteY5" fmla="*/ 25207 h 2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19" h="27627">
                  <a:moveTo>
                    <a:pt x="477" y="25207"/>
                  </a:moveTo>
                  <a:cubicBezTo>
                    <a:pt x="2647" y="29247"/>
                    <a:pt x="15512" y="28199"/>
                    <a:pt x="23815" y="22290"/>
                  </a:cubicBezTo>
                  <a:cubicBezTo>
                    <a:pt x="32118" y="16381"/>
                    <a:pt x="32716" y="7929"/>
                    <a:pt x="30547" y="3964"/>
                  </a:cubicBezTo>
                  <a:cubicBezTo>
                    <a:pt x="29649" y="2319"/>
                    <a:pt x="27929" y="748"/>
                    <a:pt x="25610" y="0"/>
                  </a:cubicBezTo>
                  <a:cubicBezTo>
                    <a:pt x="17083" y="6657"/>
                    <a:pt x="8630" y="13613"/>
                    <a:pt x="328" y="20719"/>
                  </a:cubicBezTo>
                  <a:cubicBezTo>
                    <a:pt x="-121" y="22589"/>
                    <a:pt x="-121" y="24160"/>
                    <a:pt x="402" y="25207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7C5FD02B-D6A2-BA80-4076-BA1313EE262C}"/>
                </a:ext>
              </a:extLst>
            </p:cNvPr>
            <p:cNvSpPr/>
            <p:nvPr/>
          </p:nvSpPr>
          <p:spPr>
            <a:xfrm>
              <a:off x="3740972" y="3052992"/>
              <a:ext cx="16890" cy="15003"/>
            </a:xfrm>
            <a:custGeom>
              <a:avLst/>
              <a:gdLst>
                <a:gd name="connsiteX0" fmla="*/ 0 w 16890"/>
                <a:gd name="connsiteY0" fmla="*/ 13715 h 15003"/>
                <a:gd name="connsiteX1" fmla="*/ 12641 w 16890"/>
                <a:gd name="connsiteY1" fmla="*/ 12144 h 15003"/>
                <a:gd name="connsiteX2" fmla="*/ 16306 w 16890"/>
                <a:gd name="connsiteY2" fmla="*/ 2196 h 15003"/>
                <a:gd name="connsiteX3" fmla="*/ 13614 w 16890"/>
                <a:gd name="connsiteY3" fmla="*/ 26 h 15003"/>
                <a:gd name="connsiteX4" fmla="*/ 0 w 16890"/>
                <a:gd name="connsiteY4" fmla="*/ 13640 h 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0" h="15003">
                  <a:moveTo>
                    <a:pt x="0" y="13715"/>
                  </a:moveTo>
                  <a:cubicBezTo>
                    <a:pt x="1197" y="15884"/>
                    <a:pt x="8153" y="15286"/>
                    <a:pt x="12641" y="12144"/>
                  </a:cubicBezTo>
                  <a:cubicBezTo>
                    <a:pt x="17129" y="9002"/>
                    <a:pt x="17503" y="4365"/>
                    <a:pt x="16306" y="2196"/>
                  </a:cubicBezTo>
                  <a:cubicBezTo>
                    <a:pt x="15783" y="1298"/>
                    <a:pt x="14885" y="475"/>
                    <a:pt x="13614" y="26"/>
                  </a:cubicBezTo>
                  <a:cubicBezTo>
                    <a:pt x="9200" y="-422"/>
                    <a:pt x="524" y="4888"/>
                    <a:pt x="0" y="13640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0990908F-8D9A-6375-15E5-F5BBE2CA7AA6}"/>
                </a:ext>
              </a:extLst>
            </p:cNvPr>
            <p:cNvSpPr/>
            <p:nvPr/>
          </p:nvSpPr>
          <p:spPr>
            <a:xfrm>
              <a:off x="3695039" y="3127945"/>
              <a:ext cx="35956" cy="29484"/>
            </a:xfrm>
            <a:custGeom>
              <a:avLst/>
              <a:gdLst>
                <a:gd name="connsiteX0" fmla="*/ 35162 w 35956"/>
                <a:gd name="connsiteY0" fmla="*/ 6006 h 29484"/>
                <a:gd name="connsiteX1" fmla="*/ 16238 w 35956"/>
                <a:gd name="connsiteY1" fmla="*/ 2565 h 29484"/>
                <a:gd name="connsiteX2" fmla="*/ 305 w 35956"/>
                <a:gd name="connsiteY2" fmla="*/ 25903 h 29484"/>
                <a:gd name="connsiteX3" fmla="*/ 26111 w 35956"/>
                <a:gd name="connsiteY3" fmla="*/ 25379 h 29484"/>
                <a:gd name="connsiteX4" fmla="*/ 35162 w 35956"/>
                <a:gd name="connsiteY4" fmla="*/ 6006 h 2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56" h="29484">
                  <a:moveTo>
                    <a:pt x="35162" y="6006"/>
                  </a:moveTo>
                  <a:cubicBezTo>
                    <a:pt x="33142" y="1369"/>
                    <a:pt x="25887" y="-2895"/>
                    <a:pt x="16238" y="2565"/>
                  </a:cubicBezTo>
                  <a:cubicBezTo>
                    <a:pt x="6588" y="8026"/>
                    <a:pt x="-1714" y="21190"/>
                    <a:pt x="305" y="25903"/>
                  </a:cubicBezTo>
                  <a:cubicBezTo>
                    <a:pt x="2325" y="30615"/>
                    <a:pt x="16537" y="30914"/>
                    <a:pt x="26111" y="25379"/>
                  </a:cubicBezTo>
                  <a:cubicBezTo>
                    <a:pt x="35760" y="19919"/>
                    <a:pt x="37182" y="10644"/>
                    <a:pt x="35162" y="600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6FD6D6EF-5A56-41D7-D169-34204FB041CB}"/>
                </a:ext>
              </a:extLst>
            </p:cNvPr>
            <p:cNvSpPr/>
            <p:nvPr/>
          </p:nvSpPr>
          <p:spPr>
            <a:xfrm>
              <a:off x="3703342" y="3134816"/>
              <a:ext cx="19071" cy="15703"/>
            </a:xfrm>
            <a:custGeom>
              <a:avLst/>
              <a:gdLst>
                <a:gd name="connsiteX0" fmla="*/ 18705 w 19071"/>
                <a:gd name="connsiteY0" fmla="*/ 3175 h 15703"/>
                <a:gd name="connsiteX1" fmla="*/ 8607 w 19071"/>
                <a:gd name="connsiteY1" fmla="*/ 1380 h 15703"/>
                <a:gd name="connsiteX2" fmla="*/ 155 w 19071"/>
                <a:gd name="connsiteY2" fmla="*/ 13796 h 15703"/>
                <a:gd name="connsiteX3" fmla="*/ 13844 w 19071"/>
                <a:gd name="connsiteY3" fmla="*/ 13572 h 15703"/>
                <a:gd name="connsiteX4" fmla="*/ 18631 w 19071"/>
                <a:gd name="connsiteY4" fmla="*/ 3250 h 1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71" h="15703">
                  <a:moveTo>
                    <a:pt x="18705" y="3175"/>
                  </a:moveTo>
                  <a:cubicBezTo>
                    <a:pt x="17658" y="707"/>
                    <a:pt x="13769" y="-1537"/>
                    <a:pt x="8607" y="1380"/>
                  </a:cubicBezTo>
                  <a:cubicBezTo>
                    <a:pt x="3521" y="4297"/>
                    <a:pt x="-892" y="11328"/>
                    <a:pt x="155" y="13796"/>
                  </a:cubicBezTo>
                  <a:cubicBezTo>
                    <a:pt x="1202" y="16265"/>
                    <a:pt x="8757" y="16489"/>
                    <a:pt x="13844" y="13572"/>
                  </a:cubicBezTo>
                  <a:cubicBezTo>
                    <a:pt x="18930" y="10655"/>
                    <a:pt x="19753" y="5718"/>
                    <a:pt x="18631" y="3250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C4B9F33A-5803-AFD8-B0FA-FC1723306A15}"/>
                </a:ext>
              </a:extLst>
            </p:cNvPr>
            <p:cNvSpPr/>
            <p:nvPr/>
          </p:nvSpPr>
          <p:spPr>
            <a:xfrm>
              <a:off x="3693393" y="3163234"/>
              <a:ext cx="35946" cy="29472"/>
            </a:xfrm>
            <a:custGeom>
              <a:avLst/>
              <a:gdLst>
                <a:gd name="connsiteX0" fmla="*/ 35087 w 35946"/>
                <a:gd name="connsiteY0" fmla="*/ 6023 h 29472"/>
                <a:gd name="connsiteX1" fmla="*/ 16163 w 35946"/>
                <a:gd name="connsiteY1" fmla="*/ 2582 h 29472"/>
                <a:gd name="connsiteX2" fmla="*/ 305 w 35946"/>
                <a:gd name="connsiteY2" fmla="*/ 25920 h 29472"/>
                <a:gd name="connsiteX3" fmla="*/ 26111 w 35946"/>
                <a:gd name="connsiteY3" fmla="*/ 25396 h 29472"/>
                <a:gd name="connsiteX4" fmla="*/ 35162 w 35946"/>
                <a:gd name="connsiteY4" fmla="*/ 6023 h 29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46" h="29472">
                  <a:moveTo>
                    <a:pt x="35087" y="6023"/>
                  </a:moveTo>
                  <a:cubicBezTo>
                    <a:pt x="33068" y="1311"/>
                    <a:pt x="25812" y="-2878"/>
                    <a:pt x="16163" y="2582"/>
                  </a:cubicBezTo>
                  <a:cubicBezTo>
                    <a:pt x="6589" y="8117"/>
                    <a:pt x="-1714" y="21207"/>
                    <a:pt x="305" y="25920"/>
                  </a:cubicBezTo>
                  <a:cubicBezTo>
                    <a:pt x="2325" y="30557"/>
                    <a:pt x="16462" y="30931"/>
                    <a:pt x="26111" y="25396"/>
                  </a:cubicBezTo>
                  <a:cubicBezTo>
                    <a:pt x="35686" y="19936"/>
                    <a:pt x="37182" y="10661"/>
                    <a:pt x="35162" y="602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2FA5BEC5-0D74-201C-E05B-E1CB54ED61CC}"/>
                </a:ext>
              </a:extLst>
            </p:cNvPr>
            <p:cNvSpPr/>
            <p:nvPr/>
          </p:nvSpPr>
          <p:spPr>
            <a:xfrm>
              <a:off x="3705203" y="3170384"/>
              <a:ext cx="17633" cy="14412"/>
            </a:xfrm>
            <a:custGeom>
              <a:avLst/>
              <a:gdLst>
                <a:gd name="connsiteX0" fmla="*/ 17219 w 17633"/>
                <a:gd name="connsiteY0" fmla="*/ 2986 h 14412"/>
                <a:gd name="connsiteX1" fmla="*/ 7944 w 17633"/>
                <a:gd name="connsiteY1" fmla="*/ 1266 h 14412"/>
                <a:gd name="connsiteX2" fmla="*/ 164 w 17633"/>
                <a:gd name="connsiteY2" fmla="*/ 12710 h 14412"/>
                <a:gd name="connsiteX3" fmla="*/ 12806 w 17633"/>
                <a:gd name="connsiteY3" fmla="*/ 12411 h 14412"/>
                <a:gd name="connsiteX4" fmla="*/ 17219 w 17633"/>
                <a:gd name="connsiteY4" fmla="*/ 2912 h 1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3" h="14412">
                  <a:moveTo>
                    <a:pt x="17219" y="2986"/>
                  </a:moveTo>
                  <a:cubicBezTo>
                    <a:pt x="16247" y="668"/>
                    <a:pt x="12656" y="-1427"/>
                    <a:pt x="7944" y="1266"/>
                  </a:cubicBezTo>
                  <a:cubicBezTo>
                    <a:pt x="3231" y="3959"/>
                    <a:pt x="-883" y="10392"/>
                    <a:pt x="164" y="12710"/>
                  </a:cubicBezTo>
                  <a:cubicBezTo>
                    <a:pt x="1137" y="14954"/>
                    <a:pt x="8093" y="15104"/>
                    <a:pt x="12806" y="12411"/>
                  </a:cubicBezTo>
                  <a:cubicBezTo>
                    <a:pt x="17518" y="9718"/>
                    <a:pt x="18266" y="5230"/>
                    <a:pt x="17219" y="291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63184852-20E7-5557-FC59-C49628264D2F}"/>
                </a:ext>
              </a:extLst>
            </p:cNvPr>
            <p:cNvSpPr/>
            <p:nvPr/>
          </p:nvSpPr>
          <p:spPr>
            <a:xfrm>
              <a:off x="3740452" y="3168640"/>
              <a:ext cx="38107" cy="29510"/>
            </a:xfrm>
            <a:custGeom>
              <a:avLst/>
              <a:gdLst>
                <a:gd name="connsiteX0" fmla="*/ 37920 w 38107"/>
                <a:gd name="connsiteY0" fmla="*/ 10715 h 29510"/>
                <a:gd name="connsiteX1" fmla="*/ 20192 w 38107"/>
                <a:gd name="connsiteY1" fmla="*/ 617 h 29510"/>
                <a:gd name="connsiteX2" fmla="*/ 71 w 38107"/>
                <a:gd name="connsiteY2" fmla="*/ 20589 h 29510"/>
                <a:gd name="connsiteX3" fmla="*/ 25279 w 38107"/>
                <a:gd name="connsiteY3" fmla="*/ 28742 h 29510"/>
                <a:gd name="connsiteX4" fmla="*/ 37920 w 38107"/>
                <a:gd name="connsiteY4" fmla="*/ 10715 h 2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" h="29510">
                  <a:moveTo>
                    <a:pt x="37920" y="10715"/>
                  </a:moveTo>
                  <a:cubicBezTo>
                    <a:pt x="36873" y="4956"/>
                    <a:pt x="30664" y="-2151"/>
                    <a:pt x="20192" y="617"/>
                  </a:cubicBezTo>
                  <a:cubicBezTo>
                    <a:pt x="9720" y="3385"/>
                    <a:pt x="-976" y="14829"/>
                    <a:pt x="71" y="20589"/>
                  </a:cubicBezTo>
                  <a:cubicBezTo>
                    <a:pt x="1118" y="26348"/>
                    <a:pt x="14807" y="31509"/>
                    <a:pt x="25279" y="28742"/>
                  </a:cubicBezTo>
                  <a:cubicBezTo>
                    <a:pt x="35750" y="26049"/>
                    <a:pt x="38967" y="16475"/>
                    <a:pt x="37920" y="1071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DC57E492-C4C0-38E0-6BB2-C1CE90084E9C}"/>
                </a:ext>
              </a:extLst>
            </p:cNvPr>
            <p:cNvSpPr/>
            <p:nvPr/>
          </p:nvSpPr>
          <p:spPr>
            <a:xfrm>
              <a:off x="3752162" y="3176026"/>
              <a:ext cx="17162" cy="13261"/>
            </a:xfrm>
            <a:custGeom>
              <a:avLst/>
              <a:gdLst>
                <a:gd name="connsiteX0" fmla="*/ 17084 w 17162"/>
                <a:gd name="connsiteY0" fmla="*/ 4825 h 13261"/>
                <a:gd name="connsiteX1" fmla="*/ 9080 w 17162"/>
                <a:gd name="connsiteY1" fmla="*/ 262 h 13261"/>
                <a:gd name="connsiteX2" fmla="*/ 29 w 17162"/>
                <a:gd name="connsiteY2" fmla="*/ 9238 h 13261"/>
                <a:gd name="connsiteX3" fmla="*/ 11399 w 17162"/>
                <a:gd name="connsiteY3" fmla="*/ 12903 h 13261"/>
                <a:gd name="connsiteX4" fmla="*/ 17084 w 17162"/>
                <a:gd name="connsiteY4" fmla="*/ 4825 h 1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62" h="13261">
                  <a:moveTo>
                    <a:pt x="17084" y="4825"/>
                  </a:moveTo>
                  <a:cubicBezTo>
                    <a:pt x="16635" y="2207"/>
                    <a:pt x="13792" y="-935"/>
                    <a:pt x="9080" y="262"/>
                  </a:cubicBezTo>
                  <a:cubicBezTo>
                    <a:pt x="4368" y="1459"/>
                    <a:pt x="-419" y="6620"/>
                    <a:pt x="29" y="9238"/>
                  </a:cubicBezTo>
                  <a:cubicBezTo>
                    <a:pt x="478" y="11856"/>
                    <a:pt x="6687" y="14175"/>
                    <a:pt x="11399" y="12903"/>
                  </a:cubicBezTo>
                  <a:cubicBezTo>
                    <a:pt x="16111" y="11706"/>
                    <a:pt x="17532" y="7368"/>
                    <a:pt x="17084" y="4825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DF89DE21-3C80-12A6-9A3D-BC737B38FF33}"/>
                </a:ext>
              </a:extLst>
            </p:cNvPr>
            <p:cNvSpPr/>
            <p:nvPr/>
          </p:nvSpPr>
          <p:spPr>
            <a:xfrm>
              <a:off x="3659014" y="3153741"/>
              <a:ext cx="33865" cy="34496"/>
            </a:xfrm>
            <a:custGeom>
              <a:avLst/>
              <a:gdLst>
                <a:gd name="connsiteX0" fmla="*/ 31617 w 33865"/>
                <a:gd name="connsiteY0" fmla="*/ 4745 h 34496"/>
                <a:gd name="connsiteX1" fmla="*/ 11497 w 33865"/>
                <a:gd name="connsiteY1" fmla="*/ 4520 h 34496"/>
                <a:gd name="connsiteX2" fmla="*/ 950 w 33865"/>
                <a:gd name="connsiteY2" fmla="*/ 32121 h 34496"/>
                <a:gd name="connsiteX3" fmla="*/ 27130 w 33865"/>
                <a:gd name="connsiteY3" fmla="*/ 26960 h 34496"/>
                <a:gd name="connsiteX4" fmla="*/ 31617 w 33865"/>
                <a:gd name="connsiteY4" fmla="*/ 4820 h 3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65" h="34496">
                  <a:moveTo>
                    <a:pt x="31617" y="4745"/>
                  </a:moveTo>
                  <a:cubicBezTo>
                    <a:pt x="28401" y="182"/>
                    <a:pt x="19949" y="-3034"/>
                    <a:pt x="11497" y="4520"/>
                  </a:cubicBezTo>
                  <a:cubicBezTo>
                    <a:pt x="3044" y="12075"/>
                    <a:pt x="-2267" y="27484"/>
                    <a:pt x="950" y="32121"/>
                  </a:cubicBezTo>
                  <a:cubicBezTo>
                    <a:pt x="4166" y="36684"/>
                    <a:pt x="18677" y="34515"/>
                    <a:pt x="27130" y="26960"/>
                  </a:cubicBezTo>
                  <a:cubicBezTo>
                    <a:pt x="35582" y="19405"/>
                    <a:pt x="34834" y="9382"/>
                    <a:pt x="31617" y="4820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DB02C7E2-E745-A8E9-5630-BC7B9C74A632}"/>
                </a:ext>
              </a:extLst>
            </p:cNvPr>
            <p:cNvSpPr/>
            <p:nvPr/>
          </p:nvSpPr>
          <p:spPr>
            <a:xfrm>
              <a:off x="3668927" y="3161624"/>
              <a:ext cx="16598" cy="16958"/>
            </a:xfrm>
            <a:custGeom>
              <a:avLst/>
              <a:gdLst>
                <a:gd name="connsiteX0" fmla="*/ 15496 w 16598"/>
                <a:gd name="connsiteY0" fmla="*/ 2322 h 16958"/>
                <a:gd name="connsiteX1" fmla="*/ 5623 w 16598"/>
                <a:gd name="connsiteY1" fmla="*/ 2248 h 16958"/>
                <a:gd name="connsiteX2" fmla="*/ 461 w 16598"/>
                <a:gd name="connsiteY2" fmla="*/ 15786 h 16958"/>
                <a:gd name="connsiteX3" fmla="*/ 13327 w 16598"/>
                <a:gd name="connsiteY3" fmla="*/ 13243 h 16958"/>
                <a:gd name="connsiteX4" fmla="*/ 15496 w 16598"/>
                <a:gd name="connsiteY4" fmla="*/ 2397 h 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98" h="16958">
                  <a:moveTo>
                    <a:pt x="15496" y="2322"/>
                  </a:moveTo>
                  <a:cubicBezTo>
                    <a:pt x="13925" y="78"/>
                    <a:pt x="9737" y="-1492"/>
                    <a:pt x="5623" y="2248"/>
                  </a:cubicBezTo>
                  <a:cubicBezTo>
                    <a:pt x="1509" y="5913"/>
                    <a:pt x="-1109" y="13468"/>
                    <a:pt x="461" y="15786"/>
                  </a:cubicBezTo>
                  <a:cubicBezTo>
                    <a:pt x="2032" y="18030"/>
                    <a:pt x="9138" y="16983"/>
                    <a:pt x="13327" y="13243"/>
                  </a:cubicBezTo>
                  <a:cubicBezTo>
                    <a:pt x="17441" y="9503"/>
                    <a:pt x="17067" y="4641"/>
                    <a:pt x="15496" y="2397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F220AB6A-F765-9592-9353-C8EEB71F25BC}"/>
                </a:ext>
              </a:extLst>
            </p:cNvPr>
            <p:cNvSpPr/>
            <p:nvPr/>
          </p:nvSpPr>
          <p:spPr>
            <a:xfrm>
              <a:off x="3667518" y="3109642"/>
              <a:ext cx="30785" cy="30897"/>
            </a:xfrm>
            <a:custGeom>
              <a:avLst/>
              <a:gdLst>
                <a:gd name="connsiteX0" fmla="*/ 898 w 30785"/>
                <a:gd name="connsiteY0" fmla="*/ 28723 h 30897"/>
                <a:gd name="connsiteX1" fmla="*/ 24684 w 30785"/>
                <a:gd name="connsiteY1" fmla="*/ 24011 h 30897"/>
                <a:gd name="connsiteX2" fmla="*/ 28723 w 30785"/>
                <a:gd name="connsiteY2" fmla="*/ 3815 h 30897"/>
                <a:gd name="connsiteX3" fmla="*/ 23412 w 30785"/>
                <a:gd name="connsiteY3" fmla="*/ 0 h 30897"/>
                <a:gd name="connsiteX4" fmla="*/ 0 w 30785"/>
                <a:gd name="connsiteY4" fmla="*/ 26030 h 30897"/>
                <a:gd name="connsiteX5" fmla="*/ 823 w 30785"/>
                <a:gd name="connsiteY5" fmla="*/ 28648 h 30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85" h="30897">
                  <a:moveTo>
                    <a:pt x="898" y="28723"/>
                  </a:moveTo>
                  <a:cubicBezTo>
                    <a:pt x="3815" y="32912"/>
                    <a:pt x="16980" y="30892"/>
                    <a:pt x="24684" y="24011"/>
                  </a:cubicBezTo>
                  <a:cubicBezTo>
                    <a:pt x="32388" y="17129"/>
                    <a:pt x="31640" y="8003"/>
                    <a:pt x="28723" y="3815"/>
                  </a:cubicBezTo>
                  <a:cubicBezTo>
                    <a:pt x="27601" y="2169"/>
                    <a:pt x="25731" y="748"/>
                    <a:pt x="23412" y="0"/>
                  </a:cubicBezTo>
                  <a:cubicBezTo>
                    <a:pt x="15110" y="8602"/>
                    <a:pt x="7256" y="17279"/>
                    <a:pt x="0" y="26030"/>
                  </a:cubicBezTo>
                  <a:cubicBezTo>
                    <a:pt x="75" y="27077"/>
                    <a:pt x="374" y="27975"/>
                    <a:pt x="823" y="28648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29EF59F3-4409-32C1-821B-4E743FE550B0}"/>
                </a:ext>
              </a:extLst>
            </p:cNvPr>
            <p:cNvSpPr/>
            <p:nvPr/>
          </p:nvSpPr>
          <p:spPr>
            <a:xfrm>
              <a:off x="3671932" y="3116224"/>
              <a:ext cx="17950" cy="18035"/>
            </a:xfrm>
            <a:custGeom>
              <a:avLst/>
              <a:gdLst>
                <a:gd name="connsiteX0" fmla="*/ 449 w 17950"/>
                <a:gd name="connsiteY0" fmla="*/ 16755 h 18035"/>
                <a:gd name="connsiteX1" fmla="*/ 14362 w 17950"/>
                <a:gd name="connsiteY1" fmla="*/ 13988 h 18035"/>
                <a:gd name="connsiteX2" fmla="*/ 16755 w 17950"/>
                <a:gd name="connsiteY2" fmla="*/ 2244 h 18035"/>
                <a:gd name="connsiteX3" fmla="*/ 13688 w 17950"/>
                <a:gd name="connsiteY3" fmla="*/ 0 h 18035"/>
                <a:gd name="connsiteX4" fmla="*/ 0 w 17950"/>
                <a:gd name="connsiteY4" fmla="*/ 15184 h 18035"/>
                <a:gd name="connsiteX5" fmla="*/ 524 w 17950"/>
                <a:gd name="connsiteY5" fmla="*/ 16680 h 1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50" h="18035">
                  <a:moveTo>
                    <a:pt x="449" y="16755"/>
                  </a:moveTo>
                  <a:cubicBezTo>
                    <a:pt x="2169" y="19224"/>
                    <a:pt x="9874" y="18027"/>
                    <a:pt x="14362" y="13988"/>
                  </a:cubicBezTo>
                  <a:cubicBezTo>
                    <a:pt x="18850" y="9948"/>
                    <a:pt x="18475" y="4638"/>
                    <a:pt x="16755" y="2244"/>
                  </a:cubicBezTo>
                  <a:cubicBezTo>
                    <a:pt x="16082" y="1272"/>
                    <a:pt x="14661" y="225"/>
                    <a:pt x="13688" y="0"/>
                  </a:cubicBezTo>
                  <a:cubicBezTo>
                    <a:pt x="10622" y="0"/>
                    <a:pt x="225" y="7106"/>
                    <a:pt x="0" y="15184"/>
                  </a:cubicBezTo>
                  <a:cubicBezTo>
                    <a:pt x="0" y="15184"/>
                    <a:pt x="225" y="16306"/>
                    <a:pt x="524" y="16680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7A3479F1-E435-36DB-13C2-97896BEE33C4}"/>
                </a:ext>
              </a:extLst>
            </p:cNvPr>
            <p:cNvSpPr/>
            <p:nvPr/>
          </p:nvSpPr>
          <p:spPr>
            <a:xfrm>
              <a:off x="3627800" y="3173296"/>
              <a:ext cx="18328" cy="23501"/>
            </a:xfrm>
            <a:custGeom>
              <a:avLst/>
              <a:gdLst>
                <a:gd name="connsiteX0" fmla="*/ 14212 w 18328"/>
                <a:gd name="connsiteY0" fmla="*/ 17279 h 23501"/>
                <a:gd name="connsiteX1" fmla="*/ 16605 w 18328"/>
                <a:gd name="connsiteY1" fmla="*/ 2394 h 23501"/>
                <a:gd name="connsiteX2" fmla="*/ 12566 w 18328"/>
                <a:gd name="connsiteY2" fmla="*/ 0 h 23501"/>
                <a:gd name="connsiteX3" fmla="*/ 0 w 18328"/>
                <a:gd name="connsiteY3" fmla="*/ 23487 h 23501"/>
                <a:gd name="connsiteX4" fmla="*/ 14212 w 18328"/>
                <a:gd name="connsiteY4" fmla="*/ 17354 h 2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28" h="23501">
                  <a:moveTo>
                    <a:pt x="14212" y="17279"/>
                  </a:moveTo>
                  <a:cubicBezTo>
                    <a:pt x="19672" y="11818"/>
                    <a:pt x="18850" y="5236"/>
                    <a:pt x="16605" y="2394"/>
                  </a:cubicBezTo>
                  <a:cubicBezTo>
                    <a:pt x="15708" y="1272"/>
                    <a:pt x="14287" y="374"/>
                    <a:pt x="12566" y="0"/>
                  </a:cubicBezTo>
                  <a:cubicBezTo>
                    <a:pt x="7704" y="7854"/>
                    <a:pt x="3516" y="15708"/>
                    <a:pt x="0" y="23487"/>
                  </a:cubicBezTo>
                  <a:cubicBezTo>
                    <a:pt x="3964" y="23711"/>
                    <a:pt x="10173" y="21393"/>
                    <a:pt x="14212" y="17354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C9728ACA-4629-C2AB-CF7F-A2FCD25836DB}"/>
                </a:ext>
              </a:extLst>
            </p:cNvPr>
            <p:cNvSpPr/>
            <p:nvPr/>
          </p:nvSpPr>
          <p:spPr>
            <a:xfrm>
              <a:off x="3630808" y="3177859"/>
              <a:ext cx="9585" cy="12409"/>
            </a:xfrm>
            <a:custGeom>
              <a:avLst/>
              <a:gdLst>
                <a:gd name="connsiteX0" fmla="*/ 7539 w 9585"/>
                <a:gd name="connsiteY0" fmla="*/ 8602 h 12409"/>
                <a:gd name="connsiteX1" fmla="*/ 8736 w 9585"/>
                <a:gd name="connsiteY1" fmla="*/ 1197 h 12409"/>
                <a:gd name="connsiteX2" fmla="*/ 6716 w 9585"/>
                <a:gd name="connsiteY2" fmla="*/ 0 h 12409"/>
                <a:gd name="connsiteX3" fmla="*/ 508 w 9585"/>
                <a:gd name="connsiteY3" fmla="*/ 11594 h 12409"/>
                <a:gd name="connsiteX4" fmla="*/ 7539 w 9585"/>
                <a:gd name="connsiteY4" fmla="*/ 8527 h 1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5" h="12409">
                  <a:moveTo>
                    <a:pt x="7539" y="8602"/>
                  </a:moveTo>
                  <a:cubicBezTo>
                    <a:pt x="10232" y="5909"/>
                    <a:pt x="9858" y="2618"/>
                    <a:pt x="8736" y="1197"/>
                  </a:cubicBezTo>
                  <a:cubicBezTo>
                    <a:pt x="8287" y="673"/>
                    <a:pt x="6716" y="0"/>
                    <a:pt x="6716" y="0"/>
                  </a:cubicBezTo>
                  <a:cubicBezTo>
                    <a:pt x="4023" y="224"/>
                    <a:pt x="-1736" y="5760"/>
                    <a:pt x="508" y="11594"/>
                  </a:cubicBezTo>
                  <a:cubicBezTo>
                    <a:pt x="807" y="13987"/>
                    <a:pt x="5594" y="10547"/>
                    <a:pt x="7539" y="8527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6F2C3F92-8433-1CBD-D262-C4BFF8A27FAF}"/>
                </a:ext>
              </a:extLst>
            </p:cNvPr>
            <p:cNvSpPr/>
            <p:nvPr/>
          </p:nvSpPr>
          <p:spPr>
            <a:xfrm>
              <a:off x="3654048" y="3194307"/>
              <a:ext cx="31540" cy="25822"/>
            </a:xfrm>
            <a:custGeom>
              <a:avLst/>
              <a:gdLst>
                <a:gd name="connsiteX0" fmla="*/ 30899 w 31540"/>
                <a:gd name="connsiteY0" fmla="*/ 5992 h 25822"/>
                <a:gd name="connsiteX1" fmla="*/ 14443 w 31540"/>
                <a:gd name="connsiteY1" fmla="*/ 1878 h 25822"/>
                <a:gd name="connsiteX2" fmla="*/ 231 w 31540"/>
                <a:gd name="connsiteY2" fmla="*/ 21999 h 25822"/>
                <a:gd name="connsiteX3" fmla="*/ 22746 w 31540"/>
                <a:gd name="connsiteY3" fmla="*/ 23046 h 25822"/>
                <a:gd name="connsiteX4" fmla="*/ 30899 w 31540"/>
                <a:gd name="connsiteY4" fmla="*/ 6066 h 2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40" h="25822">
                  <a:moveTo>
                    <a:pt x="30899" y="5992"/>
                  </a:moveTo>
                  <a:cubicBezTo>
                    <a:pt x="29178" y="1653"/>
                    <a:pt x="22895" y="-2536"/>
                    <a:pt x="14443" y="1878"/>
                  </a:cubicBezTo>
                  <a:cubicBezTo>
                    <a:pt x="5990" y="6291"/>
                    <a:pt x="-1415" y="17660"/>
                    <a:pt x="231" y="21999"/>
                  </a:cubicBezTo>
                  <a:cubicBezTo>
                    <a:pt x="1951" y="26337"/>
                    <a:pt x="14218" y="27384"/>
                    <a:pt x="22746" y="23046"/>
                  </a:cubicBezTo>
                  <a:cubicBezTo>
                    <a:pt x="31198" y="18633"/>
                    <a:pt x="32619" y="10405"/>
                    <a:pt x="30899" y="606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65AD68DB-B998-88CE-32B4-7EA6F09441B0}"/>
                </a:ext>
              </a:extLst>
            </p:cNvPr>
            <p:cNvSpPr/>
            <p:nvPr/>
          </p:nvSpPr>
          <p:spPr>
            <a:xfrm>
              <a:off x="3658492" y="3204414"/>
              <a:ext cx="14168" cy="11605"/>
            </a:xfrm>
            <a:custGeom>
              <a:avLst/>
              <a:gdLst>
                <a:gd name="connsiteX0" fmla="*/ 13888 w 14168"/>
                <a:gd name="connsiteY0" fmla="*/ 2691 h 11605"/>
                <a:gd name="connsiteX1" fmla="*/ 6483 w 14168"/>
                <a:gd name="connsiteY1" fmla="*/ 821 h 11605"/>
                <a:gd name="connsiteX2" fmla="*/ 125 w 14168"/>
                <a:gd name="connsiteY2" fmla="*/ 9872 h 11605"/>
                <a:gd name="connsiteX3" fmla="*/ 10223 w 14168"/>
                <a:gd name="connsiteY3" fmla="*/ 10321 h 11605"/>
                <a:gd name="connsiteX4" fmla="*/ 13888 w 14168"/>
                <a:gd name="connsiteY4" fmla="*/ 2691 h 1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" h="11605">
                  <a:moveTo>
                    <a:pt x="13888" y="2691"/>
                  </a:moveTo>
                  <a:cubicBezTo>
                    <a:pt x="13140" y="746"/>
                    <a:pt x="10298" y="-1124"/>
                    <a:pt x="6483" y="821"/>
                  </a:cubicBezTo>
                  <a:cubicBezTo>
                    <a:pt x="2668" y="2841"/>
                    <a:pt x="-698" y="7927"/>
                    <a:pt x="125" y="9872"/>
                  </a:cubicBezTo>
                  <a:cubicBezTo>
                    <a:pt x="873" y="11817"/>
                    <a:pt x="6408" y="12340"/>
                    <a:pt x="10223" y="10321"/>
                  </a:cubicBezTo>
                  <a:cubicBezTo>
                    <a:pt x="14038" y="8301"/>
                    <a:pt x="14636" y="4636"/>
                    <a:pt x="13888" y="269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0169E561-854F-A0C9-EFD7-52ECF9F81CEE}"/>
                </a:ext>
              </a:extLst>
            </p:cNvPr>
            <p:cNvSpPr/>
            <p:nvPr/>
          </p:nvSpPr>
          <p:spPr>
            <a:xfrm>
              <a:off x="3626966" y="3199422"/>
              <a:ext cx="22181" cy="24463"/>
            </a:xfrm>
            <a:custGeom>
              <a:avLst/>
              <a:gdLst>
                <a:gd name="connsiteX0" fmla="*/ 20282 w 22181"/>
                <a:gd name="connsiteY0" fmla="*/ 2223 h 24463"/>
                <a:gd name="connsiteX1" fmla="*/ 6818 w 22181"/>
                <a:gd name="connsiteY1" fmla="*/ 4243 h 24463"/>
                <a:gd name="connsiteX2" fmla="*/ 834 w 22181"/>
                <a:gd name="connsiteY2" fmla="*/ 23466 h 24463"/>
                <a:gd name="connsiteX3" fmla="*/ 18188 w 22181"/>
                <a:gd name="connsiteY3" fmla="*/ 17258 h 24463"/>
                <a:gd name="connsiteX4" fmla="*/ 20357 w 22181"/>
                <a:gd name="connsiteY4" fmla="*/ 2223 h 2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1" h="24463">
                  <a:moveTo>
                    <a:pt x="20282" y="2223"/>
                  </a:moveTo>
                  <a:cubicBezTo>
                    <a:pt x="17963" y="-469"/>
                    <a:pt x="12204" y="-1666"/>
                    <a:pt x="6818" y="4243"/>
                  </a:cubicBezTo>
                  <a:cubicBezTo>
                    <a:pt x="1433" y="10077"/>
                    <a:pt x="-1559" y="20774"/>
                    <a:pt x="834" y="23466"/>
                  </a:cubicBezTo>
                  <a:cubicBezTo>
                    <a:pt x="3153" y="26159"/>
                    <a:pt x="12802" y="23167"/>
                    <a:pt x="18188" y="17258"/>
                  </a:cubicBezTo>
                  <a:cubicBezTo>
                    <a:pt x="23573" y="11424"/>
                    <a:pt x="22676" y="4841"/>
                    <a:pt x="20357" y="222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2A530706-9517-0660-BE2F-1BE0FE20EB7E}"/>
                </a:ext>
              </a:extLst>
            </p:cNvPr>
            <p:cNvSpPr/>
            <p:nvPr/>
          </p:nvSpPr>
          <p:spPr>
            <a:xfrm>
              <a:off x="3631405" y="3204101"/>
              <a:ext cx="9924" cy="11000"/>
            </a:xfrm>
            <a:custGeom>
              <a:avLst/>
              <a:gdLst>
                <a:gd name="connsiteX0" fmla="*/ 9111 w 9924"/>
                <a:gd name="connsiteY0" fmla="*/ 985 h 11000"/>
                <a:gd name="connsiteX1" fmla="*/ 3052 w 9924"/>
                <a:gd name="connsiteY1" fmla="*/ 1883 h 11000"/>
                <a:gd name="connsiteX2" fmla="*/ 359 w 9924"/>
                <a:gd name="connsiteY2" fmla="*/ 10560 h 11000"/>
                <a:gd name="connsiteX3" fmla="*/ 8138 w 9924"/>
                <a:gd name="connsiteY3" fmla="*/ 7792 h 11000"/>
                <a:gd name="connsiteX4" fmla="*/ 9111 w 9924"/>
                <a:gd name="connsiteY4" fmla="*/ 985 h 1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4" h="11000">
                  <a:moveTo>
                    <a:pt x="9111" y="985"/>
                  </a:moveTo>
                  <a:cubicBezTo>
                    <a:pt x="8063" y="-212"/>
                    <a:pt x="5446" y="-735"/>
                    <a:pt x="3052" y="1883"/>
                  </a:cubicBezTo>
                  <a:cubicBezTo>
                    <a:pt x="658" y="4576"/>
                    <a:pt x="-688" y="9363"/>
                    <a:pt x="359" y="10560"/>
                  </a:cubicBezTo>
                  <a:cubicBezTo>
                    <a:pt x="1406" y="11756"/>
                    <a:pt x="5745" y="10410"/>
                    <a:pt x="8138" y="7792"/>
                  </a:cubicBezTo>
                  <a:cubicBezTo>
                    <a:pt x="10532" y="5174"/>
                    <a:pt x="10158" y="2257"/>
                    <a:pt x="9111" y="985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F4FD33DD-9BFF-F6D0-6090-390023076A00}"/>
                </a:ext>
              </a:extLst>
            </p:cNvPr>
            <p:cNvSpPr/>
            <p:nvPr/>
          </p:nvSpPr>
          <p:spPr>
            <a:xfrm>
              <a:off x="3619860" y="3229148"/>
              <a:ext cx="24044" cy="22170"/>
            </a:xfrm>
            <a:custGeom>
              <a:avLst/>
              <a:gdLst>
                <a:gd name="connsiteX0" fmla="*/ 23050 w 24044"/>
                <a:gd name="connsiteY0" fmla="*/ 3538 h 22170"/>
                <a:gd name="connsiteX1" fmla="*/ 9586 w 24044"/>
                <a:gd name="connsiteY1" fmla="*/ 2566 h 22170"/>
                <a:gd name="connsiteX2" fmla="*/ 386 w 24044"/>
                <a:gd name="connsiteY2" fmla="*/ 20294 h 22170"/>
                <a:gd name="connsiteX3" fmla="*/ 18337 w 24044"/>
                <a:gd name="connsiteY3" fmla="*/ 17975 h 22170"/>
                <a:gd name="connsiteX4" fmla="*/ 23124 w 24044"/>
                <a:gd name="connsiteY4" fmla="*/ 3538 h 2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4" h="22170">
                  <a:moveTo>
                    <a:pt x="23050" y="3538"/>
                  </a:moveTo>
                  <a:cubicBezTo>
                    <a:pt x="21254" y="397"/>
                    <a:pt x="15794" y="-2072"/>
                    <a:pt x="9586" y="2566"/>
                  </a:cubicBezTo>
                  <a:cubicBezTo>
                    <a:pt x="3303" y="7204"/>
                    <a:pt x="-1410" y="17152"/>
                    <a:pt x="386" y="20294"/>
                  </a:cubicBezTo>
                  <a:cubicBezTo>
                    <a:pt x="2181" y="23435"/>
                    <a:pt x="12129" y="22612"/>
                    <a:pt x="18337" y="17975"/>
                  </a:cubicBezTo>
                  <a:cubicBezTo>
                    <a:pt x="24621" y="13337"/>
                    <a:pt x="24845" y="6680"/>
                    <a:pt x="23124" y="353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A784B5BE-FFD1-3935-4A2A-5503E8A9F42A}"/>
                </a:ext>
              </a:extLst>
            </p:cNvPr>
            <p:cNvSpPr/>
            <p:nvPr/>
          </p:nvSpPr>
          <p:spPr>
            <a:xfrm>
              <a:off x="3839223" y="3110249"/>
              <a:ext cx="41163" cy="33574"/>
            </a:xfrm>
            <a:custGeom>
              <a:avLst/>
              <a:gdLst>
                <a:gd name="connsiteX0" fmla="*/ 40801 w 41163"/>
                <a:gd name="connsiteY0" fmla="*/ 11959 h 33574"/>
                <a:gd name="connsiteX1" fmla="*/ 21204 w 41163"/>
                <a:gd name="connsiteY1" fmla="*/ 739 h 33574"/>
                <a:gd name="connsiteX2" fmla="*/ 110 w 41163"/>
                <a:gd name="connsiteY2" fmla="*/ 23778 h 33574"/>
                <a:gd name="connsiteX3" fmla="*/ 27786 w 41163"/>
                <a:gd name="connsiteY3" fmla="*/ 32604 h 33574"/>
                <a:gd name="connsiteX4" fmla="*/ 40876 w 41163"/>
                <a:gd name="connsiteY4" fmla="*/ 11885 h 3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63" h="33574">
                  <a:moveTo>
                    <a:pt x="40801" y="11959"/>
                  </a:moveTo>
                  <a:cubicBezTo>
                    <a:pt x="39455" y="5452"/>
                    <a:pt x="32424" y="-2477"/>
                    <a:pt x="21204" y="739"/>
                  </a:cubicBezTo>
                  <a:cubicBezTo>
                    <a:pt x="9984" y="4031"/>
                    <a:pt x="-1236" y="17270"/>
                    <a:pt x="110" y="23778"/>
                  </a:cubicBezTo>
                  <a:cubicBezTo>
                    <a:pt x="1457" y="30285"/>
                    <a:pt x="16491" y="35895"/>
                    <a:pt x="27786" y="32604"/>
                  </a:cubicBezTo>
                  <a:cubicBezTo>
                    <a:pt x="39006" y="29313"/>
                    <a:pt x="42222" y="18467"/>
                    <a:pt x="40876" y="1188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413C347F-2C24-3701-CB45-2B8B7FD36564}"/>
                </a:ext>
              </a:extLst>
            </p:cNvPr>
            <p:cNvSpPr/>
            <p:nvPr/>
          </p:nvSpPr>
          <p:spPr>
            <a:xfrm>
              <a:off x="3851177" y="3120660"/>
              <a:ext cx="18502" cy="15080"/>
            </a:xfrm>
            <a:custGeom>
              <a:avLst/>
              <a:gdLst>
                <a:gd name="connsiteX0" fmla="*/ 18375 w 18502"/>
                <a:gd name="connsiteY0" fmla="*/ 5363 h 15080"/>
                <a:gd name="connsiteX1" fmla="*/ 9548 w 18502"/>
                <a:gd name="connsiteY1" fmla="*/ 351 h 15080"/>
                <a:gd name="connsiteX2" fmla="*/ 49 w 18502"/>
                <a:gd name="connsiteY2" fmla="*/ 10673 h 15080"/>
                <a:gd name="connsiteX3" fmla="*/ 12465 w 18502"/>
                <a:gd name="connsiteY3" fmla="*/ 14638 h 15080"/>
                <a:gd name="connsiteX4" fmla="*/ 18375 w 18502"/>
                <a:gd name="connsiteY4" fmla="*/ 5288 h 1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02" h="15080">
                  <a:moveTo>
                    <a:pt x="18375" y="5363"/>
                  </a:moveTo>
                  <a:cubicBezTo>
                    <a:pt x="17776" y="2446"/>
                    <a:pt x="14635" y="-1145"/>
                    <a:pt x="9548" y="351"/>
                  </a:cubicBezTo>
                  <a:cubicBezTo>
                    <a:pt x="4462" y="1847"/>
                    <a:pt x="-550" y="7756"/>
                    <a:pt x="49" y="10673"/>
                  </a:cubicBezTo>
                  <a:cubicBezTo>
                    <a:pt x="647" y="13591"/>
                    <a:pt x="7454" y="16134"/>
                    <a:pt x="12465" y="14638"/>
                  </a:cubicBezTo>
                  <a:cubicBezTo>
                    <a:pt x="17552" y="13142"/>
                    <a:pt x="18973" y="8280"/>
                    <a:pt x="18375" y="5288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A1600373-872D-7804-52D3-B9B2A3CDE6DC}"/>
                </a:ext>
              </a:extLst>
            </p:cNvPr>
            <p:cNvSpPr/>
            <p:nvPr/>
          </p:nvSpPr>
          <p:spPr>
            <a:xfrm>
              <a:off x="3895259" y="3144806"/>
              <a:ext cx="41152" cy="33574"/>
            </a:xfrm>
            <a:custGeom>
              <a:avLst/>
              <a:gdLst>
                <a:gd name="connsiteX0" fmla="*/ 40864 w 41152"/>
                <a:gd name="connsiteY0" fmla="*/ 11959 h 33574"/>
                <a:gd name="connsiteX1" fmla="*/ 21267 w 41152"/>
                <a:gd name="connsiteY1" fmla="*/ 739 h 33574"/>
                <a:gd name="connsiteX2" fmla="*/ 99 w 41152"/>
                <a:gd name="connsiteY2" fmla="*/ 23778 h 33574"/>
                <a:gd name="connsiteX3" fmla="*/ 27774 w 41152"/>
                <a:gd name="connsiteY3" fmla="*/ 32604 h 33574"/>
                <a:gd name="connsiteX4" fmla="*/ 40864 w 41152"/>
                <a:gd name="connsiteY4" fmla="*/ 11885 h 3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52" h="33574">
                  <a:moveTo>
                    <a:pt x="40864" y="11959"/>
                  </a:moveTo>
                  <a:cubicBezTo>
                    <a:pt x="39518" y="5452"/>
                    <a:pt x="32487" y="-2477"/>
                    <a:pt x="21267" y="739"/>
                  </a:cubicBezTo>
                  <a:cubicBezTo>
                    <a:pt x="10047" y="4031"/>
                    <a:pt x="-1173" y="17270"/>
                    <a:pt x="99" y="23778"/>
                  </a:cubicBezTo>
                  <a:cubicBezTo>
                    <a:pt x="1445" y="30285"/>
                    <a:pt x="16480" y="35895"/>
                    <a:pt x="27774" y="32604"/>
                  </a:cubicBezTo>
                  <a:cubicBezTo>
                    <a:pt x="38994" y="29313"/>
                    <a:pt x="42211" y="18467"/>
                    <a:pt x="40864" y="1188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6590683E-838A-EA20-FBCB-DBF3E5960016}"/>
                </a:ext>
              </a:extLst>
            </p:cNvPr>
            <p:cNvSpPr/>
            <p:nvPr/>
          </p:nvSpPr>
          <p:spPr>
            <a:xfrm>
              <a:off x="3802496" y="3171809"/>
              <a:ext cx="41163" cy="33574"/>
            </a:xfrm>
            <a:custGeom>
              <a:avLst/>
              <a:gdLst>
                <a:gd name="connsiteX0" fmla="*/ 40801 w 41163"/>
                <a:gd name="connsiteY0" fmla="*/ 11959 h 33574"/>
                <a:gd name="connsiteX1" fmla="*/ 21204 w 41163"/>
                <a:gd name="connsiteY1" fmla="*/ 739 h 33574"/>
                <a:gd name="connsiteX2" fmla="*/ 110 w 41163"/>
                <a:gd name="connsiteY2" fmla="*/ 23778 h 33574"/>
                <a:gd name="connsiteX3" fmla="*/ 27786 w 41163"/>
                <a:gd name="connsiteY3" fmla="*/ 32604 h 33574"/>
                <a:gd name="connsiteX4" fmla="*/ 40876 w 41163"/>
                <a:gd name="connsiteY4" fmla="*/ 11885 h 3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63" h="33574">
                  <a:moveTo>
                    <a:pt x="40801" y="11959"/>
                  </a:moveTo>
                  <a:cubicBezTo>
                    <a:pt x="39455" y="5452"/>
                    <a:pt x="32424" y="-2477"/>
                    <a:pt x="21204" y="739"/>
                  </a:cubicBezTo>
                  <a:cubicBezTo>
                    <a:pt x="9984" y="4031"/>
                    <a:pt x="-1236" y="17270"/>
                    <a:pt x="110" y="23778"/>
                  </a:cubicBezTo>
                  <a:cubicBezTo>
                    <a:pt x="1457" y="30285"/>
                    <a:pt x="16491" y="35895"/>
                    <a:pt x="27786" y="32604"/>
                  </a:cubicBezTo>
                  <a:cubicBezTo>
                    <a:pt x="39006" y="29313"/>
                    <a:pt x="42222" y="18467"/>
                    <a:pt x="40876" y="1188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2F32D9FC-0625-1097-F928-B51196643058}"/>
                </a:ext>
              </a:extLst>
            </p:cNvPr>
            <p:cNvSpPr/>
            <p:nvPr/>
          </p:nvSpPr>
          <p:spPr>
            <a:xfrm>
              <a:off x="3690335" y="3210010"/>
              <a:ext cx="32603" cy="25510"/>
            </a:xfrm>
            <a:custGeom>
              <a:avLst/>
              <a:gdLst>
                <a:gd name="connsiteX0" fmla="*/ 32386 w 32603"/>
                <a:gd name="connsiteY0" fmla="*/ 8914 h 25510"/>
                <a:gd name="connsiteX1" fmla="*/ 16977 w 32603"/>
                <a:gd name="connsiteY1" fmla="*/ 611 h 25510"/>
                <a:gd name="connsiteX2" fmla="*/ 72 w 32603"/>
                <a:gd name="connsiteY2" fmla="*/ 18264 h 25510"/>
                <a:gd name="connsiteX3" fmla="*/ 21914 w 32603"/>
                <a:gd name="connsiteY3" fmla="*/ 24696 h 25510"/>
                <a:gd name="connsiteX4" fmla="*/ 32386 w 32603"/>
                <a:gd name="connsiteY4" fmla="*/ 8839 h 2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03" h="25510">
                  <a:moveTo>
                    <a:pt x="32386" y="8914"/>
                  </a:moveTo>
                  <a:cubicBezTo>
                    <a:pt x="31413" y="3977"/>
                    <a:pt x="25878" y="-1932"/>
                    <a:pt x="16977" y="611"/>
                  </a:cubicBezTo>
                  <a:cubicBezTo>
                    <a:pt x="8076" y="3229"/>
                    <a:pt x="-900" y="13327"/>
                    <a:pt x="72" y="18264"/>
                  </a:cubicBezTo>
                  <a:cubicBezTo>
                    <a:pt x="1120" y="23200"/>
                    <a:pt x="12938" y="27314"/>
                    <a:pt x="21914" y="24696"/>
                  </a:cubicBezTo>
                  <a:cubicBezTo>
                    <a:pt x="30815" y="22078"/>
                    <a:pt x="33433" y="13776"/>
                    <a:pt x="32386" y="883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40E716C2-0B43-0A9E-BEB8-010CC0FCB340}"/>
                </a:ext>
              </a:extLst>
            </p:cNvPr>
            <p:cNvSpPr/>
            <p:nvPr/>
          </p:nvSpPr>
          <p:spPr>
            <a:xfrm>
              <a:off x="3644436" y="3235977"/>
              <a:ext cx="25440" cy="17213"/>
            </a:xfrm>
            <a:custGeom>
              <a:avLst/>
              <a:gdLst>
                <a:gd name="connsiteX0" fmla="*/ 25251 w 25440"/>
                <a:gd name="connsiteY0" fmla="*/ 5536 h 17213"/>
                <a:gd name="connsiteX1" fmla="*/ 13508 w 25440"/>
                <a:gd name="connsiteY1" fmla="*/ 600 h 17213"/>
                <a:gd name="connsiteX2" fmla="*/ 44 w 25440"/>
                <a:gd name="connsiteY2" fmla="*/ 12941 h 17213"/>
                <a:gd name="connsiteX3" fmla="*/ 16799 w 25440"/>
                <a:gd name="connsiteY3" fmla="*/ 16457 h 17213"/>
                <a:gd name="connsiteX4" fmla="*/ 25326 w 25440"/>
                <a:gd name="connsiteY4" fmla="*/ 5536 h 1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40" h="17213">
                  <a:moveTo>
                    <a:pt x="25251" y="5536"/>
                  </a:moveTo>
                  <a:cubicBezTo>
                    <a:pt x="24578" y="2320"/>
                    <a:pt x="20464" y="-1495"/>
                    <a:pt x="13508" y="600"/>
                  </a:cubicBezTo>
                  <a:cubicBezTo>
                    <a:pt x="6551" y="2619"/>
                    <a:pt x="-629" y="9650"/>
                    <a:pt x="44" y="12941"/>
                  </a:cubicBezTo>
                  <a:cubicBezTo>
                    <a:pt x="717" y="16158"/>
                    <a:pt x="9843" y="18477"/>
                    <a:pt x="16799" y="16457"/>
                  </a:cubicBezTo>
                  <a:cubicBezTo>
                    <a:pt x="23755" y="14437"/>
                    <a:pt x="25999" y="8827"/>
                    <a:pt x="25326" y="553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2C31D7E9-3BA1-0D67-E52A-E0DB59749222}"/>
                </a:ext>
              </a:extLst>
            </p:cNvPr>
            <p:cNvSpPr/>
            <p:nvPr/>
          </p:nvSpPr>
          <p:spPr>
            <a:xfrm>
              <a:off x="3738393" y="3206356"/>
              <a:ext cx="25431" cy="17213"/>
            </a:xfrm>
            <a:custGeom>
              <a:avLst/>
              <a:gdLst>
                <a:gd name="connsiteX0" fmla="*/ 25317 w 25431"/>
                <a:gd name="connsiteY0" fmla="*/ 5536 h 17213"/>
                <a:gd name="connsiteX1" fmla="*/ 13574 w 25431"/>
                <a:gd name="connsiteY1" fmla="*/ 600 h 17213"/>
                <a:gd name="connsiteX2" fmla="*/ 35 w 25431"/>
                <a:gd name="connsiteY2" fmla="*/ 12942 h 17213"/>
                <a:gd name="connsiteX3" fmla="*/ 16790 w 25431"/>
                <a:gd name="connsiteY3" fmla="*/ 16457 h 17213"/>
                <a:gd name="connsiteX4" fmla="*/ 25317 w 25431"/>
                <a:gd name="connsiteY4" fmla="*/ 5611 h 1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1" h="17213">
                  <a:moveTo>
                    <a:pt x="25317" y="5536"/>
                  </a:moveTo>
                  <a:cubicBezTo>
                    <a:pt x="24644" y="2320"/>
                    <a:pt x="20530" y="-1495"/>
                    <a:pt x="13574" y="600"/>
                  </a:cubicBezTo>
                  <a:cubicBezTo>
                    <a:pt x="6617" y="2694"/>
                    <a:pt x="-563" y="9650"/>
                    <a:pt x="35" y="12942"/>
                  </a:cubicBezTo>
                  <a:cubicBezTo>
                    <a:pt x="708" y="16158"/>
                    <a:pt x="9834" y="18477"/>
                    <a:pt x="16790" y="16457"/>
                  </a:cubicBezTo>
                  <a:cubicBezTo>
                    <a:pt x="23747" y="14438"/>
                    <a:pt x="25990" y="8828"/>
                    <a:pt x="25317" y="5611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BFEFDC3C-105D-4ADC-A808-0808A7FA70CF}"/>
                </a:ext>
              </a:extLst>
            </p:cNvPr>
            <p:cNvSpPr/>
            <p:nvPr/>
          </p:nvSpPr>
          <p:spPr>
            <a:xfrm>
              <a:off x="3856243" y="3172071"/>
              <a:ext cx="29001" cy="23279"/>
            </a:xfrm>
            <a:custGeom>
              <a:avLst/>
              <a:gdLst>
                <a:gd name="connsiteX0" fmla="*/ 28867 w 29001"/>
                <a:gd name="connsiteY0" fmla="*/ 8256 h 23279"/>
                <a:gd name="connsiteX1" fmla="*/ 15030 w 29001"/>
                <a:gd name="connsiteY1" fmla="*/ 551 h 23279"/>
                <a:gd name="connsiteX2" fmla="*/ 70 w 29001"/>
                <a:gd name="connsiteY2" fmla="*/ 16559 h 23279"/>
                <a:gd name="connsiteX3" fmla="*/ 19517 w 29001"/>
                <a:gd name="connsiteY3" fmla="*/ 22617 h 23279"/>
                <a:gd name="connsiteX4" fmla="*/ 28793 w 29001"/>
                <a:gd name="connsiteY4" fmla="*/ 8256 h 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1" h="23279">
                  <a:moveTo>
                    <a:pt x="28867" y="8256"/>
                  </a:moveTo>
                  <a:cubicBezTo>
                    <a:pt x="27970" y="3693"/>
                    <a:pt x="22958" y="-1767"/>
                    <a:pt x="15030" y="551"/>
                  </a:cubicBezTo>
                  <a:cubicBezTo>
                    <a:pt x="7101" y="2870"/>
                    <a:pt x="-828" y="12070"/>
                    <a:pt x="70" y="16559"/>
                  </a:cubicBezTo>
                  <a:cubicBezTo>
                    <a:pt x="967" y="21047"/>
                    <a:pt x="11589" y="24861"/>
                    <a:pt x="19517" y="22617"/>
                  </a:cubicBezTo>
                  <a:cubicBezTo>
                    <a:pt x="27446" y="20298"/>
                    <a:pt x="29765" y="12744"/>
                    <a:pt x="28793" y="825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446DCF06-5632-C151-46C8-06206B862199}"/>
                </a:ext>
              </a:extLst>
            </p:cNvPr>
            <p:cNvSpPr/>
            <p:nvPr/>
          </p:nvSpPr>
          <p:spPr>
            <a:xfrm>
              <a:off x="3997573" y="3112717"/>
              <a:ext cx="41167" cy="33574"/>
            </a:xfrm>
            <a:custGeom>
              <a:avLst/>
              <a:gdLst>
                <a:gd name="connsiteX0" fmla="*/ 40801 w 41167"/>
                <a:gd name="connsiteY0" fmla="*/ 11959 h 33574"/>
                <a:gd name="connsiteX1" fmla="*/ 21204 w 41167"/>
                <a:gd name="connsiteY1" fmla="*/ 739 h 33574"/>
                <a:gd name="connsiteX2" fmla="*/ 110 w 41167"/>
                <a:gd name="connsiteY2" fmla="*/ 23778 h 33574"/>
                <a:gd name="connsiteX3" fmla="*/ 27786 w 41167"/>
                <a:gd name="connsiteY3" fmla="*/ 32604 h 33574"/>
                <a:gd name="connsiteX4" fmla="*/ 40876 w 41167"/>
                <a:gd name="connsiteY4" fmla="*/ 11885 h 3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67" h="33574">
                  <a:moveTo>
                    <a:pt x="40801" y="11959"/>
                  </a:moveTo>
                  <a:cubicBezTo>
                    <a:pt x="39455" y="5452"/>
                    <a:pt x="32424" y="-2477"/>
                    <a:pt x="21204" y="739"/>
                  </a:cubicBezTo>
                  <a:cubicBezTo>
                    <a:pt x="9984" y="4031"/>
                    <a:pt x="-1236" y="17270"/>
                    <a:pt x="110" y="23778"/>
                  </a:cubicBezTo>
                  <a:cubicBezTo>
                    <a:pt x="1457" y="30285"/>
                    <a:pt x="16491" y="35895"/>
                    <a:pt x="27786" y="32604"/>
                  </a:cubicBezTo>
                  <a:cubicBezTo>
                    <a:pt x="39081" y="29313"/>
                    <a:pt x="42222" y="18467"/>
                    <a:pt x="40876" y="1188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9252C64C-EBF3-04F3-D41B-A1D27C876CDB}"/>
                </a:ext>
              </a:extLst>
            </p:cNvPr>
            <p:cNvSpPr/>
            <p:nvPr/>
          </p:nvSpPr>
          <p:spPr>
            <a:xfrm>
              <a:off x="3846933" y="3003452"/>
              <a:ext cx="36821" cy="32375"/>
            </a:xfrm>
            <a:custGeom>
              <a:avLst/>
              <a:gdLst>
                <a:gd name="connsiteX0" fmla="*/ 35784 w 36821"/>
                <a:gd name="connsiteY0" fmla="*/ 7604 h 32375"/>
                <a:gd name="connsiteX1" fmla="*/ 15887 w 36821"/>
                <a:gd name="connsiteY1" fmla="*/ 2293 h 32375"/>
                <a:gd name="connsiteX2" fmla="*/ 404 w 36821"/>
                <a:gd name="connsiteY2" fmla="*/ 27501 h 32375"/>
                <a:gd name="connsiteX3" fmla="*/ 27257 w 36821"/>
                <a:gd name="connsiteY3" fmla="*/ 28922 h 32375"/>
                <a:gd name="connsiteX4" fmla="*/ 35784 w 36821"/>
                <a:gd name="connsiteY4" fmla="*/ 7604 h 3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" h="32375">
                  <a:moveTo>
                    <a:pt x="35784" y="7604"/>
                  </a:moveTo>
                  <a:cubicBezTo>
                    <a:pt x="33465" y="2144"/>
                    <a:pt x="25686" y="-3167"/>
                    <a:pt x="15887" y="2293"/>
                  </a:cubicBezTo>
                  <a:cubicBezTo>
                    <a:pt x="6089" y="7753"/>
                    <a:pt x="-1915" y="22040"/>
                    <a:pt x="404" y="27501"/>
                  </a:cubicBezTo>
                  <a:cubicBezTo>
                    <a:pt x="2722" y="32961"/>
                    <a:pt x="17458" y="34382"/>
                    <a:pt x="27257" y="28922"/>
                  </a:cubicBezTo>
                  <a:cubicBezTo>
                    <a:pt x="37055" y="23387"/>
                    <a:pt x="38103" y="13064"/>
                    <a:pt x="35784" y="7604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F6A7D663-7A67-F022-94FA-EFDEA04EFA57}"/>
                </a:ext>
              </a:extLst>
            </p:cNvPr>
            <p:cNvSpPr/>
            <p:nvPr/>
          </p:nvSpPr>
          <p:spPr>
            <a:xfrm>
              <a:off x="3855114" y="3010769"/>
              <a:ext cx="19610" cy="17245"/>
            </a:xfrm>
            <a:custGeom>
              <a:avLst/>
              <a:gdLst>
                <a:gd name="connsiteX0" fmla="*/ 19001 w 19610"/>
                <a:gd name="connsiteY0" fmla="*/ 4026 h 17245"/>
                <a:gd name="connsiteX1" fmla="*/ 8455 w 19610"/>
                <a:gd name="connsiteY1" fmla="*/ 1259 h 17245"/>
                <a:gd name="connsiteX2" fmla="*/ 227 w 19610"/>
                <a:gd name="connsiteY2" fmla="*/ 14648 h 17245"/>
                <a:gd name="connsiteX3" fmla="*/ 14513 w 19610"/>
                <a:gd name="connsiteY3" fmla="*/ 15396 h 17245"/>
                <a:gd name="connsiteX4" fmla="*/ 19076 w 19610"/>
                <a:gd name="connsiteY4" fmla="*/ 4101 h 1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10" h="17245">
                  <a:moveTo>
                    <a:pt x="19001" y="4026"/>
                  </a:moveTo>
                  <a:cubicBezTo>
                    <a:pt x="17805" y="1184"/>
                    <a:pt x="13616" y="-1733"/>
                    <a:pt x="8455" y="1259"/>
                  </a:cubicBezTo>
                  <a:cubicBezTo>
                    <a:pt x="3219" y="4176"/>
                    <a:pt x="-1045" y="11731"/>
                    <a:pt x="227" y="14648"/>
                  </a:cubicBezTo>
                  <a:cubicBezTo>
                    <a:pt x="1498" y="17565"/>
                    <a:pt x="9352" y="18313"/>
                    <a:pt x="14513" y="15396"/>
                  </a:cubicBezTo>
                  <a:cubicBezTo>
                    <a:pt x="19749" y="12479"/>
                    <a:pt x="20273" y="7018"/>
                    <a:pt x="19076" y="410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C24106AB-B23B-E5D7-01F9-F3193EACE6CA}"/>
                </a:ext>
              </a:extLst>
            </p:cNvPr>
            <p:cNvSpPr/>
            <p:nvPr/>
          </p:nvSpPr>
          <p:spPr>
            <a:xfrm>
              <a:off x="4008561" y="3121578"/>
              <a:ext cx="20501" cy="16224"/>
            </a:xfrm>
            <a:custGeom>
              <a:avLst/>
              <a:gdLst>
                <a:gd name="connsiteX0" fmla="*/ 20388 w 20501"/>
                <a:gd name="connsiteY0" fmla="*/ 5866 h 16224"/>
                <a:gd name="connsiteX1" fmla="*/ 10814 w 20501"/>
                <a:gd name="connsiteY1" fmla="*/ 330 h 16224"/>
                <a:gd name="connsiteX2" fmla="*/ 43 w 20501"/>
                <a:gd name="connsiteY2" fmla="*/ 11326 h 16224"/>
                <a:gd name="connsiteX3" fmla="*/ 13656 w 20501"/>
                <a:gd name="connsiteY3" fmla="*/ 15814 h 16224"/>
                <a:gd name="connsiteX4" fmla="*/ 20388 w 20501"/>
                <a:gd name="connsiteY4" fmla="*/ 5940 h 1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1" h="16224">
                  <a:moveTo>
                    <a:pt x="20388" y="5866"/>
                  </a:moveTo>
                  <a:cubicBezTo>
                    <a:pt x="19790" y="2724"/>
                    <a:pt x="16424" y="-1166"/>
                    <a:pt x="10814" y="330"/>
                  </a:cubicBezTo>
                  <a:cubicBezTo>
                    <a:pt x="5204" y="1826"/>
                    <a:pt x="-555" y="8110"/>
                    <a:pt x="43" y="11326"/>
                  </a:cubicBezTo>
                  <a:cubicBezTo>
                    <a:pt x="641" y="14468"/>
                    <a:pt x="8047" y="17310"/>
                    <a:pt x="13656" y="15814"/>
                  </a:cubicBezTo>
                  <a:cubicBezTo>
                    <a:pt x="19266" y="14318"/>
                    <a:pt x="20987" y="9082"/>
                    <a:pt x="20388" y="5940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71A75CAE-9F35-33CF-38B0-3051F67102B0}"/>
                </a:ext>
              </a:extLst>
            </p:cNvPr>
            <p:cNvSpPr/>
            <p:nvPr/>
          </p:nvSpPr>
          <p:spPr>
            <a:xfrm>
              <a:off x="3863517" y="3069793"/>
              <a:ext cx="38781" cy="30191"/>
            </a:xfrm>
            <a:custGeom>
              <a:avLst/>
              <a:gdLst>
                <a:gd name="connsiteX0" fmla="*/ 38647 w 38781"/>
                <a:gd name="connsiteY0" fmla="*/ 11649 h 30191"/>
                <a:gd name="connsiteX1" fmla="*/ 20995 w 38781"/>
                <a:gd name="connsiteY1" fmla="*/ 429 h 30191"/>
                <a:gd name="connsiteX2" fmla="*/ 51 w 38781"/>
                <a:gd name="connsiteY2" fmla="*/ 20101 h 30191"/>
                <a:gd name="connsiteX3" fmla="*/ 25333 w 38781"/>
                <a:gd name="connsiteY3" fmla="*/ 29676 h 30191"/>
                <a:gd name="connsiteX4" fmla="*/ 38647 w 38781"/>
                <a:gd name="connsiteY4" fmla="*/ 11649 h 3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81" h="30191">
                  <a:moveTo>
                    <a:pt x="38647" y="11649"/>
                  </a:moveTo>
                  <a:cubicBezTo>
                    <a:pt x="37750" y="5665"/>
                    <a:pt x="31691" y="-1890"/>
                    <a:pt x="20995" y="429"/>
                  </a:cubicBezTo>
                  <a:cubicBezTo>
                    <a:pt x="10298" y="2748"/>
                    <a:pt x="-847" y="14117"/>
                    <a:pt x="51" y="20101"/>
                  </a:cubicBezTo>
                  <a:cubicBezTo>
                    <a:pt x="948" y="26085"/>
                    <a:pt x="14637" y="31995"/>
                    <a:pt x="25333" y="29676"/>
                  </a:cubicBezTo>
                  <a:cubicBezTo>
                    <a:pt x="36029" y="27357"/>
                    <a:pt x="39545" y="17633"/>
                    <a:pt x="38647" y="1164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5270D771-CC44-4504-90C4-FFD3A4E2A278}"/>
                </a:ext>
              </a:extLst>
            </p:cNvPr>
            <p:cNvSpPr/>
            <p:nvPr/>
          </p:nvSpPr>
          <p:spPr>
            <a:xfrm>
              <a:off x="3876637" y="3078440"/>
              <a:ext cx="15878" cy="12349"/>
            </a:xfrm>
            <a:custGeom>
              <a:avLst/>
              <a:gdLst>
                <a:gd name="connsiteX0" fmla="*/ 15879 w 15878"/>
                <a:gd name="connsiteY0" fmla="*/ 4797 h 12349"/>
                <a:gd name="connsiteX1" fmla="*/ 8623 w 15878"/>
                <a:gd name="connsiteY1" fmla="*/ 160 h 12349"/>
                <a:gd name="connsiteX2" fmla="*/ 21 w 15878"/>
                <a:gd name="connsiteY2" fmla="*/ 8238 h 12349"/>
                <a:gd name="connsiteX3" fmla="*/ 10343 w 15878"/>
                <a:gd name="connsiteY3" fmla="*/ 12128 h 12349"/>
                <a:gd name="connsiteX4" fmla="*/ 15804 w 15878"/>
                <a:gd name="connsiteY4" fmla="*/ 4723 h 1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8" h="12349">
                  <a:moveTo>
                    <a:pt x="15879" y="4797"/>
                  </a:moveTo>
                  <a:cubicBezTo>
                    <a:pt x="15505" y="2329"/>
                    <a:pt x="13036" y="-738"/>
                    <a:pt x="8623" y="160"/>
                  </a:cubicBezTo>
                  <a:cubicBezTo>
                    <a:pt x="4285" y="1132"/>
                    <a:pt x="-353" y="5770"/>
                    <a:pt x="21" y="8238"/>
                  </a:cubicBezTo>
                  <a:cubicBezTo>
                    <a:pt x="395" y="10707"/>
                    <a:pt x="6005" y="13100"/>
                    <a:pt x="10343" y="12128"/>
                  </a:cubicBezTo>
                  <a:cubicBezTo>
                    <a:pt x="14682" y="11155"/>
                    <a:pt x="16178" y="7191"/>
                    <a:pt x="15804" y="4723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0CE10950-B72C-5454-CD64-386B25424940}"/>
                </a:ext>
              </a:extLst>
            </p:cNvPr>
            <p:cNvSpPr/>
            <p:nvPr/>
          </p:nvSpPr>
          <p:spPr>
            <a:xfrm>
              <a:off x="3898223" y="3088044"/>
              <a:ext cx="41049" cy="34770"/>
            </a:xfrm>
            <a:custGeom>
              <a:avLst/>
              <a:gdLst>
                <a:gd name="connsiteX0" fmla="*/ 40594 w 41049"/>
                <a:gd name="connsiteY0" fmla="*/ 11125 h 34770"/>
                <a:gd name="connsiteX1" fmla="*/ 20024 w 41049"/>
                <a:gd name="connsiteY1" fmla="*/ 1177 h 34770"/>
                <a:gd name="connsiteX2" fmla="*/ 202 w 41049"/>
                <a:gd name="connsiteY2" fmla="*/ 26235 h 34770"/>
                <a:gd name="connsiteX3" fmla="*/ 28700 w 41049"/>
                <a:gd name="connsiteY3" fmla="*/ 33191 h 34770"/>
                <a:gd name="connsiteX4" fmla="*/ 40519 w 41049"/>
                <a:gd name="connsiteY4" fmla="*/ 11125 h 3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49" h="34770">
                  <a:moveTo>
                    <a:pt x="40594" y="11125"/>
                  </a:moveTo>
                  <a:cubicBezTo>
                    <a:pt x="38798" y="4543"/>
                    <a:pt x="31169" y="-2937"/>
                    <a:pt x="20024" y="1177"/>
                  </a:cubicBezTo>
                  <a:cubicBezTo>
                    <a:pt x="8878" y="5366"/>
                    <a:pt x="-1593" y="19653"/>
                    <a:pt x="202" y="26235"/>
                  </a:cubicBezTo>
                  <a:cubicBezTo>
                    <a:pt x="1997" y="32817"/>
                    <a:pt x="17555" y="37305"/>
                    <a:pt x="28700" y="33191"/>
                  </a:cubicBezTo>
                  <a:cubicBezTo>
                    <a:pt x="39846" y="29002"/>
                    <a:pt x="42314" y="17708"/>
                    <a:pt x="40519" y="1112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D0A58A51-6438-620C-95E3-DF674D397363}"/>
                </a:ext>
              </a:extLst>
            </p:cNvPr>
            <p:cNvSpPr/>
            <p:nvPr/>
          </p:nvSpPr>
          <p:spPr>
            <a:xfrm>
              <a:off x="3908179" y="3096014"/>
              <a:ext cx="23584" cy="19857"/>
            </a:xfrm>
            <a:custGeom>
              <a:avLst/>
              <a:gdLst>
                <a:gd name="connsiteX0" fmla="*/ 23232 w 23584"/>
                <a:gd name="connsiteY0" fmla="*/ 6372 h 19857"/>
                <a:gd name="connsiteX1" fmla="*/ 11488 w 23584"/>
                <a:gd name="connsiteY1" fmla="*/ 687 h 19857"/>
                <a:gd name="connsiteX2" fmla="*/ 119 w 23584"/>
                <a:gd name="connsiteY2" fmla="*/ 14974 h 19857"/>
                <a:gd name="connsiteX3" fmla="*/ 16500 w 23584"/>
                <a:gd name="connsiteY3" fmla="*/ 18938 h 19857"/>
                <a:gd name="connsiteX4" fmla="*/ 23306 w 23584"/>
                <a:gd name="connsiteY4" fmla="*/ 6297 h 1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84" h="19857">
                  <a:moveTo>
                    <a:pt x="23232" y="6372"/>
                  </a:moveTo>
                  <a:cubicBezTo>
                    <a:pt x="22185" y="2632"/>
                    <a:pt x="17846" y="-1707"/>
                    <a:pt x="11488" y="687"/>
                  </a:cubicBezTo>
                  <a:cubicBezTo>
                    <a:pt x="5130" y="3081"/>
                    <a:pt x="-928" y="11234"/>
                    <a:pt x="119" y="14974"/>
                  </a:cubicBezTo>
                  <a:cubicBezTo>
                    <a:pt x="1166" y="18714"/>
                    <a:pt x="10067" y="21332"/>
                    <a:pt x="16500" y="18938"/>
                  </a:cubicBezTo>
                  <a:cubicBezTo>
                    <a:pt x="22858" y="16545"/>
                    <a:pt x="24279" y="10037"/>
                    <a:pt x="23306" y="6297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EF3BD45E-7959-2D01-3CC2-6B913AE6A790}"/>
                </a:ext>
              </a:extLst>
            </p:cNvPr>
            <p:cNvSpPr/>
            <p:nvPr/>
          </p:nvSpPr>
          <p:spPr>
            <a:xfrm>
              <a:off x="3945571" y="3057572"/>
              <a:ext cx="41089" cy="34787"/>
            </a:xfrm>
            <a:custGeom>
              <a:avLst/>
              <a:gdLst>
                <a:gd name="connsiteX0" fmla="*/ 40594 w 41089"/>
                <a:gd name="connsiteY0" fmla="*/ 11154 h 34787"/>
                <a:gd name="connsiteX1" fmla="*/ 20024 w 41089"/>
                <a:gd name="connsiteY1" fmla="*/ 1206 h 34787"/>
                <a:gd name="connsiteX2" fmla="*/ 202 w 41089"/>
                <a:gd name="connsiteY2" fmla="*/ 26264 h 34787"/>
                <a:gd name="connsiteX3" fmla="*/ 28700 w 41089"/>
                <a:gd name="connsiteY3" fmla="*/ 33220 h 34787"/>
                <a:gd name="connsiteX4" fmla="*/ 40594 w 41089"/>
                <a:gd name="connsiteY4" fmla="*/ 11154 h 3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89" h="34787">
                  <a:moveTo>
                    <a:pt x="40594" y="11154"/>
                  </a:moveTo>
                  <a:cubicBezTo>
                    <a:pt x="38798" y="4572"/>
                    <a:pt x="31169" y="-2983"/>
                    <a:pt x="20024" y="1206"/>
                  </a:cubicBezTo>
                  <a:cubicBezTo>
                    <a:pt x="8879" y="5395"/>
                    <a:pt x="-1593" y="19681"/>
                    <a:pt x="202" y="26264"/>
                  </a:cubicBezTo>
                  <a:cubicBezTo>
                    <a:pt x="1997" y="32771"/>
                    <a:pt x="17555" y="37334"/>
                    <a:pt x="28700" y="33220"/>
                  </a:cubicBezTo>
                  <a:cubicBezTo>
                    <a:pt x="39845" y="29031"/>
                    <a:pt x="42314" y="17737"/>
                    <a:pt x="40594" y="11154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6BDFDCA4-BF88-B848-C804-7790CAD5DE3E}"/>
                </a:ext>
              </a:extLst>
            </p:cNvPr>
            <p:cNvSpPr/>
            <p:nvPr/>
          </p:nvSpPr>
          <p:spPr>
            <a:xfrm>
              <a:off x="3958012" y="3068194"/>
              <a:ext cx="20159" cy="17054"/>
            </a:xfrm>
            <a:custGeom>
              <a:avLst/>
              <a:gdLst>
                <a:gd name="connsiteX0" fmla="*/ 19924 w 20159"/>
                <a:gd name="connsiteY0" fmla="*/ 5469 h 17054"/>
                <a:gd name="connsiteX1" fmla="*/ 9826 w 20159"/>
                <a:gd name="connsiteY1" fmla="*/ 607 h 17054"/>
                <a:gd name="connsiteX2" fmla="*/ 102 w 20159"/>
                <a:gd name="connsiteY2" fmla="*/ 12875 h 17054"/>
                <a:gd name="connsiteX3" fmla="*/ 14090 w 20159"/>
                <a:gd name="connsiteY3" fmla="*/ 16240 h 17054"/>
                <a:gd name="connsiteX4" fmla="*/ 19924 w 20159"/>
                <a:gd name="connsiteY4" fmla="*/ 5395 h 1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9" h="17054">
                  <a:moveTo>
                    <a:pt x="19924" y="5469"/>
                  </a:moveTo>
                  <a:cubicBezTo>
                    <a:pt x="19026" y="2253"/>
                    <a:pt x="15286" y="-1487"/>
                    <a:pt x="9826" y="607"/>
                  </a:cubicBezTo>
                  <a:cubicBezTo>
                    <a:pt x="4366" y="2627"/>
                    <a:pt x="-795" y="9658"/>
                    <a:pt x="102" y="12875"/>
                  </a:cubicBezTo>
                  <a:cubicBezTo>
                    <a:pt x="1000" y="16091"/>
                    <a:pt x="8629" y="18335"/>
                    <a:pt x="14090" y="16240"/>
                  </a:cubicBezTo>
                  <a:cubicBezTo>
                    <a:pt x="19550" y="14221"/>
                    <a:pt x="20747" y="8611"/>
                    <a:pt x="19924" y="5395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D387EAE9-5513-D99D-4015-C59A1EC90A90}"/>
                </a:ext>
              </a:extLst>
            </p:cNvPr>
            <p:cNvSpPr/>
            <p:nvPr/>
          </p:nvSpPr>
          <p:spPr>
            <a:xfrm>
              <a:off x="3943641" y="3106299"/>
              <a:ext cx="37395" cy="31596"/>
            </a:xfrm>
            <a:custGeom>
              <a:avLst/>
              <a:gdLst>
                <a:gd name="connsiteX0" fmla="*/ 36913 w 37395"/>
                <a:gd name="connsiteY0" fmla="*/ 10075 h 31596"/>
                <a:gd name="connsiteX1" fmla="*/ 18213 w 37395"/>
                <a:gd name="connsiteY1" fmla="*/ 1099 h 31596"/>
                <a:gd name="connsiteX2" fmla="*/ 187 w 37395"/>
                <a:gd name="connsiteY2" fmla="*/ 23838 h 31596"/>
                <a:gd name="connsiteX3" fmla="*/ 26142 w 37395"/>
                <a:gd name="connsiteY3" fmla="*/ 30121 h 31596"/>
                <a:gd name="connsiteX4" fmla="*/ 36913 w 37395"/>
                <a:gd name="connsiteY4" fmla="*/ 10075 h 3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95" h="31596">
                  <a:moveTo>
                    <a:pt x="36913" y="10075"/>
                  </a:moveTo>
                  <a:cubicBezTo>
                    <a:pt x="35268" y="4165"/>
                    <a:pt x="28386" y="-2716"/>
                    <a:pt x="18213" y="1099"/>
                  </a:cubicBezTo>
                  <a:cubicBezTo>
                    <a:pt x="8041" y="4839"/>
                    <a:pt x="-1459" y="17929"/>
                    <a:pt x="187" y="23838"/>
                  </a:cubicBezTo>
                  <a:cubicBezTo>
                    <a:pt x="1832" y="29822"/>
                    <a:pt x="15969" y="33936"/>
                    <a:pt x="26142" y="30121"/>
                  </a:cubicBezTo>
                  <a:cubicBezTo>
                    <a:pt x="36240" y="26306"/>
                    <a:pt x="38559" y="16059"/>
                    <a:pt x="36913" y="1007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F93F6629-51F0-E49D-96FA-44604FF30F41}"/>
                </a:ext>
              </a:extLst>
            </p:cNvPr>
            <p:cNvSpPr/>
            <p:nvPr/>
          </p:nvSpPr>
          <p:spPr>
            <a:xfrm>
              <a:off x="3950458" y="3115645"/>
              <a:ext cx="20187" cy="17055"/>
            </a:xfrm>
            <a:custGeom>
              <a:avLst/>
              <a:gdLst>
                <a:gd name="connsiteX0" fmla="*/ 19924 w 20187"/>
                <a:gd name="connsiteY0" fmla="*/ 5441 h 17055"/>
                <a:gd name="connsiteX1" fmla="*/ 9826 w 20187"/>
                <a:gd name="connsiteY1" fmla="*/ 579 h 17055"/>
                <a:gd name="connsiteX2" fmla="*/ 102 w 20187"/>
                <a:gd name="connsiteY2" fmla="*/ 12846 h 17055"/>
                <a:gd name="connsiteX3" fmla="*/ 14090 w 20187"/>
                <a:gd name="connsiteY3" fmla="*/ 16287 h 17055"/>
                <a:gd name="connsiteX4" fmla="*/ 19924 w 20187"/>
                <a:gd name="connsiteY4" fmla="*/ 5441 h 17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7" h="17055">
                  <a:moveTo>
                    <a:pt x="19924" y="5441"/>
                  </a:moveTo>
                  <a:cubicBezTo>
                    <a:pt x="19027" y="2224"/>
                    <a:pt x="15287" y="-1441"/>
                    <a:pt x="9826" y="579"/>
                  </a:cubicBezTo>
                  <a:cubicBezTo>
                    <a:pt x="4366" y="2598"/>
                    <a:pt x="-795" y="9629"/>
                    <a:pt x="102" y="12846"/>
                  </a:cubicBezTo>
                  <a:cubicBezTo>
                    <a:pt x="1000" y="16062"/>
                    <a:pt x="8629" y="18306"/>
                    <a:pt x="14090" y="16287"/>
                  </a:cubicBezTo>
                  <a:cubicBezTo>
                    <a:pt x="19550" y="14267"/>
                    <a:pt x="20822" y="8657"/>
                    <a:pt x="19924" y="544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F65C0856-1DF9-BAC9-CE1A-AD10CA85371D}"/>
                </a:ext>
              </a:extLst>
            </p:cNvPr>
            <p:cNvSpPr/>
            <p:nvPr/>
          </p:nvSpPr>
          <p:spPr>
            <a:xfrm>
              <a:off x="3813649" y="3182861"/>
              <a:ext cx="20159" cy="17083"/>
            </a:xfrm>
            <a:custGeom>
              <a:avLst/>
              <a:gdLst>
                <a:gd name="connsiteX0" fmla="*/ 19924 w 20159"/>
                <a:gd name="connsiteY0" fmla="*/ 5469 h 17083"/>
                <a:gd name="connsiteX1" fmla="*/ 9826 w 20159"/>
                <a:gd name="connsiteY1" fmla="*/ 607 h 17083"/>
                <a:gd name="connsiteX2" fmla="*/ 102 w 20159"/>
                <a:gd name="connsiteY2" fmla="*/ 12875 h 17083"/>
                <a:gd name="connsiteX3" fmla="*/ 14090 w 20159"/>
                <a:gd name="connsiteY3" fmla="*/ 16315 h 17083"/>
                <a:gd name="connsiteX4" fmla="*/ 19924 w 20159"/>
                <a:gd name="connsiteY4" fmla="*/ 5469 h 1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59" h="17083">
                  <a:moveTo>
                    <a:pt x="19924" y="5469"/>
                  </a:moveTo>
                  <a:cubicBezTo>
                    <a:pt x="19026" y="2253"/>
                    <a:pt x="15286" y="-1487"/>
                    <a:pt x="9826" y="607"/>
                  </a:cubicBezTo>
                  <a:cubicBezTo>
                    <a:pt x="4366" y="2627"/>
                    <a:pt x="-795" y="9658"/>
                    <a:pt x="102" y="12875"/>
                  </a:cubicBezTo>
                  <a:cubicBezTo>
                    <a:pt x="1000" y="16091"/>
                    <a:pt x="8629" y="18335"/>
                    <a:pt x="14090" y="16315"/>
                  </a:cubicBezTo>
                  <a:cubicBezTo>
                    <a:pt x="19550" y="14296"/>
                    <a:pt x="20747" y="8686"/>
                    <a:pt x="19924" y="546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592F3E7E-C09E-ABF6-1521-AF0C59B257D1}"/>
                </a:ext>
              </a:extLst>
            </p:cNvPr>
            <p:cNvSpPr/>
            <p:nvPr/>
          </p:nvSpPr>
          <p:spPr>
            <a:xfrm>
              <a:off x="3905877" y="3154587"/>
              <a:ext cx="20186" cy="17083"/>
            </a:xfrm>
            <a:custGeom>
              <a:avLst/>
              <a:gdLst>
                <a:gd name="connsiteX0" fmla="*/ 19924 w 20186"/>
                <a:gd name="connsiteY0" fmla="*/ 5469 h 17083"/>
                <a:gd name="connsiteX1" fmla="*/ 9826 w 20186"/>
                <a:gd name="connsiteY1" fmla="*/ 607 h 17083"/>
                <a:gd name="connsiteX2" fmla="*/ 102 w 20186"/>
                <a:gd name="connsiteY2" fmla="*/ 12875 h 17083"/>
                <a:gd name="connsiteX3" fmla="*/ 14090 w 20186"/>
                <a:gd name="connsiteY3" fmla="*/ 16315 h 17083"/>
                <a:gd name="connsiteX4" fmla="*/ 19924 w 20186"/>
                <a:gd name="connsiteY4" fmla="*/ 5469 h 1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6" h="17083">
                  <a:moveTo>
                    <a:pt x="19924" y="5469"/>
                  </a:moveTo>
                  <a:cubicBezTo>
                    <a:pt x="19026" y="2253"/>
                    <a:pt x="15286" y="-1487"/>
                    <a:pt x="9826" y="607"/>
                  </a:cubicBezTo>
                  <a:cubicBezTo>
                    <a:pt x="4366" y="2627"/>
                    <a:pt x="-795" y="9658"/>
                    <a:pt x="102" y="12875"/>
                  </a:cubicBezTo>
                  <a:cubicBezTo>
                    <a:pt x="1000" y="16091"/>
                    <a:pt x="8629" y="18335"/>
                    <a:pt x="14090" y="16315"/>
                  </a:cubicBezTo>
                  <a:cubicBezTo>
                    <a:pt x="19550" y="14296"/>
                    <a:pt x="20822" y="8686"/>
                    <a:pt x="19924" y="546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04553923-E24F-8C5D-354A-AEDED1EE8662}"/>
                </a:ext>
              </a:extLst>
            </p:cNvPr>
            <p:cNvSpPr/>
            <p:nvPr/>
          </p:nvSpPr>
          <p:spPr>
            <a:xfrm>
              <a:off x="3860813" y="3179541"/>
              <a:ext cx="14430" cy="10906"/>
            </a:xfrm>
            <a:custGeom>
              <a:avLst/>
              <a:gdLst>
                <a:gd name="connsiteX0" fmla="*/ 14274 w 14430"/>
                <a:gd name="connsiteY0" fmla="*/ 3255 h 10906"/>
                <a:gd name="connsiteX1" fmla="*/ 7168 w 14430"/>
                <a:gd name="connsiteY1" fmla="*/ 487 h 10906"/>
                <a:gd name="connsiteX2" fmla="*/ 62 w 14430"/>
                <a:gd name="connsiteY2" fmla="*/ 8491 h 10906"/>
                <a:gd name="connsiteX3" fmla="*/ 9936 w 14430"/>
                <a:gd name="connsiteY3" fmla="*/ 10286 h 10906"/>
                <a:gd name="connsiteX4" fmla="*/ 14274 w 14430"/>
                <a:gd name="connsiteY4" fmla="*/ 3329 h 10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0" h="10906">
                  <a:moveTo>
                    <a:pt x="14274" y="3255"/>
                  </a:moveTo>
                  <a:cubicBezTo>
                    <a:pt x="13676" y="1235"/>
                    <a:pt x="11133" y="-1009"/>
                    <a:pt x="7168" y="487"/>
                  </a:cubicBezTo>
                  <a:cubicBezTo>
                    <a:pt x="3279" y="1908"/>
                    <a:pt x="-536" y="6471"/>
                    <a:pt x="62" y="8491"/>
                  </a:cubicBezTo>
                  <a:cubicBezTo>
                    <a:pt x="586" y="10510"/>
                    <a:pt x="5971" y="11707"/>
                    <a:pt x="9936" y="10286"/>
                  </a:cubicBezTo>
                  <a:cubicBezTo>
                    <a:pt x="13825" y="8865"/>
                    <a:pt x="14873" y="5349"/>
                    <a:pt x="14274" y="332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849E09C7-310C-F73F-4898-6028E3C03D1D}"/>
                </a:ext>
              </a:extLst>
            </p:cNvPr>
            <p:cNvSpPr/>
            <p:nvPr/>
          </p:nvSpPr>
          <p:spPr>
            <a:xfrm>
              <a:off x="3696866" y="3218542"/>
              <a:ext cx="14391" cy="10876"/>
            </a:xfrm>
            <a:custGeom>
              <a:avLst/>
              <a:gdLst>
                <a:gd name="connsiteX0" fmla="*/ 14336 w 14391"/>
                <a:gd name="connsiteY0" fmla="*/ 3224 h 10876"/>
                <a:gd name="connsiteX1" fmla="*/ 7230 w 14391"/>
                <a:gd name="connsiteY1" fmla="*/ 457 h 10876"/>
                <a:gd name="connsiteX2" fmla="*/ 49 w 14391"/>
                <a:gd name="connsiteY2" fmla="*/ 8460 h 10876"/>
                <a:gd name="connsiteX3" fmla="*/ 9923 w 14391"/>
                <a:gd name="connsiteY3" fmla="*/ 10255 h 10876"/>
                <a:gd name="connsiteX4" fmla="*/ 14261 w 14391"/>
                <a:gd name="connsiteY4" fmla="*/ 3299 h 1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1" h="10876">
                  <a:moveTo>
                    <a:pt x="14336" y="3224"/>
                  </a:moveTo>
                  <a:cubicBezTo>
                    <a:pt x="13737" y="1205"/>
                    <a:pt x="11194" y="-965"/>
                    <a:pt x="7230" y="457"/>
                  </a:cubicBezTo>
                  <a:cubicBezTo>
                    <a:pt x="3266" y="1878"/>
                    <a:pt x="-474" y="6441"/>
                    <a:pt x="49" y="8460"/>
                  </a:cubicBezTo>
                  <a:cubicBezTo>
                    <a:pt x="648" y="10480"/>
                    <a:pt x="6033" y="11677"/>
                    <a:pt x="9923" y="10255"/>
                  </a:cubicBezTo>
                  <a:cubicBezTo>
                    <a:pt x="13812" y="8834"/>
                    <a:pt x="14785" y="5244"/>
                    <a:pt x="14261" y="329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4CA04771-6BF0-18E3-9F82-7ECF6BAF4A64}"/>
                </a:ext>
              </a:extLst>
            </p:cNvPr>
            <p:cNvSpPr/>
            <p:nvPr/>
          </p:nvSpPr>
          <p:spPr>
            <a:xfrm>
              <a:off x="3745121" y="3209603"/>
              <a:ext cx="12937" cy="9171"/>
            </a:xfrm>
            <a:custGeom>
              <a:avLst/>
              <a:gdLst>
                <a:gd name="connsiteX0" fmla="*/ 12830 w 12937"/>
                <a:gd name="connsiteY0" fmla="*/ 2664 h 9171"/>
                <a:gd name="connsiteX1" fmla="*/ 6547 w 12937"/>
                <a:gd name="connsiteY1" fmla="*/ 420 h 9171"/>
                <a:gd name="connsiteX2" fmla="*/ 40 w 12937"/>
                <a:gd name="connsiteY2" fmla="*/ 7227 h 9171"/>
                <a:gd name="connsiteX3" fmla="*/ 8866 w 12937"/>
                <a:gd name="connsiteY3" fmla="*/ 8573 h 9171"/>
                <a:gd name="connsiteX4" fmla="*/ 12830 w 12937"/>
                <a:gd name="connsiteY4" fmla="*/ 2664 h 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7" h="9171">
                  <a:moveTo>
                    <a:pt x="12830" y="2664"/>
                  </a:moveTo>
                  <a:cubicBezTo>
                    <a:pt x="12381" y="1018"/>
                    <a:pt x="10063" y="-852"/>
                    <a:pt x="6547" y="420"/>
                  </a:cubicBezTo>
                  <a:cubicBezTo>
                    <a:pt x="3032" y="1691"/>
                    <a:pt x="-409" y="5581"/>
                    <a:pt x="40" y="7227"/>
                  </a:cubicBezTo>
                  <a:cubicBezTo>
                    <a:pt x="488" y="8947"/>
                    <a:pt x="5350" y="9844"/>
                    <a:pt x="8866" y="8573"/>
                  </a:cubicBezTo>
                  <a:cubicBezTo>
                    <a:pt x="12381" y="7301"/>
                    <a:pt x="13279" y="4309"/>
                    <a:pt x="12830" y="2664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F94FD7E5-5D6F-7CED-713C-B15D4E244FE5}"/>
                </a:ext>
              </a:extLst>
            </p:cNvPr>
            <p:cNvSpPr/>
            <p:nvPr/>
          </p:nvSpPr>
          <p:spPr>
            <a:xfrm>
              <a:off x="3649602" y="3242365"/>
              <a:ext cx="12937" cy="9230"/>
            </a:xfrm>
            <a:custGeom>
              <a:avLst/>
              <a:gdLst>
                <a:gd name="connsiteX0" fmla="*/ 12830 w 12937"/>
                <a:gd name="connsiteY0" fmla="*/ 2664 h 9230"/>
                <a:gd name="connsiteX1" fmla="*/ 6547 w 12937"/>
                <a:gd name="connsiteY1" fmla="*/ 420 h 9230"/>
                <a:gd name="connsiteX2" fmla="*/ 40 w 12937"/>
                <a:gd name="connsiteY2" fmla="*/ 7301 h 9230"/>
                <a:gd name="connsiteX3" fmla="*/ 8866 w 12937"/>
                <a:gd name="connsiteY3" fmla="*/ 8648 h 9230"/>
                <a:gd name="connsiteX4" fmla="*/ 12830 w 12937"/>
                <a:gd name="connsiteY4" fmla="*/ 2739 h 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7" h="9230">
                  <a:moveTo>
                    <a:pt x="12830" y="2664"/>
                  </a:moveTo>
                  <a:cubicBezTo>
                    <a:pt x="12381" y="1018"/>
                    <a:pt x="10063" y="-852"/>
                    <a:pt x="6547" y="420"/>
                  </a:cubicBezTo>
                  <a:cubicBezTo>
                    <a:pt x="3032" y="1691"/>
                    <a:pt x="-409" y="5581"/>
                    <a:pt x="40" y="7301"/>
                  </a:cubicBezTo>
                  <a:cubicBezTo>
                    <a:pt x="488" y="8947"/>
                    <a:pt x="5350" y="9919"/>
                    <a:pt x="8866" y="8648"/>
                  </a:cubicBezTo>
                  <a:cubicBezTo>
                    <a:pt x="12381" y="7376"/>
                    <a:pt x="13279" y="4384"/>
                    <a:pt x="12830" y="273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DAD2A482-404C-49E1-032F-2BA41999D7B4}"/>
                </a:ext>
              </a:extLst>
            </p:cNvPr>
            <p:cNvSpPr/>
            <p:nvPr/>
          </p:nvSpPr>
          <p:spPr>
            <a:xfrm>
              <a:off x="3986365" y="3257471"/>
              <a:ext cx="32628" cy="28774"/>
            </a:xfrm>
            <a:custGeom>
              <a:avLst/>
              <a:gdLst>
                <a:gd name="connsiteX0" fmla="*/ 32412 w 32628"/>
                <a:gd name="connsiteY0" fmla="*/ 10447 h 28774"/>
                <a:gd name="connsiteX1" fmla="*/ 16554 w 32628"/>
                <a:gd name="connsiteY1" fmla="*/ 573 h 28774"/>
                <a:gd name="connsiteX2" fmla="*/ 98 w 32628"/>
                <a:gd name="connsiteY2" fmla="*/ 20096 h 28774"/>
                <a:gd name="connsiteX3" fmla="*/ 22314 w 32628"/>
                <a:gd name="connsiteY3" fmla="*/ 28025 h 28774"/>
                <a:gd name="connsiteX4" fmla="*/ 32337 w 32628"/>
                <a:gd name="connsiteY4" fmla="*/ 10447 h 2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28" h="28774">
                  <a:moveTo>
                    <a:pt x="32412" y="10447"/>
                  </a:moveTo>
                  <a:cubicBezTo>
                    <a:pt x="31215" y="4837"/>
                    <a:pt x="25455" y="-2045"/>
                    <a:pt x="16554" y="573"/>
                  </a:cubicBezTo>
                  <a:cubicBezTo>
                    <a:pt x="7653" y="3266"/>
                    <a:pt x="-1024" y="14486"/>
                    <a:pt x="98" y="20096"/>
                  </a:cubicBezTo>
                  <a:cubicBezTo>
                    <a:pt x="1295" y="25706"/>
                    <a:pt x="13413" y="30717"/>
                    <a:pt x="22314" y="28025"/>
                  </a:cubicBezTo>
                  <a:cubicBezTo>
                    <a:pt x="31215" y="25407"/>
                    <a:pt x="33534" y="16057"/>
                    <a:pt x="32337" y="10447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028252C9-B879-1CAE-C892-24B4D1EA783A}"/>
                </a:ext>
              </a:extLst>
            </p:cNvPr>
            <p:cNvSpPr/>
            <p:nvPr/>
          </p:nvSpPr>
          <p:spPr>
            <a:xfrm>
              <a:off x="3947963" y="3236842"/>
              <a:ext cx="35916" cy="32412"/>
            </a:xfrm>
            <a:custGeom>
              <a:avLst/>
              <a:gdLst>
                <a:gd name="connsiteX0" fmla="*/ 35583 w 35916"/>
                <a:gd name="connsiteY0" fmla="*/ 11852 h 32412"/>
                <a:gd name="connsiteX1" fmla="*/ 18080 w 35916"/>
                <a:gd name="connsiteY1" fmla="*/ 632 h 32412"/>
                <a:gd name="connsiteX2" fmla="*/ 128 w 35916"/>
                <a:gd name="connsiteY2" fmla="*/ 22473 h 32412"/>
                <a:gd name="connsiteX3" fmla="*/ 24587 w 35916"/>
                <a:gd name="connsiteY3" fmla="*/ 31599 h 32412"/>
                <a:gd name="connsiteX4" fmla="*/ 35583 w 35916"/>
                <a:gd name="connsiteY4" fmla="*/ 11852 h 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16" h="32412">
                  <a:moveTo>
                    <a:pt x="35583" y="11852"/>
                  </a:moveTo>
                  <a:cubicBezTo>
                    <a:pt x="34237" y="5494"/>
                    <a:pt x="27879" y="-2286"/>
                    <a:pt x="18080" y="632"/>
                  </a:cubicBezTo>
                  <a:cubicBezTo>
                    <a:pt x="8281" y="3549"/>
                    <a:pt x="-1218" y="16115"/>
                    <a:pt x="128" y="22473"/>
                  </a:cubicBezTo>
                  <a:cubicBezTo>
                    <a:pt x="1474" y="28831"/>
                    <a:pt x="14863" y="34591"/>
                    <a:pt x="24587" y="31599"/>
                  </a:cubicBezTo>
                  <a:cubicBezTo>
                    <a:pt x="34386" y="28681"/>
                    <a:pt x="36929" y="18210"/>
                    <a:pt x="35583" y="11852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8F4E8FD8-A8C6-91EA-5DD3-CD276F1F5E8A}"/>
                </a:ext>
              </a:extLst>
            </p:cNvPr>
            <p:cNvSpPr/>
            <p:nvPr/>
          </p:nvSpPr>
          <p:spPr>
            <a:xfrm>
              <a:off x="3956319" y="3291075"/>
              <a:ext cx="36428" cy="29607"/>
            </a:xfrm>
            <a:custGeom>
              <a:avLst/>
              <a:gdLst>
                <a:gd name="connsiteX0" fmla="*/ 36428 w 36428"/>
                <a:gd name="connsiteY0" fmla="*/ 13943 h 29607"/>
                <a:gd name="connsiteX1" fmla="*/ 21543 w 36428"/>
                <a:gd name="connsiteY1" fmla="*/ 30 h 29607"/>
                <a:gd name="connsiteX2" fmla="*/ 0 w 36428"/>
                <a:gd name="connsiteY2" fmla="*/ 16112 h 29607"/>
                <a:gd name="connsiteX3" fmla="*/ 22066 w 36428"/>
                <a:gd name="connsiteY3" fmla="*/ 29576 h 29607"/>
                <a:gd name="connsiteX4" fmla="*/ 36428 w 36428"/>
                <a:gd name="connsiteY4" fmla="*/ 13943 h 2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8" h="29607">
                  <a:moveTo>
                    <a:pt x="36428" y="13943"/>
                  </a:moveTo>
                  <a:cubicBezTo>
                    <a:pt x="36353" y="7884"/>
                    <a:pt x="31566" y="-568"/>
                    <a:pt x="21543" y="30"/>
                  </a:cubicBezTo>
                  <a:cubicBezTo>
                    <a:pt x="11520" y="628"/>
                    <a:pt x="-75" y="10053"/>
                    <a:pt x="0" y="16112"/>
                  </a:cubicBezTo>
                  <a:cubicBezTo>
                    <a:pt x="75" y="22171"/>
                    <a:pt x="12043" y="30174"/>
                    <a:pt x="22066" y="29576"/>
                  </a:cubicBezTo>
                  <a:cubicBezTo>
                    <a:pt x="32164" y="28977"/>
                    <a:pt x="36503" y="20001"/>
                    <a:pt x="36428" y="13943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123272FB-7A61-D183-5E29-4C4D1296B5A9}"/>
                </a:ext>
              </a:extLst>
            </p:cNvPr>
            <p:cNvSpPr/>
            <p:nvPr/>
          </p:nvSpPr>
          <p:spPr>
            <a:xfrm>
              <a:off x="3920040" y="3274389"/>
              <a:ext cx="35310" cy="24906"/>
            </a:xfrm>
            <a:custGeom>
              <a:avLst/>
              <a:gdLst>
                <a:gd name="connsiteX0" fmla="*/ 35307 w 35310"/>
                <a:gd name="connsiteY0" fmla="*/ 11555 h 24906"/>
                <a:gd name="connsiteX1" fmla="*/ 20871 w 35310"/>
                <a:gd name="connsiteY1" fmla="*/ 36 h 24906"/>
                <a:gd name="connsiteX2" fmla="*/ 1 w 35310"/>
                <a:gd name="connsiteY2" fmla="*/ 13724 h 24906"/>
                <a:gd name="connsiteX3" fmla="*/ 21394 w 35310"/>
                <a:gd name="connsiteY3" fmla="*/ 24869 h 24906"/>
                <a:gd name="connsiteX4" fmla="*/ 35307 w 35310"/>
                <a:gd name="connsiteY4" fmla="*/ 11630 h 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0" h="24906">
                  <a:moveTo>
                    <a:pt x="35307" y="11555"/>
                  </a:moveTo>
                  <a:cubicBezTo>
                    <a:pt x="35232" y="6468"/>
                    <a:pt x="30669" y="-563"/>
                    <a:pt x="20871" y="36"/>
                  </a:cubicBezTo>
                  <a:cubicBezTo>
                    <a:pt x="11147" y="634"/>
                    <a:pt x="-148" y="8638"/>
                    <a:pt x="1" y="13724"/>
                  </a:cubicBezTo>
                  <a:cubicBezTo>
                    <a:pt x="76" y="18811"/>
                    <a:pt x="11670" y="25468"/>
                    <a:pt x="21394" y="24869"/>
                  </a:cubicBezTo>
                  <a:cubicBezTo>
                    <a:pt x="31118" y="24271"/>
                    <a:pt x="35456" y="16716"/>
                    <a:pt x="35307" y="11630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1BBCE6A1-31CA-89DE-25DA-712960055283}"/>
                </a:ext>
              </a:extLst>
            </p:cNvPr>
            <p:cNvSpPr/>
            <p:nvPr/>
          </p:nvSpPr>
          <p:spPr>
            <a:xfrm>
              <a:off x="3867755" y="3290022"/>
              <a:ext cx="35382" cy="24906"/>
            </a:xfrm>
            <a:custGeom>
              <a:avLst/>
              <a:gdLst>
                <a:gd name="connsiteX0" fmla="*/ 35307 w 35382"/>
                <a:gd name="connsiteY0" fmla="*/ 11555 h 24906"/>
                <a:gd name="connsiteX1" fmla="*/ 20870 w 35382"/>
                <a:gd name="connsiteY1" fmla="*/ 36 h 24906"/>
                <a:gd name="connsiteX2" fmla="*/ 1 w 35382"/>
                <a:gd name="connsiteY2" fmla="*/ 13724 h 24906"/>
                <a:gd name="connsiteX3" fmla="*/ 21394 w 35382"/>
                <a:gd name="connsiteY3" fmla="*/ 24869 h 24906"/>
                <a:gd name="connsiteX4" fmla="*/ 35381 w 35382"/>
                <a:gd name="connsiteY4" fmla="*/ 11630 h 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82" h="24906">
                  <a:moveTo>
                    <a:pt x="35307" y="11555"/>
                  </a:moveTo>
                  <a:cubicBezTo>
                    <a:pt x="35157" y="6469"/>
                    <a:pt x="30669" y="-563"/>
                    <a:pt x="20870" y="36"/>
                  </a:cubicBezTo>
                  <a:cubicBezTo>
                    <a:pt x="11147" y="634"/>
                    <a:pt x="-148" y="8638"/>
                    <a:pt x="1" y="13724"/>
                  </a:cubicBezTo>
                  <a:cubicBezTo>
                    <a:pt x="76" y="18811"/>
                    <a:pt x="11595" y="25468"/>
                    <a:pt x="21394" y="24869"/>
                  </a:cubicBezTo>
                  <a:cubicBezTo>
                    <a:pt x="31193" y="24271"/>
                    <a:pt x="35456" y="16716"/>
                    <a:pt x="35381" y="11630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2BCB1B85-8E3E-0613-EC47-AA63B930A9F4}"/>
                </a:ext>
              </a:extLst>
            </p:cNvPr>
            <p:cNvSpPr/>
            <p:nvPr/>
          </p:nvSpPr>
          <p:spPr>
            <a:xfrm>
              <a:off x="3845299" y="3258576"/>
              <a:ext cx="35210" cy="25097"/>
            </a:xfrm>
            <a:custGeom>
              <a:avLst/>
              <a:gdLst>
                <a:gd name="connsiteX0" fmla="*/ 35099 w 35210"/>
                <a:gd name="connsiteY0" fmla="*/ 10314 h 25097"/>
                <a:gd name="connsiteX1" fmla="*/ 19840 w 35210"/>
                <a:gd name="connsiteY1" fmla="*/ 216 h 25097"/>
                <a:gd name="connsiteX2" fmla="*/ 18 w 35210"/>
                <a:gd name="connsiteY2" fmla="*/ 15849 h 25097"/>
                <a:gd name="connsiteX3" fmla="*/ 22234 w 35210"/>
                <a:gd name="connsiteY3" fmla="*/ 24825 h 25097"/>
                <a:gd name="connsiteX4" fmla="*/ 35174 w 35210"/>
                <a:gd name="connsiteY4" fmla="*/ 10314 h 2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0" h="25097">
                  <a:moveTo>
                    <a:pt x="35099" y="10314"/>
                  </a:moveTo>
                  <a:cubicBezTo>
                    <a:pt x="34576" y="5302"/>
                    <a:pt x="29490" y="-1280"/>
                    <a:pt x="19840" y="216"/>
                  </a:cubicBezTo>
                  <a:cubicBezTo>
                    <a:pt x="10191" y="1787"/>
                    <a:pt x="-505" y="10763"/>
                    <a:pt x="18" y="15849"/>
                  </a:cubicBezTo>
                  <a:cubicBezTo>
                    <a:pt x="542" y="20861"/>
                    <a:pt x="12510" y="26396"/>
                    <a:pt x="22234" y="24825"/>
                  </a:cubicBezTo>
                  <a:cubicBezTo>
                    <a:pt x="31958" y="23329"/>
                    <a:pt x="35623" y="15326"/>
                    <a:pt x="35174" y="10314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932164C4-F502-4B0A-7C9A-310ADC0AA1D2}"/>
                </a:ext>
              </a:extLst>
            </p:cNvPr>
            <p:cNvSpPr/>
            <p:nvPr/>
          </p:nvSpPr>
          <p:spPr>
            <a:xfrm>
              <a:off x="3834470" y="3317659"/>
              <a:ext cx="35310" cy="24833"/>
            </a:xfrm>
            <a:custGeom>
              <a:avLst/>
              <a:gdLst>
                <a:gd name="connsiteX0" fmla="*/ 35307 w 35310"/>
                <a:gd name="connsiteY0" fmla="*/ 12492 h 24833"/>
                <a:gd name="connsiteX1" fmla="*/ 21544 w 35310"/>
                <a:gd name="connsiteY1" fmla="*/ 0 h 24833"/>
                <a:gd name="connsiteX2" fmla="*/ 1 w 35310"/>
                <a:gd name="connsiteY2" fmla="*/ 12267 h 24833"/>
                <a:gd name="connsiteX3" fmla="*/ 20721 w 35310"/>
                <a:gd name="connsiteY3" fmla="*/ 24833 h 24833"/>
                <a:gd name="connsiteX4" fmla="*/ 35307 w 35310"/>
                <a:gd name="connsiteY4" fmla="*/ 12492 h 24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0" h="24833">
                  <a:moveTo>
                    <a:pt x="35307" y="12492"/>
                  </a:moveTo>
                  <a:cubicBezTo>
                    <a:pt x="35456" y="7405"/>
                    <a:pt x="31268" y="75"/>
                    <a:pt x="21544" y="0"/>
                  </a:cubicBezTo>
                  <a:cubicBezTo>
                    <a:pt x="11820" y="0"/>
                    <a:pt x="151" y="7181"/>
                    <a:pt x="1" y="12267"/>
                  </a:cubicBezTo>
                  <a:cubicBezTo>
                    <a:pt x="-148" y="17354"/>
                    <a:pt x="10997" y="24759"/>
                    <a:pt x="20721" y="24833"/>
                  </a:cubicBezTo>
                  <a:cubicBezTo>
                    <a:pt x="30445" y="24833"/>
                    <a:pt x="35157" y="17653"/>
                    <a:pt x="35307" y="12492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6B8C54E6-2BE4-54AA-0AA4-CC0F93CE5422}"/>
                </a:ext>
              </a:extLst>
            </p:cNvPr>
            <p:cNvSpPr/>
            <p:nvPr/>
          </p:nvSpPr>
          <p:spPr>
            <a:xfrm>
              <a:off x="3873290" y="3334938"/>
              <a:ext cx="35310" cy="24833"/>
            </a:xfrm>
            <a:custGeom>
              <a:avLst/>
              <a:gdLst>
                <a:gd name="connsiteX0" fmla="*/ 35307 w 35310"/>
                <a:gd name="connsiteY0" fmla="*/ 12492 h 24833"/>
                <a:gd name="connsiteX1" fmla="*/ 21544 w 35310"/>
                <a:gd name="connsiteY1" fmla="*/ 0 h 24833"/>
                <a:gd name="connsiteX2" fmla="*/ 1 w 35310"/>
                <a:gd name="connsiteY2" fmla="*/ 12267 h 24833"/>
                <a:gd name="connsiteX3" fmla="*/ 20721 w 35310"/>
                <a:gd name="connsiteY3" fmla="*/ 24833 h 24833"/>
                <a:gd name="connsiteX4" fmla="*/ 35307 w 35310"/>
                <a:gd name="connsiteY4" fmla="*/ 12492 h 24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0" h="24833">
                  <a:moveTo>
                    <a:pt x="35307" y="12492"/>
                  </a:moveTo>
                  <a:cubicBezTo>
                    <a:pt x="35456" y="7405"/>
                    <a:pt x="31268" y="75"/>
                    <a:pt x="21544" y="0"/>
                  </a:cubicBezTo>
                  <a:cubicBezTo>
                    <a:pt x="11820" y="0"/>
                    <a:pt x="151" y="7181"/>
                    <a:pt x="1" y="12267"/>
                  </a:cubicBezTo>
                  <a:cubicBezTo>
                    <a:pt x="-148" y="17354"/>
                    <a:pt x="10922" y="24759"/>
                    <a:pt x="20721" y="24833"/>
                  </a:cubicBezTo>
                  <a:cubicBezTo>
                    <a:pt x="30445" y="24833"/>
                    <a:pt x="35157" y="17578"/>
                    <a:pt x="35307" y="12492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02FEC97A-BC43-1BFF-2531-7B84A1F0B17B}"/>
                </a:ext>
              </a:extLst>
            </p:cNvPr>
            <p:cNvSpPr/>
            <p:nvPr/>
          </p:nvSpPr>
          <p:spPr>
            <a:xfrm>
              <a:off x="3950977" y="3328862"/>
              <a:ext cx="35063" cy="25254"/>
            </a:xfrm>
            <a:custGeom>
              <a:avLst/>
              <a:gdLst>
                <a:gd name="connsiteX0" fmla="*/ 34888 w 35063"/>
                <a:gd name="connsiteY0" fmla="*/ 9592 h 25254"/>
                <a:gd name="connsiteX1" fmla="*/ 19180 w 35063"/>
                <a:gd name="connsiteY1" fmla="*/ 391 h 25254"/>
                <a:gd name="connsiteX2" fmla="*/ 32 w 35063"/>
                <a:gd name="connsiteY2" fmla="*/ 17072 h 25254"/>
                <a:gd name="connsiteX3" fmla="*/ 22696 w 35063"/>
                <a:gd name="connsiteY3" fmla="*/ 24776 h 25254"/>
                <a:gd name="connsiteX4" fmla="*/ 34963 w 35063"/>
                <a:gd name="connsiteY4" fmla="*/ 9592 h 2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63" h="25254">
                  <a:moveTo>
                    <a:pt x="34888" y="9592"/>
                  </a:moveTo>
                  <a:cubicBezTo>
                    <a:pt x="34215" y="4580"/>
                    <a:pt x="28755" y="-1628"/>
                    <a:pt x="19180" y="391"/>
                  </a:cubicBezTo>
                  <a:cubicBezTo>
                    <a:pt x="9531" y="2486"/>
                    <a:pt x="-642" y="12060"/>
                    <a:pt x="32" y="17072"/>
                  </a:cubicBezTo>
                  <a:cubicBezTo>
                    <a:pt x="705" y="22083"/>
                    <a:pt x="13047" y="26796"/>
                    <a:pt x="22696" y="24776"/>
                  </a:cubicBezTo>
                  <a:cubicBezTo>
                    <a:pt x="32345" y="22682"/>
                    <a:pt x="35711" y="14603"/>
                    <a:pt x="34963" y="9592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12198339-8B4A-28B5-6A50-4BAB2E2D450D}"/>
                </a:ext>
              </a:extLst>
            </p:cNvPr>
            <p:cNvSpPr/>
            <p:nvPr/>
          </p:nvSpPr>
          <p:spPr>
            <a:xfrm>
              <a:off x="4008466" y="3285810"/>
              <a:ext cx="32830" cy="33051"/>
            </a:xfrm>
            <a:custGeom>
              <a:avLst/>
              <a:gdLst>
                <a:gd name="connsiteX0" fmla="*/ 30731 w 32830"/>
                <a:gd name="connsiteY0" fmla="*/ 6492 h 33051"/>
                <a:gd name="connsiteX1" fmla="*/ 11283 w 32830"/>
                <a:gd name="connsiteY1" fmla="*/ 3051 h 33051"/>
                <a:gd name="connsiteX2" fmla="*/ 886 w 32830"/>
                <a:gd name="connsiteY2" fmla="*/ 29306 h 33051"/>
                <a:gd name="connsiteX3" fmla="*/ 21232 w 32830"/>
                <a:gd name="connsiteY3" fmla="*/ 31026 h 33051"/>
                <a:gd name="connsiteX4" fmla="*/ 32826 w 32830"/>
                <a:gd name="connsiteY4" fmla="*/ 15243 h 33051"/>
                <a:gd name="connsiteX5" fmla="*/ 30731 w 32830"/>
                <a:gd name="connsiteY5" fmla="*/ 6417 h 3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30" h="33051">
                  <a:moveTo>
                    <a:pt x="30731" y="6492"/>
                  </a:moveTo>
                  <a:cubicBezTo>
                    <a:pt x="27665" y="1331"/>
                    <a:pt x="19511" y="-3232"/>
                    <a:pt x="11283" y="3051"/>
                  </a:cubicBezTo>
                  <a:cubicBezTo>
                    <a:pt x="3056" y="9334"/>
                    <a:pt x="-2180" y="24145"/>
                    <a:pt x="886" y="29306"/>
                  </a:cubicBezTo>
                  <a:cubicBezTo>
                    <a:pt x="3430" y="33495"/>
                    <a:pt x="13228" y="34317"/>
                    <a:pt x="21232" y="31026"/>
                  </a:cubicBezTo>
                  <a:cubicBezTo>
                    <a:pt x="25346" y="26089"/>
                    <a:pt x="29235" y="20853"/>
                    <a:pt x="32826" y="15243"/>
                  </a:cubicBezTo>
                  <a:cubicBezTo>
                    <a:pt x="32901" y="11803"/>
                    <a:pt x="32003" y="8661"/>
                    <a:pt x="30731" y="6417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7047C315-E3E6-D2E9-4CD9-E295971A2166}"/>
                </a:ext>
              </a:extLst>
            </p:cNvPr>
            <p:cNvSpPr/>
            <p:nvPr/>
          </p:nvSpPr>
          <p:spPr>
            <a:xfrm>
              <a:off x="4024697" y="3211684"/>
              <a:ext cx="32847" cy="33081"/>
            </a:xfrm>
            <a:custGeom>
              <a:avLst/>
              <a:gdLst>
                <a:gd name="connsiteX0" fmla="*/ 30731 w 32847"/>
                <a:gd name="connsiteY0" fmla="*/ 6492 h 33081"/>
                <a:gd name="connsiteX1" fmla="*/ 11283 w 32847"/>
                <a:gd name="connsiteY1" fmla="*/ 3051 h 33081"/>
                <a:gd name="connsiteX2" fmla="*/ 886 w 32847"/>
                <a:gd name="connsiteY2" fmla="*/ 29306 h 33081"/>
                <a:gd name="connsiteX3" fmla="*/ 26243 w 32847"/>
                <a:gd name="connsiteY3" fmla="*/ 28259 h 33081"/>
                <a:gd name="connsiteX4" fmla="*/ 30731 w 32847"/>
                <a:gd name="connsiteY4" fmla="*/ 6492 h 3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47" h="33081">
                  <a:moveTo>
                    <a:pt x="30731" y="6492"/>
                  </a:moveTo>
                  <a:cubicBezTo>
                    <a:pt x="27665" y="1331"/>
                    <a:pt x="19511" y="-3232"/>
                    <a:pt x="11283" y="3051"/>
                  </a:cubicBezTo>
                  <a:cubicBezTo>
                    <a:pt x="3055" y="9334"/>
                    <a:pt x="-2180" y="24145"/>
                    <a:pt x="886" y="29306"/>
                  </a:cubicBezTo>
                  <a:cubicBezTo>
                    <a:pt x="3953" y="34467"/>
                    <a:pt x="18015" y="34542"/>
                    <a:pt x="26243" y="28259"/>
                  </a:cubicBezTo>
                  <a:cubicBezTo>
                    <a:pt x="34471" y="21975"/>
                    <a:pt x="33798" y="11653"/>
                    <a:pt x="30731" y="6492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7F0BEEC2-0EFE-C57E-B4A0-A80684F1CF46}"/>
                </a:ext>
              </a:extLst>
            </p:cNvPr>
            <p:cNvSpPr/>
            <p:nvPr/>
          </p:nvSpPr>
          <p:spPr>
            <a:xfrm>
              <a:off x="4017057" y="3164321"/>
              <a:ext cx="35134" cy="37478"/>
            </a:xfrm>
            <a:custGeom>
              <a:avLst/>
              <a:gdLst>
                <a:gd name="connsiteX0" fmla="*/ 31939 w 35134"/>
                <a:gd name="connsiteY0" fmla="*/ 5759 h 37478"/>
                <a:gd name="connsiteX1" fmla="*/ 10173 w 35134"/>
                <a:gd name="connsiteY1" fmla="*/ 4487 h 37478"/>
                <a:gd name="connsiteX2" fmla="*/ 1496 w 35134"/>
                <a:gd name="connsiteY2" fmla="*/ 34481 h 37478"/>
                <a:gd name="connsiteX3" fmla="*/ 29172 w 35134"/>
                <a:gd name="connsiteY3" fmla="*/ 30068 h 37478"/>
                <a:gd name="connsiteX4" fmla="*/ 31939 w 35134"/>
                <a:gd name="connsiteY4" fmla="*/ 5759 h 3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34" h="37478">
                  <a:moveTo>
                    <a:pt x="31939" y="5759"/>
                  </a:moveTo>
                  <a:cubicBezTo>
                    <a:pt x="28050" y="522"/>
                    <a:pt x="18625" y="-3442"/>
                    <a:pt x="10173" y="4487"/>
                  </a:cubicBezTo>
                  <a:cubicBezTo>
                    <a:pt x="1795" y="12416"/>
                    <a:pt x="-2468" y="29246"/>
                    <a:pt x="1496" y="34481"/>
                  </a:cubicBezTo>
                  <a:cubicBezTo>
                    <a:pt x="5386" y="39717"/>
                    <a:pt x="20794" y="37997"/>
                    <a:pt x="29172" y="30068"/>
                  </a:cubicBezTo>
                  <a:cubicBezTo>
                    <a:pt x="37549" y="22139"/>
                    <a:pt x="35754" y="10994"/>
                    <a:pt x="31939" y="575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8EFFA06C-E828-891F-E7F5-7631C40CD2E4}"/>
                </a:ext>
              </a:extLst>
            </p:cNvPr>
            <p:cNvSpPr/>
            <p:nvPr/>
          </p:nvSpPr>
          <p:spPr>
            <a:xfrm>
              <a:off x="3800959" y="3287291"/>
              <a:ext cx="35310" cy="24833"/>
            </a:xfrm>
            <a:custGeom>
              <a:avLst/>
              <a:gdLst>
                <a:gd name="connsiteX0" fmla="*/ 35307 w 35310"/>
                <a:gd name="connsiteY0" fmla="*/ 12491 h 24833"/>
                <a:gd name="connsiteX1" fmla="*/ 21544 w 35310"/>
                <a:gd name="connsiteY1" fmla="*/ 0 h 24833"/>
                <a:gd name="connsiteX2" fmla="*/ 1 w 35310"/>
                <a:gd name="connsiteY2" fmla="*/ 12267 h 24833"/>
                <a:gd name="connsiteX3" fmla="*/ 20721 w 35310"/>
                <a:gd name="connsiteY3" fmla="*/ 24833 h 24833"/>
                <a:gd name="connsiteX4" fmla="*/ 35307 w 35310"/>
                <a:gd name="connsiteY4" fmla="*/ 12491 h 24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0" h="24833">
                  <a:moveTo>
                    <a:pt x="35307" y="12491"/>
                  </a:moveTo>
                  <a:cubicBezTo>
                    <a:pt x="35457" y="7405"/>
                    <a:pt x="31268" y="75"/>
                    <a:pt x="21544" y="0"/>
                  </a:cubicBezTo>
                  <a:cubicBezTo>
                    <a:pt x="11820" y="0"/>
                    <a:pt x="151" y="7181"/>
                    <a:pt x="1" y="12267"/>
                  </a:cubicBezTo>
                  <a:cubicBezTo>
                    <a:pt x="-148" y="17354"/>
                    <a:pt x="10997" y="24759"/>
                    <a:pt x="20721" y="24833"/>
                  </a:cubicBezTo>
                  <a:cubicBezTo>
                    <a:pt x="30445" y="24833"/>
                    <a:pt x="35157" y="17653"/>
                    <a:pt x="35307" y="12491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FC796A0B-3601-442E-004D-DAC7B25EC211}"/>
                </a:ext>
              </a:extLst>
            </p:cNvPr>
            <p:cNvSpPr/>
            <p:nvPr/>
          </p:nvSpPr>
          <p:spPr>
            <a:xfrm>
              <a:off x="3804721" y="3232975"/>
              <a:ext cx="42778" cy="33996"/>
            </a:xfrm>
            <a:custGeom>
              <a:avLst/>
              <a:gdLst>
                <a:gd name="connsiteX0" fmla="*/ 42690 w 42778"/>
                <a:gd name="connsiteY0" fmla="*/ 13250 h 33996"/>
                <a:gd name="connsiteX1" fmla="*/ 23167 w 42778"/>
                <a:gd name="connsiteY1" fmla="*/ 460 h 33996"/>
                <a:gd name="connsiteX2" fmla="*/ 54 w 42778"/>
                <a:gd name="connsiteY2" fmla="*/ 22526 h 33996"/>
                <a:gd name="connsiteX3" fmla="*/ 27955 w 42778"/>
                <a:gd name="connsiteY3" fmla="*/ 33446 h 33996"/>
                <a:gd name="connsiteX4" fmla="*/ 42615 w 42778"/>
                <a:gd name="connsiteY4" fmla="*/ 13250 h 3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78" h="33996">
                  <a:moveTo>
                    <a:pt x="42690" y="13250"/>
                  </a:moveTo>
                  <a:cubicBezTo>
                    <a:pt x="41718" y="6444"/>
                    <a:pt x="34911" y="-2083"/>
                    <a:pt x="23167" y="460"/>
                  </a:cubicBezTo>
                  <a:cubicBezTo>
                    <a:pt x="11349" y="3003"/>
                    <a:pt x="-918" y="15794"/>
                    <a:pt x="54" y="22526"/>
                  </a:cubicBezTo>
                  <a:cubicBezTo>
                    <a:pt x="1027" y="29258"/>
                    <a:pt x="16211" y="35989"/>
                    <a:pt x="27955" y="33446"/>
                  </a:cubicBezTo>
                  <a:cubicBezTo>
                    <a:pt x="39773" y="30903"/>
                    <a:pt x="43663" y="19983"/>
                    <a:pt x="42615" y="13250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24963C49-7586-1BE8-5936-4D3F4069B1C0}"/>
                </a:ext>
              </a:extLst>
            </p:cNvPr>
            <p:cNvSpPr/>
            <p:nvPr/>
          </p:nvSpPr>
          <p:spPr>
            <a:xfrm>
              <a:off x="3765350" y="3263399"/>
              <a:ext cx="35028" cy="23464"/>
            </a:xfrm>
            <a:custGeom>
              <a:avLst/>
              <a:gdLst>
                <a:gd name="connsiteX0" fmla="*/ 35012 w 35028"/>
                <a:gd name="connsiteY0" fmla="*/ 12447 h 23464"/>
                <a:gd name="connsiteX1" fmla="*/ 21773 w 35028"/>
                <a:gd name="connsiteY1" fmla="*/ 30 h 23464"/>
                <a:gd name="connsiteX2" fmla="*/ 6 w 35028"/>
                <a:gd name="connsiteY2" fmla="*/ 10652 h 23464"/>
                <a:gd name="connsiteX3" fmla="*/ 20127 w 35028"/>
                <a:gd name="connsiteY3" fmla="*/ 23443 h 23464"/>
                <a:gd name="connsiteX4" fmla="*/ 35012 w 35028"/>
                <a:gd name="connsiteY4" fmla="*/ 12522 h 2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28" h="23464">
                  <a:moveTo>
                    <a:pt x="35012" y="12447"/>
                  </a:moveTo>
                  <a:cubicBezTo>
                    <a:pt x="35311" y="7660"/>
                    <a:pt x="31422" y="554"/>
                    <a:pt x="21773" y="30"/>
                  </a:cubicBezTo>
                  <a:cubicBezTo>
                    <a:pt x="12124" y="-493"/>
                    <a:pt x="380" y="5865"/>
                    <a:pt x="6" y="10652"/>
                  </a:cubicBezTo>
                  <a:cubicBezTo>
                    <a:pt x="-293" y="15439"/>
                    <a:pt x="10478" y="22919"/>
                    <a:pt x="20127" y="23443"/>
                  </a:cubicBezTo>
                  <a:cubicBezTo>
                    <a:pt x="29776" y="23891"/>
                    <a:pt x="34638" y="17234"/>
                    <a:pt x="35012" y="12522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6923E0C6-D710-3F55-CAEE-777D3A4593BD}"/>
                </a:ext>
              </a:extLst>
            </p:cNvPr>
            <p:cNvSpPr/>
            <p:nvPr/>
          </p:nvSpPr>
          <p:spPr>
            <a:xfrm>
              <a:off x="3759142" y="3311129"/>
              <a:ext cx="35036" cy="23456"/>
            </a:xfrm>
            <a:custGeom>
              <a:avLst/>
              <a:gdLst>
                <a:gd name="connsiteX0" fmla="*/ 35012 w 35036"/>
                <a:gd name="connsiteY0" fmla="*/ 12439 h 23456"/>
                <a:gd name="connsiteX1" fmla="*/ 21773 w 35036"/>
                <a:gd name="connsiteY1" fmla="*/ 23 h 23456"/>
                <a:gd name="connsiteX2" fmla="*/ 6 w 35036"/>
                <a:gd name="connsiteY2" fmla="*/ 10644 h 23456"/>
                <a:gd name="connsiteX3" fmla="*/ 20127 w 35036"/>
                <a:gd name="connsiteY3" fmla="*/ 23435 h 23456"/>
                <a:gd name="connsiteX4" fmla="*/ 34938 w 35036"/>
                <a:gd name="connsiteY4" fmla="*/ 12514 h 2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36" h="23456">
                  <a:moveTo>
                    <a:pt x="35012" y="12439"/>
                  </a:moveTo>
                  <a:cubicBezTo>
                    <a:pt x="35386" y="7652"/>
                    <a:pt x="31422" y="546"/>
                    <a:pt x="21773" y="23"/>
                  </a:cubicBezTo>
                  <a:cubicBezTo>
                    <a:pt x="12124" y="-426"/>
                    <a:pt x="380" y="5857"/>
                    <a:pt x="6" y="10644"/>
                  </a:cubicBezTo>
                  <a:cubicBezTo>
                    <a:pt x="-293" y="15431"/>
                    <a:pt x="10478" y="22911"/>
                    <a:pt x="20127" y="23435"/>
                  </a:cubicBezTo>
                  <a:cubicBezTo>
                    <a:pt x="29776" y="23884"/>
                    <a:pt x="34638" y="17301"/>
                    <a:pt x="34938" y="12514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64AE1DE8-CFD3-5939-13AD-5AE9FFB40D9B}"/>
                </a:ext>
              </a:extLst>
            </p:cNvPr>
            <p:cNvSpPr/>
            <p:nvPr/>
          </p:nvSpPr>
          <p:spPr>
            <a:xfrm>
              <a:off x="3792428" y="3335738"/>
              <a:ext cx="35027" cy="21938"/>
            </a:xfrm>
            <a:custGeom>
              <a:avLst/>
              <a:gdLst>
                <a:gd name="connsiteX0" fmla="*/ 35011 w 35027"/>
                <a:gd name="connsiteY0" fmla="*/ 12439 h 21938"/>
                <a:gd name="connsiteX1" fmla="*/ 21772 w 35027"/>
                <a:gd name="connsiteY1" fmla="*/ 23 h 21938"/>
                <a:gd name="connsiteX2" fmla="*/ 5 w 35027"/>
                <a:gd name="connsiteY2" fmla="*/ 10644 h 21938"/>
                <a:gd name="connsiteX3" fmla="*/ 7186 w 35027"/>
                <a:gd name="connsiteY3" fmla="*/ 19171 h 21938"/>
                <a:gd name="connsiteX4" fmla="*/ 27906 w 35027"/>
                <a:gd name="connsiteY4" fmla="*/ 21939 h 21938"/>
                <a:gd name="connsiteX5" fmla="*/ 34937 w 35027"/>
                <a:gd name="connsiteY5" fmla="*/ 12439 h 2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27" h="21938">
                  <a:moveTo>
                    <a:pt x="35011" y="12439"/>
                  </a:moveTo>
                  <a:cubicBezTo>
                    <a:pt x="35311" y="7652"/>
                    <a:pt x="31421" y="546"/>
                    <a:pt x="21772" y="23"/>
                  </a:cubicBezTo>
                  <a:cubicBezTo>
                    <a:pt x="12123" y="-426"/>
                    <a:pt x="379" y="5857"/>
                    <a:pt x="5" y="10644"/>
                  </a:cubicBezTo>
                  <a:cubicBezTo>
                    <a:pt x="-144" y="13187"/>
                    <a:pt x="2848" y="16553"/>
                    <a:pt x="7186" y="19171"/>
                  </a:cubicBezTo>
                  <a:cubicBezTo>
                    <a:pt x="14068" y="20219"/>
                    <a:pt x="21024" y="21116"/>
                    <a:pt x="27906" y="21939"/>
                  </a:cubicBezTo>
                  <a:cubicBezTo>
                    <a:pt x="32393" y="19770"/>
                    <a:pt x="34712" y="15656"/>
                    <a:pt x="34937" y="12439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309FDDF6-D0D9-DDCA-4A46-ADB18857CA51}"/>
                </a:ext>
              </a:extLst>
            </p:cNvPr>
            <p:cNvSpPr/>
            <p:nvPr/>
          </p:nvSpPr>
          <p:spPr>
            <a:xfrm>
              <a:off x="3731397" y="3285242"/>
              <a:ext cx="35081" cy="23397"/>
            </a:xfrm>
            <a:custGeom>
              <a:avLst/>
              <a:gdLst>
                <a:gd name="connsiteX0" fmla="*/ 35081 w 35081"/>
                <a:gd name="connsiteY0" fmla="*/ 10950 h 23397"/>
                <a:gd name="connsiteX1" fmla="*/ 20869 w 35081"/>
                <a:gd name="connsiteY1" fmla="*/ 29 h 23397"/>
                <a:gd name="connsiteX2" fmla="*/ 0 w 35081"/>
                <a:gd name="connsiteY2" fmla="*/ 12820 h 23397"/>
                <a:gd name="connsiteX3" fmla="*/ 21168 w 35081"/>
                <a:gd name="connsiteY3" fmla="*/ 23367 h 23397"/>
                <a:gd name="connsiteX4" fmla="*/ 35081 w 35081"/>
                <a:gd name="connsiteY4" fmla="*/ 10950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1" h="23397">
                  <a:moveTo>
                    <a:pt x="35081" y="10950"/>
                  </a:moveTo>
                  <a:cubicBezTo>
                    <a:pt x="35081" y="6162"/>
                    <a:pt x="30518" y="-495"/>
                    <a:pt x="20869" y="29"/>
                  </a:cubicBezTo>
                  <a:cubicBezTo>
                    <a:pt x="11220" y="553"/>
                    <a:pt x="0" y="8032"/>
                    <a:pt x="0" y="12820"/>
                  </a:cubicBezTo>
                  <a:cubicBezTo>
                    <a:pt x="0" y="17607"/>
                    <a:pt x="11444" y="23890"/>
                    <a:pt x="21168" y="23367"/>
                  </a:cubicBezTo>
                  <a:cubicBezTo>
                    <a:pt x="30817" y="22918"/>
                    <a:pt x="35156" y="15737"/>
                    <a:pt x="35081" y="10950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8155AD49-39F4-7E18-4239-5A400CD17D44}"/>
                </a:ext>
              </a:extLst>
            </p:cNvPr>
            <p:cNvSpPr/>
            <p:nvPr/>
          </p:nvSpPr>
          <p:spPr>
            <a:xfrm>
              <a:off x="3709855" y="3251435"/>
              <a:ext cx="38597" cy="25718"/>
            </a:xfrm>
            <a:custGeom>
              <a:avLst/>
              <a:gdLst>
                <a:gd name="connsiteX0" fmla="*/ 38522 w 38597"/>
                <a:gd name="connsiteY0" fmla="*/ 12069 h 25718"/>
                <a:gd name="connsiteX1" fmla="*/ 22889 w 38597"/>
                <a:gd name="connsiteY1" fmla="*/ 27 h 25718"/>
                <a:gd name="connsiteX2" fmla="*/ 0 w 38597"/>
                <a:gd name="connsiteY2" fmla="*/ 14089 h 25718"/>
                <a:gd name="connsiteX3" fmla="*/ 23263 w 38597"/>
                <a:gd name="connsiteY3" fmla="*/ 25683 h 25718"/>
                <a:gd name="connsiteX4" fmla="*/ 38597 w 38597"/>
                <a:gd name="connsiteY4" fmla="*/ 11995 h 2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97" h="25718">
                  <a:moveTo>
                    <a:pt x="38522" y="12069"/>
                  </a:moveTo>
                  <a:cubicBezTo>
                    <a:pt x="38522" y="6833"/>
                    <a:pt x="33511" y="-497"/>
                    <a:pt x="22889" y="27"/>
                  </a:cubicBezTo>
                  <a:cubicBezTo>
                    <a:pt x="12268" y="625"/>
                    <a:pt x="-74" y="8853"/>
                    <a:pt x="0" y="14089"/>
                  </a:cubicBezTo>
                  <a:cubicBezTo>
                    <a:pt x="75" y="19325"/>
                    <a:pt x="12641" y="26281"/>
                    <a:pt x="23263" y="25683"/>
                  </a:cubicBezTo>
                  <a:cubicBezTo>
                    <a:pt x="33885" y="25159"/>
                    <a:pt x="38672" y="17305"/>
                    <a:pt x="38597" y="1199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5A2AEF8D-96F6-19AC-1B7D-B8FBFF95AE63}"/>
                </a:ext>
              </a:extLst>
            </p:cNvPr>
            <p:cNvSpPr/>
            <p:nvPr/>
          </p:nvSpPr>
          <p:spPr>
            <a:xfrm>
              <a:off x="3751844" y="3221079"/>
              <a:ext cx="37694" cy="29931"/>
            </a:xfrm>
            <a:custGeom>
              <a:avLst/>
              <a:gdLst>
                <a:gd name="connsiteX0" fmla="*/ 37373 w 37694"/>
                <a:gd name="connsiteY0" fmla="*/ 9738 h 29931"/>
                <a:gd name="connsiteX1" fmla="*/ 19047 w 37694"/>
                <a:gd name="connsiteY1" fmla="*/ 986 h 29931"/>
                <a:gd name="connsiteX2" fmla="*/ 123 w 37694"/>
                <a:gd name="connsiteY2" fmla="*/ 22379 h 29931"/>
                <a:gd name="connsiteX3" fmla="*/ 25779 w 37694"/>
                <a:gd name="connsiteY3" fmla="*/ 28662 h 29931"/>
                <a:gd name="connsiteX4" fmla="*/ 37373 w 37694"/>
                <a:gd name="connsiteY4" fmla="*/ 9738 h 2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94" h="29931">
                  <a:moveTo>
                    <a:pt x="37373" y="9738"/>
                  </a:moveTo>
                  <a:cubicBezTo>
                    <a:pt x="36026" y="4053"/>
                    <a:pt x="29369" y="-2529"/>
                    <a:pt x="19047" y="986"/>
                  </a:cubicBezTo>
                  <a:cubicBezTo>
                    <a:pt x="8725" y="4427"/>
                    <a:pt x="-1224" y="16694"/>
                    <a:pt x="123" y="22379"/>
                  </a:cubicBezTo>
                  <a:cubicBezTo>
                    <a:pt x="1469" y="28064"/>
                    <a:pt x="15531" y="32103"/>
                    <a:pt x="25779" y="28662"/>
                  </a:cubicBezTo>
                  <a:cubicBezTo>
                    <a:pt x="36026" y="25146"/>
                    <a:pt x="38719" y="15422"/>
                    <a:pt x="37373" y="973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857C24EA-C23B-6AAB-806A-771FB14C4808}"/>
                </a:ext>
              </a:extLst>
            </p:cNvPr>
            <p:cNvSpPr/>
            <p:nvPr/>
          </p:nvSpPr>
          <p:spPr>
            <a:xfrm>
              <a:off x="3682496" y="3279049"/>
              <a:ext cx="34617" cy="26537"/>
            </a:xfrm>
            <a:custGeom>
              <a:avLst/>
              <a:gdLst>
                <a:gd name="connsiteX0" fmla="*/ 34466 w 34617"/>
                <a:gd name="connsiteY0" fmla="*/ 15797 h 26537"/>
                <a:gd name="connsiteX1" fmla="*/ 22871 w 34617"/>
                <a:gd name="connsiteY1" fmla="*/ 313 h 26537"/>
                <a:gd name="connsiteX2" fmla="*/ 58 w 34617"/>
                <a:gd name="connsiteY2" fmla="*/ 9588 h 26537"/>
                <a:gd name="connsiteX3" fmla="*/ 18458 w 34617"/>
                <a:gd name="connsiteY3" fmla="*/ 26269 h 26537"/>
                <a:gd name="connsiteX4" fmla="*/ 34466 w 34617"/>
                <a:gd name="connsiteY4" fmla="*/ 15797 h 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17" h="26537">
                  <a:moveTo>
                    <a:pt x="34466" y="15797"/>
                  </a:moveTo>
                  <a:cubicBezTo>
                    <a:pt x="35363" y="10486"/>
                    <a:pt x="32371" y="2033"/>
                    <a:pt x="22871" y="313"/>
                  </a:cubicBezTo>
                  <a:cubicBezTo>
                    <a:pt x="13372" y="-1407"/>
                    <a:pt x="955" y="4278"/>
                    <a:pt x="58" y="9588"/>
                  </a:cubicBezTo>
                  <a:cubicBezTo>
                    <a:pt x="-840" y="14899"/>
                    <a:pt x="8884" y="24548"/>
                    <a:pt x="18458" y="26269"/>
                  </a:cubicBezTo>
                  <a:cubicBezTo>
                    <a:pt x="27958" y="27989"/>
                    <a:pt x="33568" y="21108"/>
                    <a:pt x="34466" y="15797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97A19499-35FB-5B8C-75DF-854DA85DE849}"/>
                </a:ext>
              </a:extLst>
            </p:cNvPr>
            <p:cNvSpPr/>
            <p:nvPr/>
          </p:nvSpPr>
          <p:spPr>
            <a:xfrm>
              <a:off x="3708089" y="3316673"/>
              <a:ext cx="34728" cy="24473"/>
            </a:xfrm>
            <a:custGeom>
              <a:avLst/>
              <a:gdLst>
                <a:gd name="connsiteX0" fmla="*/ 34603 w 34728"/>
                <a:gd name="connsiteY0" fmla="*/ 15422 h 24473"/>
                <a:gd name="connsiteX1" fmla="*/ 22784 w 34728"/>
                <a:gd name="connsiteY1" fmla="*/ 238 h 24473"/>
                <a:gd name="connsiteX2" fmla="*/ 45 w 34728"/>
                <a:gd name="connsiteY2" fmla="*/ 9887 h 24473"/>
                <a:gd name="connsiteX3" fmla="*/ 3187 w 34728"/>
                <a:gd name="connsiteY3" fmla="*/ 17068 h 24473"/>
                <a:gd name="connsiteX4" fmla="*/ 28320 w 34728"/>
                <a:gd name="connsiteY4" fmla="*/ 24473 h 24473"/>
                <a:gd name="connsiteX5" fmla="*/ 34603 w 34728"/>
                <a:gd name="connsiteY5" fmla="*/ 15348 h 2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28" h="24473">
                  <a:moveTo>
                    <a:pt x="34603" y="15422"/>
                  </a:moveTo>
                  <a:cubicBezTo>
                    <a:pt x="35425" y="10112"/>
                    <a:pt x="32284" y="1734"/>
                    <a:pt x="22784" y="238"/>
                  </a:cubicBezTo>
                  <a:cubicBezTo>
                    <a:pt x="13210" y="-1258"/>
                    <a:pt x="943" y="4577"/>
                    <a:pt x="45" y="9887"/>
                  </a:cubicBezTo>
                  <a:cubicBezTo>
                    <a:pt x="-254" y="11982"/>
                    <a:pt x="943" y="14525"/>
                    <a:pt x="3187" y="17068"/>
                  </a:cubicBezTo>
                  <a:cubicBezTo>
                    <a:pt x="11265" y="19761"/>
                    <a:pt x="19643" y="22304"/>
                    <a:pt x="28320" y="24473"/>
                  </a:cubicBezTo>
                  <a:cubicBezTo>
                    <a:pt x="31985" y="22304"/>
                    <a:pt x="34154" y="18564"/>
                    <a:pt x="34603" y="15348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DF7F04D2-ABD1-0B3C-0F8C-DF794BB5A0CD}"/>
                </a:ext>
              </a:extLst>
            </p:cNvPr>
            <p:cNvSpPr/>
            <p:nvPr/>
          </p:nvSpPr>
          <p:spPr>
            <a:xfrm>
              <a:off x="3647472" y="3295341"/>
              <a:ext cx="24963" cy="18428"/>
            </a:xfrm>
            <a:custGeom>
              <a:avLst/>
              <a:gdLst>
                <a:gd name="connsiteX0" fmla="*/ 19448 w 24963"/>
                <a:gd name="connsiteY0" fmla="*/ 18429 h 18428"/>
                <a:gd name="connsiteX1" fmla="*/ 24759 w 24963"/>
                <a:gd name="connsiteY1" fmla="*/ 12220 h 18428"/>
                <a:gd name="connsiteX2" fmla="*/ 16755 w 24963"/>
                <a:gd name="connsiteY2" fmla="*/ 476 h 18428"/>
                <a:gd name="connsiteX3" fmla="*/ 0 w 24963"/>
                <a:gd name="connsiteY3" fmla="*/ 4740 h 18428"/>
                <a:gd name="connsiteX4" fmla="*/ 19448 w 24963"/>
                <a:gd name="connsiteY4" fmla="*/ 18429 h 1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63" h="18428">
                  <a:moveTo>
                    <a:pt x="19448" y="18429"/>
                  </a:moveTo>
                  <a:cubicBezTo>
                    <a:pt x="22365" y="17157"/>
                    <a:pt x="24235" y="14539"/>
                    <a:pt x="24759" y="12220"/>
                  </a:cubicBezTo>
                  <a:cubicBezTo>
                    <a:pt x="25656" y="8480"/>
                    <a:pt x="23712" y="2197"/>
                    <a:pt x="16755" y="476"/>
                  </a:cubicBezTo>
                  <a:cubicBezTo>
                    <a:pt x="10472" y="-1094"/>
                    <a:pt x="2169" y="1449"/>
                    <a:pt x="0" y="4740"/>
                  </a:cubicBezTo>
                  <a:cubicBezTo>
                    <a:pt x="5834" y="9602"/>
                    <a:pt x="12342" y="14165"/>
                    <a:pt x="19448" y="18429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112AC5A6-B2CB-18A2-4EF8-F8AD87EB49FE}"/>
                </a:ext>
              </a:extLst>
            </p:cNvPr>
            <p:cNvSpPr/>
            <p:nvPr/>
          </p:nvSpPr>
          <p:spPr>
            <a:xfrm>
              <a:off x="3665794" y="3251695"/>
              <a:ext cx="30307" cy="21318"/>
            </a:xfrm>
            <a:custGeom>
              <a:avLst/>
              <a:gdLst>
                <a:gd name="connsiteX0" fmla="*/ 30298 w 30307"/>
                <a:gd name="connsiteY0" fmla="*/ 9490 h 21318"/>
                <a:gd name="connsiteX1" fmla="*/ 17656 w 30307"/>
                <a:gd name="connsiteY1" fmla="*/ 65 h 21318"/>
                <a:gd name="connsiteX2" fmla="*/ 4 w 30307"/>
                <a:gd name="connsiteY2" fmla="*/ 12407 h 21318"/>
                <a:gd name="connsiteX3" fmla="*/ 18629 w 30307"/>
                <a:gd name="connsiteY3" fmla="*/ 21233 h 21318"/>
                <a:gd name="connsiteX4" fmla="*/ 30298 w 30307"/>
                <a:gd name="connsiteY4" fmla="*/ 9490 h 2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07" h="21318">
                  <a:moveTo>
                    <a:pt x="30298" y="9490"/>
                  </a:moveTo>
                  <a:cubicBezTo>
                    <a:pt x="30073" y="5152"/>
                    <a:pt x="26034" y="-683"/>
                    <a:pt x="17656" y="65"/>
                  </a:cubicBezTo>
                  <a:cubicBezTo>
                    <a:pt x="9279" y="888"/>
                    <a:pt x="-220" y="8069"/>
                    <a:pt x="4" y="12407"/>
                  </a:cubicBezTo>
                  <a:cubicBezTo>
                    <a:pt x="228" y="16746"/>
                    <a:pt x="10251" y="22056"/>
                    <a:pt x="18629" y="21233"/>
                  </a:cubicBezTo>
                  <a:cubicBezTo>
                    <a:pt x="27006" y="20486"/>
                    <a:pt x="30522" y="13828"/>
                    <a:pt x="30298" y="9490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750D1B95-A2AB-57BA-3224-74B307E99666}"/>
                </a:ext>
              </a:extLst>
            </p:cNvPr>
            <p:cNvSpPr/>
            <p:nvPr/>
          </p:nvSpPr>
          <p:spPr>
            <a:xfrm>
              <a:off x="3641178" y="3272701"/>
              <a:ext cx="23649" cy="17428"/>
            </a:xfrm>
            <a:custGeom>
              <a:avLst/>
              <a:gdLst>
                <a:gd name="connsiteX0" fmla="*/ 23423 w 23649"/>
                <a:gd name="connsiteY0" fmla="*/ 11672 h 17428"/>
                <a:gd name="connsiteX1" fmla="*/ 16243 w 23649"/>
                <a:gd name="connsiteY1" fmla="*/ 676 h 17428"/>
                <a:gd name="connsiteX2" fmla="*/ 86 w 23649"/>
                <a:gd name="connsiteY2" fmla="*/ 4566 h 17428"/>
                <a:gd name="connsiteX3" fmla="*/ 11904 w 23649"/>
                <a:gd name="connsiteY3" fmla="*/ 16908 h 17428"/>
                <a:gd name="connsiteX4" fmla="*/ 23423 w 23649"/>
                <a:gd name="connsiteY4" fmla="*/ 11597 h 1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49" h="17428">
                  <a:moveTo>
                    <a:pt x="23423" y="11672"/>
                  </a:moveTo>
                  <a:cubicBezTo>
                    <a:pt x="24321" y="8306"/>
                    <a:pt x="22675" y="2621"/>
                    <a:pt x="16243" y="676"/>
                  </a:cubicBezTo>
                  <a:cubicBezTo>
                    <a:pt x="9810" y="-1268"/>
                    <a:pt x="984" y="1275"/>
                    <a:pt x="86" y="4566"/>
                  </a:cubicBezTo>
                  <a:cubicBezTo>
                    <a:pt x="-812" y="7932"/>
                    <a:pt x="5472" y="14963"/>
                    <a:pt x="11904" y="16908"/>
                  </a:cubicBezTo>
                  <a:cubicBezTo>
                    <a:pt x="18337" y="18853"/>
                    <a:pt x="22526" y="14963"/>
                    <a:pt x="23423" y="11597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21FA9F1E-BDB6-97AE-6B41-CB11F6BC862E}"/>
                </a:ext>
              </a:extLst>
            </p:cNvPr>
            <p:cNvSpPr/>
            <p:nvPr/>
          </p:nvSpPr>
          <p:spPr>
            <a:xfrm>
              <a:off x="3619722" y="3258535"/>
              <a:ext cx="19171" cy="16826"/>
            </a:xfrm>
            <a:custGeom>
              <a:avLst/>
              <a:gdLst>
                <a:gd name="connsiteX0" fmla="*/ 19149 w 19171"/>
                <a:gd name="connsiteY0" fmla="*/ 9158 h 16826"/>
                <a:gd name="connsiteX1" fmla="*/ 10173 w 19171"/>
                <a:gd name="connsiteY1" fmla="*/ 32 h 16826"/>
                <a:gd name="connsiteX2" fmla="*/ 0 w 19171"/>
                <a:gd name="connsiteY2" fmla="*/ 2276 h 16826"/>
                <a:gd name="connsiteX3" fmla="*/ 6059 w 19171"/>
                <a:gd name="connsiteY3" fmla="*/ 16338 h 16826"/>
                <a:gd name="connsiteX4" fmla="*/ 8677 w 19171"/>
                <a:gd name="connsiteY4" fmla="*/ 16787 h 16826"/>
                <a:gd name="connsiteX5" fmla="*/ 19149 w 19171"/>
                <a:gd name="connsiteY5" fmla="*/ 9083 h 1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1" h="16826">
                  <a:moveTo>
                    <a:pt x="19149" y="9158"/>
                  </a:moveTo>
                  <a:cubicBezTo>
                    <a:pt x="19448" y="5717"/>
                    <a:pt x="16830" y="556"/>
                    <a:pt x="10173" y="32"/>
                  </a:cubicBezTo>
                  <a:cubicBezTo>
                    <a:pt x="6732" y="-192"/>
                    <a:pt x="2917" y="780"/>
                    <a:pt x="0" y="2276"/>
                  </a:cubicBezTo>
                  <a:cubicBezTo>
                    <a:pt x="1496" y="7138"/>
                    <a:pt x="3516" y="11850"/>
                    <a:pt x="6059" y="16338"/>
                  </a:cubicBezTo>
                  <a:cubicBezTo>
                    <a:pt x="6956" y="16563"/>
                    <a:pt x="7854" y="16712"/>
                    <a:pt x="8677" y="16787"/>
                  </a:cubicBezTo>
                  <a:cubicBezTo>
                    <a:pt x="15334" y="17311"/>
                    <a:pt x="18849" y="12524"/>
                    <a:pt x="19149" y="9083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22EEC2E6-B956-D178-4ABB-6216E248953C}"/>
                </a:ext>
              </a:extLst>
            </p:cNvPr>
            <p:cNvSpPr/>
            <p:nvPr/>
          </p:nvSpPr>
          <p:spPr>
            <a:xfrm>
              <a:off x="3854929" y="3209360"/>
              <a:ext cx="40982" cy="33673"/>
            </a:xfrm>
            <a:custGeom>
              <a:avLst/>
              <a:gdLst>
                <a:gd name="connsiteX0" fmla="*/ 40728 w 40982"/>
                <a:gd name="connsiteY0" fmla="*/ 11732 h 33673"/>
                <a:gd name="connsiteX1" fmla="*/ 20981 w 40982"/>
                <a:gd name="connsiteY1" fmla="*/ 812 h 33673"/>
                <a:gd name="connsiteX2" fmla="*/ 112 w 40982"/>
                <a:gd name="connsiteY2" fmla="*/ 24149 h 33673"/>
                <a:gd name="connsiteX3" fmla="*/ 27863 w 40982"/>
                <a:gd name="connsiteY3" fmla="*/ 32602 h 33673"/>
                <a:gd name="connsiteX4" fmla="*/ 40654 w 40982"/>
                <a:gd name="connsiteY4" fmla="*/ 11732 h 3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82" h="33673">
                  <a:moveTo>
                    <a:pt x="40728" y="11732"/>
                  </a:moveTo>
                  <a:cubicBezTo>
                    <a:pt x="39307" y="5225"/>
                    <a:pt x="32201" y="-2554"/>
                    <a:pt x="20981" y="812"/>
                  </a:cubicBezTo>
                  <a:cubicBezTo>
                    <a:pt x="9761" y="4252"/>
                    <a:pt x="-1234" y="17642"/>
                    <a:pt x="112" y="24149"/>
                  </a:cubicBezTo>
                  <a:cubicBezTo>
                    <a:pt x="1533" y="30657"/>
                    <a:pt x="16643" y="36042"/>
                    <a:pt x="27863" y="32602"/>
                  </a:cubicBezTo>
                  <a:cubicBezTo>
                    <a:pt x="39083" y="29161"/>
                    <a:pt x="42075" y="18240"/>
                    <a:pt x="40654" y="11732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2DCAC926-58EE-296A-78B2-0091585614E7}"/>
                </a:ext>
              </a:extLst>
            </p:cNvPr>
            <p:cNvSpPr/>
            <p:nvPr/>
          </p:nvSpPr>
          <p:spPr>
            <a:xfrm>
              <a:off x="3910017" y="3307237"/>
              <a:ext cx="35534" cy="27129"/>
            </a:xfrm>
            <a:custGeom>
              <a:avLst/>
              <a:gdLst>
                <a:gd name="connsiteX0" fmla="*/ 35531 w 35534"/>
                <a:gd name="connsiteY0" fmla="*/ 12741 h 27129"/>
                <a:gd name="connsiteX1" fmla="*/ 21020 w 35534"/>
                <a:gd name="connsiteY1" fmla="*/ 25 h 27129"/>
                <a:gd name="connsiteX2" fmla="*/ 1 w 35534"/>
                <a:gd name="connsiteY2" fmla="*/ 14836 h 27129"/>
                <a:gd name="connsiteX3" fmla="*/ 21544 w 35534"/>
                <a:gd name="connsiteY3" fmla="*/ 27103 h 27129"/>
                <a:gd name="connsiteX4" fmla="*/ 35531 w 35534"/>
                <a:gd name="connsiteY4" fmla="*/ 12666 h 2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34" h="27129">
                  <a:moveTo>
                    <a:pt x="35531" y="12741"/>
                  </a:moveTo>
                  <a:cubicBezTo>
                    <a:pt x="35456" y="7206"/>
                    <a:pt x="30819" y="-498"/>
                    <a:pt x="21020" y="25"/>
                  </a:cubicBezTo>
                  <a:cubicBezTo>
                    <a:pt x="11221" y="624"/>
                    <a:pt x="-148" y="9301"/>
                    <a:pt x="1" y="14836"/>
                  </a:cubicBezTo>
                  <a:cubicBezTo>
                    <a:pt x="76" y="20371"/>
                    <a:pt x="11745" y="27626"/>
                    <a:pt x="21544" y="27103"/>
                  </a:cubicBezTo>
                  <a:cubicBezTo>
                    <a:pt x="31342" y="26504"/>
                    <a:pt x="35681" y="18202"/>
                    <a:pt x="35531" y="1266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D8C9F964-6C6B-6765-8073-C97A3E8E8328}"/>
                </a:ext>
              </a:extLst>
            </p:cNvPr>
            <p:cNvSpPr/>
            <p:nvPr/>
          </p:nvSpPr>
          <p:spPr>
            <a:xfrm>
              <a:off x="3900354" y="3236383"/>
              <a:ext cx="34562" cy="28224"/>
            </a:xfrm>
            <a:custGeom>
              <a:avLst/>
              <a:gdLst>
                <a:gd name="connsiteX0" fmla="*/ 34124 w 34562"/>
                <a:gd name="connsiteY0" fmla="*/ 8720 h 28224"/>
                <a:gd name="connsiteX1" fmla="*/ 16920 w 34562"/>
                <a:gd name="connsiteY1" fmla="*/ 1091 h 28224"/>
                <a:gd name="connsiteX2" fmla="*/ 165 w 34562"/>
                <a:gd name="connsiteY2" fmla="*/ 21661 h 28224"/>
                <a:gd name="connsiteX3" fmla="*/ 24101 w 34562"/>
                <a:gd name="connsiteY3" fmla="*/ 26747 h 28224"/>
                <a:gd name="connsiteX4" fmla="*/ 34124 w 34562"/>
                <a:gd name="connsiteY4" fmla="*/ 8720 h 2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" h="28224">
                  <a:moveTo>
                    <a:pt x="34124" y="8720"/>
                  </a:moveTo>
                  <a:cubicBezTo>
                    <a:pt x="32703" y="3485"/>
                    <a:pt x="26345" y="-2499"/>
                    <a:pt x="16920" y="1091"/>
                  </a:cubicBezTo>
                  <a:cubicBezTo>
                    <a:pt x="7570" y="4681"/>
                    <a:pt x="-1331" y="16425"/>
                    <a:pt x="165" y="21661"/>
                  </a:cubicBezTo>
                  <a:cubicBezTo>
                    <a:pt x="1661" y="26897"/>
                    <a:pt x="14676" y="30338"/>
                    <a:pt x="24101" y="26747"/>
                  </a:cubicBezTo>
                  <a:cubicBezTo>
                    <a:pt x="33526" y="23157"/>
                    <a:pt x="35620" y="13956"/>
                    <a:pt x="34124" y="8720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31BFE454-4AB3-8D77-E12A-5129A51288E7}"/>
                </a:ext>
              </a:extLst>
            </p:cNvPr>
            <p:cNvSpPr/>
            <p:nvPr/>
          </p:nvSpPr>
          <p:spPr>
            <a:xfrm>
              <a:off x="3924028" y="3198134"/>
              <a:ext cx="37985" cy="31014"/>
            </a:xfrm>
            <a:custGeom>
              <a:avLst/>
              <a:gdLst>
                <a:gd name="connsiteX0" fmla="*/ 37901 w 37985"/>
                <a:gd name="connsiteY0" fmla="*/ 12038 h 31014"/>
                <a:gd name="connsiteX1" fmla="*/ 20398 w 37985"/>
                <a:gd name="connsiteY1" fmla="*/ 444 h 31014"/>
                <a:gd name="connsiteX2" fmla="*/ 52 w 37985"/>
                <a:gd name="connsiteY2" fmla="*/ 20565 h 31014"/>
                <a:gd name="connsiteX3" fmla="*/ 24961 w 37985"/>
                <a:gd name="connsiteY3" fmla="*/ 30513 h 31014"/>
                <a:gd name="connsiteX4" fmla="*/ 37826 w 37985"/>
                <a:gd name="connsiteY4" fmla="*/ 12038 h 3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85" h="31014">
                  <a:moveTo>
                    <a:pt x="37901" y="12038"/>
                  </a:moveTo>
                  <a:cubicBezTo>
                    <a:pt x="36929" y="5829"/>
                    <a:pt x="30870" y="-1950"/>
                    <a:pt x="20398" y="444"/>
                  </a:cubicBezTo>
                  <a:cubicBezTo>
                    <a:pt x="9926" y="2763"/>
                    <a:pt x="-845" y="14431"/>
                    <a:pt x="52" y="20565"/>
                  </a:cubicBezTo>
                  <a:cubicBezTo>
                    <a:pt x="1025" y="26698"/>
                    <a:pt x="14564" y="32832"/>
                    <a:pt x="24961" y="30513"/>
                  </a:cubicBezTo>
                  <a:cubicBezTo>
                    <a:pt x="35433" y="28120"/>
                    <a:pt x="38799" y="18171"/>
                    <a:pt x="37826" y="1203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5B55F5D3-A930-281C-BD93-7F3B9044D083}"/>
                </a:ext>
              </a:extLst>
            </p:cNvPr>
            <p:cNvSpPr/>
            <p:nvPr/>
          </p:nvSpPr>
          <p:spPr>
            <a:xfrm>
              <a:off x="3975865" y="3197461"/>
              <a:ext cx="37985" cy="31014"/>
            </a:xfrm>
            <a:custGeom>
              <a:avLst/>
              <a:gdLst>
                <a:gd name="connsiteX0" fmla="*/ 37901 w 37985"/>
                <a:gd name="connsiteY0" fmla="*/ 12038 h 31014"/>
                <a:gd name="connsiteX1" fmla="*/ 20398 w 37985"/>
                <a:gd name="connsiteY1" fmla="*/ 444 h 31014"/>
                <a:gd name="connsiteX2" fmla="*/ 52 w 37985"/>
                <a:gd name="connsiteY2" fmla="*/ 20565 h 31014"/>
                <a:gd name="connsiteX3" fmla="*/ 24960 w 37985"/>
                <a:gd name="connsiteY3" fmla="*/ 30513 h 31014"/>
                <a:gd name="connsiteX4" fmla="*/ 37826 w 37985"/>
                <a:gd name="connsiteY4" fmla="*/ 12113 h 3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85" h="31014">
                  <a:moveTo>
                    <a:pt x="37901" y="12038"/>
                  </a:moveTo>
                  <a:cubicBezTo>
                    <a:pt x="37003" y="5829"/>
                    <a:pt x="30870" y="-1950"/>
                    <a:pt x="20398" y="444"/>
                  </a:cubicBezTo>
                  <a:cubicBezTo>
                    <a:pt x="10000" y="2837"/>
                    <a:pt x="-845" y="14431"/>
                    <a:pt x="52" y="20565"/>
                  </a:cubicBezTo>
                  <a:cubicBezTo>
                    <a:pt x="1025" y="26698"/>
                    <a:pt x="14563" y="32832"/>
                    <a:pt x="24960" y="30513"/>
                  </a:cubicBezTo>
                  <a:cubicBezTo>
                    <a:pt x="35432" y="28194"/>
                    <a:pt x="38798" y="18246"/>
                    <a:pt x="37826" y="1211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9FAD4240-637B-2800-E0FC-9782E38741FB}"/>
                </a:ext>
              </a:extLst>
            </p:cNvPr>
            <p:cNvSpPr/>
            <p:nvPr/>
          </p:nvSpPr>
          <p:spPr>
            <a:xfrm>
              <a:off x="3954173" y="3158790"/>
              <a:ext cx="37985" cy="31014"/>
            </a:xfrm>
            <a:custGeom>
              <a:avLst/>
              <a:gdLst>
                <a:gd name="connsiteX0" fmla="*/ 37901 w 37985"/>
                <a:gd name="connsiteY0" fmla="*/ 12038 h 31014"/>
                <a:gd name="connsiteX1" fmla="*/ 20398 w 37985"/>
                <a:gd name="connsiteY1" fmla="*/ 444 h 31014"/>
                <a:gd name="connsiteX2" fmla="*/ 52 w 37985"/>
                <a:gd name="connsiteY2" fmla="*/ 20565 h 31014"/>
                <a:gd name="connsiteX3" fmla="*/ 24961 w 37985"/>
                <a:gd name="connsiteY3" fmla="*/ 30513 h 31014"/>
                <a:gd name="connsiteX4" fmla="*/ 37826 w 37985"/>
                <a:gd name="connsiteY4" fmla="*/ 12038 h 3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85" h="31014">
                  <a:moveTo>
                    <a:pt x="37901" y="12038"/>
                  </a:moveTo>
                  <a:cubicBezTo>
                    <a:pt x="36929" y="5829"/>
                    <a:pt x="30870" y="-1950"/>
                    <a:pt x="20398" y="444"/>
                  </a:cubicBezTo>
                  <a:cubicBezTo>
                    <a:pt x="9926" y="2763"/>
                    <a:pt x="-845" y="14431"/>
                    <a:pt x="52" y="20565"/>
                  </a:cubicBezTo>
                  <a:cubicBezTo>
                    <a:pt x="950" y="26698"/>
                    <a:pt x="14564" y="32832"/>
                    <a:pt x="24961" y="30513"/>
                  </a:cubicBezTo>
                  <a:cubicBezTo>
                    <a:pt x="35433" y="28120"/>
                    <a:pt x="38799" y="18246"/>
                    <a:pt x="37826" y="1203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2EF2E29D-1D33-06A9-557E-FA0A304EB4B1}"/>
                </a:ext>
              </a:extLst>
            </p:cNvPr>
            <p:cNvSpPr/>
            <p:nvPr/>
          </p:nvSpPr>
          <p:spPr>
            <a:xfrm>
              <a:off x="3992605" y="3264173"/>
              <a:ext cx="21189" cy="18732"/>
            </a:xfrm>
            <a:custGeom>
              <a:avLst/>
              <a:gdLst>
                <a:gd name="connsiteX0" fmla="*/ 21011 w 21189"/>
                <a:gd name="connsiteY0" fmla="*/ 6812 h 18732"/>
                <a:gd name="connsiteX1" fmla="*/ 14503 w 21189"/>
                <a:gd name="connsiteY1" fmla="*/ 18256 h 18732"/>
                <a:gd name="connsiteX2" fmla="*/ 67 w 21189"/>
                <a:gd name="connsiteY2" fmla="*/ 13095 h 18732"/>
                <a:gd name="connsiteX3" fmla="*/ 10763 w 21189"/>
                <a:gd name="connsiteY3" fmla="*/ 379 h 18732"/>
                <a:gd name="connsiteX4" fmla="*/ 21085 w 21189"/>
                <a:gd name="connsiteY4" fmla="*/ 6812 h 1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89" h="18732">
                  <a:moveTo>
                    <a:pt x="21011" y="6812"/>
                  </a:moveTo>
                  <a:cubicBezTo>
                    <a:pt x="21759" y="10477"/>
                    <a:pt x="20262" y="16536"/>
                    <a:pt x="14503" y="18256"/>
                  </a:cubicBezTo>
                  <a:cubicBezTo>
                    <a:pt x="8743" y="19976"/>
                    <a:pt x="815" y="16760"/>
                    <a:pt x="67" y="13095"/>
                  </a:cubicBezTo>
                  <a:cubicBezTo>
                    <a:pt x="-681" y="9430"/>
                    <a:pt x="5003" y="2174"/>
                    <a:pt x="10763" y="379"/>
                  </a:cubicBezTo>
                  <a:cubicBezTo>
                    <a:pt x="16522" y="-1341"/>
                    <a:pt x="20262" y="3146"/>
                    <a:pt x="21085" y="6812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0D07C680-C06B-2C47-057A-69E31A0F12F7}"/>
                </a:ext>
              </a:extLst>
            </p:cNvPr>
            <p:cNvSpPr/>
            <p:nvPr/>
          </p:nvSpPr>
          <p:spPr>
            <a:xfrm>
              <a:off x="3954737" y="3244452"/>
              <a:ext cx="23352" cy="21124"/>
            </a:xfrm>
            <a:custGeom>
              <a:avLst/>
              <a:gdLst>
                <a:gd name="connsiteX0" fmla="*/ 23125 w 23352"/>
                <a:gd name="connsiteY0" fmla="*/ 7758 h 21124"/>
                <a:gd name="connsiteX1" fmla="*/ 16019 w 23352"/>
                <a:gd name="connsiteY1" fmla="*/ 20623 h 21124"/>
                <a:gd name="connsiteX2" fmla="*/ 87 w 23352"/>
                <a:gd name="connsiteY2" fmla="*/ 14639 h 21124"/>
                <a:gd name="connsiteX3" fmla="*/ 11756 w 23352"/>
                <a:gd name="connsiteY3" fmla="*/ 427 h 21124"/>
                <a:gd name="connsiteX4" fmla="*/ 23125 w 23352"/>
                <a:gd name="connsiteY4" fmla="*/ 7758 h 2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52" h="21124">
                  <a:moveTo>
                    <a:pt x="23125" y="7758"/>
                  </a:moveTo>
                  <a:cubicBezTo>
                    <a:pt x="24023" y="11872"/>
                    <a:pt x="22377" y="18678"/>
                    <a:pt x="16019" y="20623"/>
                  </a:cubicBezTo>
                  <a:cubicBezTo>
                    <a:pt x="9661" y="22493"/>
                    <a:pt x="984" y="18828"/>
                    <a:pt x="87" y="14639"/>
                  </a:cubicBezTo>
                  <a:cubicBezTo>
                    <a:pt x="-811" y="10525"/>
                    <a:pt x="5398" y="2372"/>
                    <a:pt x="11756" y="427"/>
                  </a:cubicBezTo>
                  <a:cubicBezTo>
                    <a:pt x="18114" y="-1518"/>
                    <a:pt x="22228" y="3569"/>
                    <a:pt x="23125" y="7758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8DCEDB1C-5AE2-6020-5AA5-BB95E8A55494}"/>
                </a:ext>
              </a:extLst>
            </p:cNvPr>
            <p:cNvSpPr/>
            <p:nvPr/>
          </p:nvSpPr>
          <p:spPr>
            <a:xfrm>
              <a:off x="3962976" y="3298186"/>
              <a:ext cx="23711" cy="19193"/>
            </a:xfrm>
            <a:custGeom>
              <a:avLst/>
              <a:gdLst>
                <a:gd name="connsiteX0" fmla="*/ 23712 w 23711"/>
                <a:gd name="connsiteY0" fmla="*/ 9002 h 19193"/>
                <a:gd name="connsiteX1" fmla="*/ 14362 w 23711"/>
                <a:gd name="connsiteY1" fmla="*/ 19174 h 19193"/>
                <a:gd name="connsiteX2" fmla="*/ 0 w 23711"/>
                <a:gd name="connsiteY2" fmla="*/ 10423 h 19193"/>
                <a:gd name="connsiteX3" fmla="*/ 13988 w 23711"/>
                <a:gd name="connsiteY3" fmla="*/ 26 h 19193"/>
                <a:gd name="connsiteX4" fmla="*/ 23637 w 23711"/>
                <a:gd name="connsiteY4" fmla="*/ 9076 h 19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11" h="19193">
                  <a:moveTo>
                    <a:pt x="23712" y="9002"/>
                  </a:moveTo>
                  <a:cubicBezTo>
                    <a:pt x="23712" y="12966"/>
                    <a:pt x="20944" y="18800"/>
                    <a:pt x="14362" y="19174"/>
                  </a:cubicBezTo>
                  <a:cubicBezTo>
                    <a:pt x="7854" y="19548"/>
                    <a:pt x="75" y="14387"/>
                    <a:pt x="0" y="10423"/>
                  </a:cubicBezTo>
                  <a:cubicBezTo>
                    <a:pt x="0" y="6533"/>
                    <a:pt x="7480" y="400"/>
                    <a:pt x="13988" y="26"/>
                  </a:cubicBezTo>
                  <a:cubicBezTo>
                    <a:pt x="20495" y="-423"/>
                    <a:pt x="23562" y="5112"/>
                    <a:pt x="23637" y="9076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21C80272-1DE8-6870-F88F-A4B0D3BD8A86}"/>
                </a:ext>
              </a:extLst>
            </p:cNvPr>
            <p:cNvSpPr/>
            <p:nvPr/>
          </p:nvSpPr>
          <p:spPr>
            <a:xfrm>
              <a:off x="3926623" y="3280462"/>
              <a:ext cx="22964" cy="16200"/>
            </a:xfrm>
            <a:custGeom>
              <a:avLst/>
              <a:gdLst>
                <a:gd name="connsiteX0" fmla="*/ 22964 w 22964"/>
                <a:gd name="connsiteY0" fmla="*/ 7576 h 16200"/>
                <a:gd name="connsiteX1" fmla="*/ 13913 w 22964"/>
                <a:gd name="connsiteY1" fmla="*/ 16178 h 16200"/>
                <a:gd name="connsiteX2" fmla="*/ 1 w 22964"/>
                <a:gd name="connsiteY2" fmla="*/ 8923 h 16200"/>
                <a:gd name="connsiteX3" fmla="*/ 13614 w 22964"/>
                <a:gd name="connsiteY3" fmla="*/ 22 h 16200"/>
                <a:gd name="connsiteX4" fmla="*/ 22964 w 22964"/>
                <a:gd name="connsiteY4" fmla="*/ 7502 h 1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4" h="16200">
                  <a:moveTo>
                    <a:pt x="22964" y="7576"/>
                  </a:moveTo>
                  <a:cubicBezTo>
                    <a:pt x="22964" y="10868"/>
                    <a:pt x="20271" y="15804"/>
                    <a:pt x="13913" y="16178"/>
                  </a:cubicBezTo>
                  <a:cubicBezTo>
                    <a:pt x="7555" y="16552"/>
                    <a:pt x="75" y="12214"/>
                    <a:pt x="1" y="8923"/>
                  </a:cubicBezTo>
                  <a:cubicBezTo>
                    <a:pt x="-74" y="5632"/>
                    <a:pt x="7256" y="395"/>
                    <a:pt x="13614" y="22"/>
                  </a:cubicBezTo>
                  <a:cubicBezTo>
                    <a:pt x="19972" y="-352"/>
                    <a:pt x="22889" y="4210"/>
                    <a:pt x="22964" y="7502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32D22340-98C4-9A89-5125-ECEE236514B1}"/>
                </a:ext>
              </a:extLst>
            </p:cNvPr>
            <p:cNvSpPr/>
            <p:nvPr/>
          </p:nvSpPr>
          <p:spPr>
            <a:xfrm>
              <a:off x="3877107" y="3297969"/>
              <a:ext cx="17652" cy="12453"/>
            </a:xfrm>
            <a:custGeom>
              <a:avLst/>
              <a:gdLst>
                <a:gd name="connsiteX0" fmla="*/ 17653 w 17652"/>
                <a:gd name="connsiteY0" fmla="*/ 5777 h 12453"/>
                <a:gd name="connsiteX1" fmla="*/ 10696 w 17652"/>
                <a:gd name="connsiteY1" fmla="*/ 12435 h 12453"/>
                <a:gd name="connsiteX2" fmla="*/ 0 w 17652"/>
                <a:gd name="connsiteY2" fmla="*/ 6825 h 12453"/>
                <a:gd name="connsiteX3" fmla="*/ 10472 w 17652"/>
                <a:gd name="connsiteY3" fmla="*/ 18 h 12453"/>
                <a:gd name="connsiteX4" fmla="*/ 17653 w 17652"/>
                <a:gd name="connsiteY4" fmla="*/ 5777 h 1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2" h="12453">
                  <a:moveTo>
                    <a:pt x="17653" y="5777"/>
                  </a:moveTo>
                  <a:cubicBezTo>
                    <a:pt x="17653" y="8321"/>
                    <a:pt x="15558" y="12135"/>
                    <a:pt x="10696" y="12435"/>
                  </a:cubicBezTo>
                  <a:cubicBezTo>
                    <a:pt x="5834" y="12734"/>
                    <a:pt x="75" y="9368"/>
                    <a:pt x="0" y="6825"/>
                  </a:cubicBezTo>
                  <a:cubicBezTo>
                    <a:pt x="0" y="4282"/>
                    <a:pt x="5610" y="317"/>
                    <a:pt x="10472" y="18"/>
                  </a:cubicBezTo>
                  <a:cubicBezTo>
                    <a:pt x="15334" y="-281"/>
                    <a:pt x="17653" y="3234"/>
                    <a:pt x="17653" y="577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12339663-0EEB-4F62-89D9-D1AADB23A935}"/>
                </a:ext>
              </a:extLst>
            </p:cNvPr>
            <p:cNvSpPr/>
            <p:nvPr/>
          </p:nvSpPr>
          <p:spPr>
            <a:xfrm>
              <a:off x="3850843" y="3263950"/>
              <a:ext cx="24652" cy="17532"/>
            </a:xfrm>
            <a:custGeom>
              <a:avLst/>
              <a:gdLst>
                <a:gd name="connsiteX0" fmla="*/ 24618 w 24652"/>
                <a:gd name="connsiteY0" fmla="*/ 7184 h 17532"/>
                <a:gd name="connsiteX1" fmla="*/ 15567 w 24652"/>
                <a:gd name="connsiteY1" fmla="*/ 17356 h 17532"/>
                <a:gd name="connsiteX2" fmla="*/ 9 w 24652"/>
                <a:gd name="connsiteY2" fmla="*/ 11073 h 17532"/>
                <a:gd name="connsiteX3" fmla="*/ 13922 w 24652"/>
                <a:gd name="connsiteY3" fmla="*/ 152 h 17532"/>
                <a:gd name="connsiteX4" fmla="*/ 24618 w 24652"/>
                <a:gd name="connsiteY4" fmla="*/ 7184 h 1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2" h="17532">
                  <a:moveTo>
                    <a:pt x="24618" y="7184"/>
                  </a:moveTo>
                  <a:cubicBezTo>
                    <a:pt x="24992" y="10699"/>
                    <a:pt x="22374" y="16309"/>
                    <a:pt x="15567" y="17356"/>
                  </a:cubicBezTo>
                  <a:cubicBezTo>
                    <a:pt x="8760" y="18404"/>
                    <a:pt x="308" y="14589"/>
                    <a:pt x="9" y="11073"/>
                  </a:cubicBezTo>
                  <a:cubicBezTo>
                    <a:pt x="-290" y="7558"/>
                    <a:pt x="7115" y="1200"/>
                    <a:pt x="13922" y="152"/>
                  </a:cubicBezTo>
                  <a:cubicBezTo>
                    <a:pt x="20728" y="-895"/>
                    <a:pt x="24244" y="3668"/>
                    <a:pt x="24618" y="7184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20C4333E-4613-0951-A7B8-23F656DD0E41}"/>
                </a:ext>
              </a:extLst>
            </p:cNvPr>
            <p:cNvSpPr/>
            <p:nvPr/>
          </p:nvSpPr>
          <p:spPr>
            <a:xfrm>
              <a:off x="3840529" y="3323119"/>
              <a:ext cx="24760" cy="17354"/>
            </a:xfrm>
            <a:custGeom>
              <a:avLst/>
              <a:gdLst>
                <a:gd name="connsiteX0" fmla="*/ 24759 w 24760"/>
                <a:gd name="connsiteY0" fmla="*/ 8752 h 17354"/>
                <a:gd name="connsiteX1" fmla="*/ 14512 w 24760"/>
                <a:gd name="connsiteY1" fmla="*/ 17354 h 17354"/>
                <a:gd name="connsiteX2" fmla="*/ 1 w 24760"/>
                <a:gd name="connsiteY2" fmla="*/ 8603 h 17354"/>
                <a:gd name="connsiteX3" fmla="*/ 15110 w 24760"/>
                <a:gd name="connsiteY3" fmla="*/ 1 h 17354"/>
                <a:gd name="connsiteX4" fmla="*/ 24759 w 24760"/>
                <a:gd name="connsiteY4" fmla="*/ 8752 h 1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0" h="17354">
                  <a:moveTo>
                    <a:pt x="24759" y="8752"/>
                  </a:moveTo>
                  <a:cubicBezTo>
                    <a:pt x="24610" y="12343"/>
                    <a:pt x="21393" y="17429"/>
                    <a:pt x="14512" y="17354"/>
                  </a:cubicBezTo>
                  <a:cubicBezTo>
                    <a:pt x="7705" y="17354"/>
                    <a:pt x="-74" y="12118"/>
                    <a:pt x="1" y="8603"/>
                  </a:cubicBezTo>
                  <a:cubicBezTo>
                    <a:pt x="150" y="5012"/>
                    <a:pt x="8229" y="-74"/>
                    <a:pt x="15110" y="1"/>
                  </a:cubicBezTo>
                  <a:cubicBezTo>
                    <a:pt x="21917" y="1"/>
                    <a:pt x="24834" y="5162"/>
                    <a:pt x="24759" y="8752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DBFB2172-5080-167D-2ECC-7A79A7FFCD36}"/>
                </a:ext>
              </a:extLst>
            </p:cNvPr>
            <p:cNvSpPr/>
            <p:nvPr/>
          </p:nvSpPr>
          <p:spPr>
            <a:xfrm>
              <a:off x="3881595" y="3342343"/>
              <a:ext cx="19449" cy="13487"/>
            </a:xfrm>
            <a:custGeom>
              <a:avLst/>
              <a:gdLst>
                <a:gd name="connsiteX0" fmla="*/ 75 w 19449"/>
                <a:gd name="connsiteY0" fmla="*/ 6732 h 13487"/>
                <a:gd name="connsiteX1" fmla="*/ 11893 w 19449"/>
                <a:gd name="connsiteY1" fmla="*/ 0 h 13487"/>
                <a:gd name="connsiteX2" fmla="*/ 19448 w 19449"/>
                <a:gd name="connsiteY2" fmla="*/ 6882 h 13487"/>
                <a:gd name="connsiteX3" fmla="*/ 14436 w 19449"/>
                <a:gd name="connsiteY3" fmla="*/ 13165 h 13487"/>
                <a:gd name="connsiteX4" fmla="*/ 0 w 19449"/>
                <a:gd name="connsiteY4" fmla="*/ 6732 h 1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9" h="13487">
                  <a:moveTo>
                    <a:pt x="75" y="6732"/>
                  </a:moveTo>
                  <a:cubicBezTo>
                    <a:pt x="150" y="3964"/>
                    <a:pt x="6582" y="0"/>
                    <a:pt x="11893" y="0"/>
                  </a:cubicBezTo>
                  <a:cubicBezTo>
                    <a:pt x="17279" y="0"/>
                    <a:pt x="19523" y="4039"/>
                    <a:pt x="19448" y="6882"/>
                  </a:cubicBezTo>
                  <a:cubicBezTo>
                    <a:pt x="19448" y="9126"/>
                    <a:pt x="17727" y="12043"/>
                    <a:pt x="14436" y="13165"/>
                  </a:cubicBezTo>
                  <a:cubicBezTo>
                    <a:pt x="10995" y="14287"/>
                    <a:pt x="150" y="12566"/>
                    <a:pt x="0" y="6732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B7BC04F4-874C-FF7D-AF4E-4FEA055DAC8B}"/>
                </a:ext>
              </a:extLst>
            </p:cNvPr>
            <p:cNvSpPr/>
            <p:nvPr/>
          </p:nvSpPr>
          <p:spPr>
            <a:xfrm>
              <a:off x="3957591" y="3334971"/>
              <a:ext cx="22800" cy="16548"/>
            </a:xfrm>
            <a:custGeom>
              <a:avLst/>
              <a:gdLst>
                <a:gd name="connsiteX0" fmla="*/ 75 w 22800"/>
                <a:gd name="connsiteY0" fmla="*/ 11112 h 16548"/>
                <a:gd name="connsiteX1" fmla="*/ 12492 w 22800"/>
                <a:gd name="connsiteY1" fmla="*/ 266 h 16548"/>
                <a:gd name="connsiteX2" fmla="*/ 22739 w 22800"/>
                <a:gd name="connsiteY2" fmla="*/ 6175 h 16548"/>
                <a:gd name="connsiteX3" fmla="*/ 21393 w 22800"/>
                <a:gd name="connsiteY3" fmla="*/ 11636 h 16548"/>
                <a:gd name="connsiteX4" fmla="*/ 7106 w 22800"/>
                <a:gd name="connsiteY4" fmla="*/ 15824 h 16548"/>
                <a:gd name="connsiteX5" fmla="*/ 0 w 22800"/>
                <a:gd name="connsiteY5" fmla="*/ 11037 h 1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00" h="16548">
                  <a:moveTo>
                    <a:pt x="75" y="11112"/>
                  </a:moveTo>
                  <a:cubicBezTo>
                    <a:pt x="-374" y="7896"/>
                    <a:pt x="6283" y="1612"/>
                    <a:pt x="12492" y="266"/>
                  </a:cubicBezTo>
                  <a:cubicBezTo>
                    <a:pt x="18775" y="-1080"/>
                    <a:pt x="22215" y="2959"/>
                    <a:pt x="22739" y="6175"/>
                  </a:cubicBezTo>
                  <a:cubicBezTo>
                    <a:pt x="22964" y="7746"/>
                    <a:pt x="22590" y="9766"/>
                    <a:pt x="21393" y="11636"/>
                  </a:cubicBezTo>
                  <a:cubicBezTo>
                    <a:pt x="19149" y="15600"/>
                    <a:pt x="13165" y="17769"/>
                    <a:pt x="7106" y="15824"/>
                  </a:cubicBezTo>
                  <a:cubicBezTo>
                    <a:pt x="3366" y="14927"/>
                    <a:pt x="299" y="12982"/>
                    <a:pt x="0" y="1103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932AFC63-D313-8ADB-D504-B86600503AB8}"/>
                </a:ext>
              </a:extLst>
            </p:cNvPr>
            <p:cNvSpPr/>
            <p:nvPr/>
          </p:nvSpPr>
          <p:spPr>
            <a:xfrm>
              <a:off x="4014377" y="3292998"/>
              <a:ext cx="22107" cy="21576"/>
            </a:xfrm>
            <a:custGeom>
              <a:avLst/>
              <a:gdLst>
                <a:gd name="connsiteX0" fmla="*/ 585 w 22107"/>
                <a:gd name="connsiteY0" fmla="*/ 19126 h 21576"/>
                <a:gd name="connsiteX1" fmla="*/ 7317 w 22107"/>
                <a:gd name="connsiteY1" fmla="*/ 1997 h 21576"/>
                <a:gd name="connsiteX2" fmla="*/ 19958 w 22107"/>
                <a:gd name="connsiteY2" fmla="*/ 4241 h 21576"/>
                <a:gd name="connsiteX3" fmla="*/ 10160 w 22107"/>
                <a:gd name="connsiteY3" fmla="*/ 21295 h 21576"/>
                <a:gd name="connsiteX4" fmla="*/ 585 w 22107"/>
                <a:gd name="connsiteY4" fmla="*/ 19126 h 2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07" h="21576">
                  <a:moveTo>
                    <a:pt x="585" y="19126"/>
                  </a:moveTo>
                  <a:cubicBezTo>
                    <a:pt x="-1434" y="15760"/>
                    <a:pt x="2006" y="6111"/>
                    <a:pt x="7317" y="1997"/>
                  </a:cubicBezTo>
                  <a:cubicBezTo>
                    <a:pt x="12703" y="-2117"/>
                    <a:pt x="18013" y="875"/>
                    <a:pt x="19958" y="4241"/>
                  </a:cubicBezTo>
                  <a:cubicBezTo>
                    <a:pt x="23773" y="10300"/>
                    <a:pt x="23623" y="17481"/>
                    <a:pt x="10160" y="21295"/>
                  </a:cubicBezTo>
                  <a:cubicBezTo>
                    <a:pt x="5971" y="22043"/>
                    <a:pt x="1857" y="21295"/>
                    <a:pt x="585" y="19126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060E6BFE-759B-F8BD-453D-35BFDDC2F5C4}"/>
                </a:ext>
              </a:extLst>
            </p:cNvPr>
            <p:cNvSpPr/>
            <p:nvPr/>
          </p:nvSpPr>
          <p:spPr>
            <a:xfrm>
              <a:off x="4031545" y="3219988"/>
              <a:ext cx="19706" cy="19884"/>
            </a:xfrm>
            <a:custGeom>
              <a:avLst/>
              <a:gdLst>
                <a:gd name="connsiteX0" fmla="*/ 18423 w 19706"/>
                <a:gd name="connsiteY0" fmla="*/ 3872 h 19884"/>
                <a:gd name="connsiteX1" fmla="*/ 15731 w 19706"/>
                <a:gd name="connsiteY1" fmla="*/ 16962 h 19884"/>
                <a:gd name="connsiteX2" fmla="*/ 546 w 19706"/>
                <a:gd name="connsiteY2" fmla="*/ 17636 h 19884"/>
                <a:gd name="connsiteX3" fmla="*/ 6755 w 19706"/>
                <a:gd name="connsiteY3" fmla="*/ 1853 h 19884"/>
                <a:gd name="connsiteX4" fmla="*/ 18423 w 19706"/>
                <a:gd name="connsiteY4" fmla="*/ 3947 h 1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" h="19884">
                  <a:moveTo>
                    <a:pt x="18423" y="3872"/>
                  </a:moveTo>
                  <a:cubicBezTo>
                    <a:pt x="20293" y="7014"/>
                    <a:pt x="20667" y="13148"/>
                    <a:pt x="15731" y="16962"/>
                  </a:cubicBezTo>
                  <a:cubicBezTo>
                    <a:pt x="10794" y="20777"/>
                    <a:pt x="2341" y="20702"/>
                    <a:pt x="546" y="17636"/>
                  </a:cubicBezTo>
                  <a:cubicBezTo>
                    <a:pt x="-1324" y="14569"/>
                    <a:pt x="1818" y="5668"/>
                    <a:pt x="6755" y="1853"/>
                  </a:cubicBezTo>
                  <a:cubicBezTo>
                    <a:pt x="11691" y="-1962"/>
                    <a:pt x="16553" y="806"/>
                    <a:pt x="18423" y="394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8E671E01-487D-1DEF-61DD-6B2B5BE0A37B}"/>
                </a:ext>
              </a:extLst>
            </p:cNvPr>
            <p:cNvSpPr/>
            <p:nvPr/>
          </p:nvSpPr>
          <p:spPr>
            <a:xfrm>
              <a:off x="4025013" y="3176282"/>
              <a:ext cx="19788" cy="19762"/>
            </a:xfrm>
            <a:custGeom>
              <a:avLst/>
              <a:gdLst>
                <a:gd name="connsiteX0" fmla="*/ 18597 w 19788"/>
                <a:gd name="connsiteY0" fmla="*/ 4045 h 19762"/>
                <a:gd name="connsiteX1" fmla="*/ 15680 w 19788"/>
                <a:gd name="connsiteY1" fmla="*/ 17060 h 19762"/>
                <a:gd name="connsiteX2" fmla="*/ 496 w 19788"/>
                <a:gd name="connsiteY2" fmla="*/ 17359 h 19762"/>
                <a:gd name="connsiteX3" fmla="*/ 7003 w 19788"/>
                <a:gd name="connsiteY3" fmla="*/ 1726 h 19762"/>
                <a:gd name="connsiteX4" fmla="*/ 18597 w 19788"/>
                <a:gd name="connsiteY4" fmla="*/ 4045 h 1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88" h="19762">
                  <a:moveTo>
                    <a:pt x="18597" y="4045"/>
                  </a:moveTo>
                  <a:cubicBezTo>
                    <a:pt x="20392" y="7186"/>
                    <a:pt x="20691" y="13395"/>
                    <a:pt x="15680" y="17060"/>
                  </a:cubicBezTo>
                  <a:cubicBezTo>
                    <a:pt x="10668" y="20725"/>
                    <a:pt x="2216" y="20501"/>
                    <a:pt x="496" y="17359"/>
                  </a:cubicBezTo>
                  <a:cubicBezTo>
                    <a:pt x="-1300" y="14218"/>
                    <a:pt x="1991" y="5391"/>
                    <a:pt x="7003" y="1726"/>
                  </a:cubicBezTo>
                  <a:cubicBezTo>
                    <a:pt x="12015" y="-1939"/>
                    <a:pt x="16877" y="903"/>
                    <a:pt x="18597" y="4045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AF8DC030-0EE4-1CDE-2451-1A64B938E6A6}"/>
                </a:ext>
              </a:extLst>
            </p:cNvPr>
            <p:cNvSpPr/>
            <p:nvPr/>
          </p:nvSpPr>
          <p:spPr>
            <a:xfrm>
              <a:off x="3807617" y="3293424"/>
              <a:ext cx="22964" cy="16156"/>
            </a:xfrm>
            <a:custGeom>
              <a:avLst/>
              <a:gdLst>
                <a:gd name="connsiteX0" fmla="*/ 22964 w 22964"/>
                <a:gd name="connsiteY0" fmla="*/ 8153 h 16156"/>
                <a:gd name="connsiteX1" fmla="*/ 13464 w 22964"/>
                <a:gd name="connsiteY1" fmla="*/ 16157 h 16156"/>
                <a:gd name="connsiteX2" fmla="*/ 1 w 22964"/>
                <a:gd name="connsiteY2" fmla="*/ 8003 h 16156"/>
                <a:gd name="connsiteX3" fmla="*/ 13988 w 22964"/>
                <a:gd name="connsiteY3" fmla="*/ 0 h 16156"/>
                <a:gd name="connsiteX4" fmla="*/ 22889 w 22964"/>
                <a:gd name="connsiteY4" fmla="*/ 8153 h 16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4" h="16156">
                  <a:moveTo>
                    <a:pt x="22964" y="8153"/>
                  </a:moveTo>
                  <a:cubicBezTo>
                    <a:pt x="22889" y="11444"/>
                    <a:pt x="19822" y="16157"/>
                    <a:pt x="13464" y="16157"/>
                  </a:cubicBezTo>
                  <a:cubicBezTo>
                    <a:pt x="7107" y="16157"/>
                    <a:pt x="-74" y="11295"/>
                    <a:pt x="1" y="8003"/>
                  </a:cubicBezTo>
                  <a:cubicBezTo>
                    <a:pt x="75" y="4712"/>
                    <a:pt x="7705" y="0"/>
                    <a:pt x="13988" y="0"/>
                  </a:cubicBezTo>
                  <a:cubicBezTo>
                    <a:pt x="20346" y="0"/>
                    <a:pt x="23039" y="4787"/>
                    <a:pt x="22889" y="815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019D0A9F-2B9D-EED1-E4D3-6D4F8B3E69F3}"/>
                </a:ext>
              </a:extLst>
            </p:cNvPr>
            <p:cNvSpPr/>
            <p:nvPr/>
          </p:nvSpPr>
          <p:spPr>
            <a:xfrm>
              <a:off x="3812296" y="3241445"/>
              <a:ext cx="25332" cy="20063"/>
            </a:xfrm>
            <a:custGeom>
              <a:avLst/>
              <a:gdLst>
                <a:gd name="connsiteX0" fmla="*/ 25242 w 25332"/>
                <a:gd name="connsiteY0" fmla="*/ 7772 h 20063"/>
                <a:gd name="connsiteX1" fmla="*/ 16565 w 25332"/>
                <a:gd name="connsiteY1" fmla="*/ 19740 h 20063"/>
                <a:gd name="connsiteX2" fmla="*/ 35 w 25332"/>
                <a:gd name="connsiteY2" fmla="*/ 13307 h 20063"/>
                <a:gd name="connsiteX3" fmla="*/ 13723 w 25332"/>
                <a:gd name="connsiteY3" fmla="*/ 292 h 20063"/>
                <a:gd name="connsiteX4" fmla="*/ 25242 w 25332"/>
                <a:gd name="connsiteY4" fmla="*/ 7847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32" h="20063">
                  <a:moveTo>
                    <a:pt x="25242" y="7772"/>
                  </a:moveTo>
                  <a:cubicBezTo>
                    <a:pt x="25840" y="11811"/>
                    <a:pt x="23522" y="18244"/>
                    <a:pt x="16565" y="19740"/>
                  </a:cubicBezTo>
                  <a:cubicBezTo>
                    <a:pt x="9609" y="21236"/>
                    <a:pt x="633" y="17272"/>
                    <a:pt x="35" y="13307"/>
                  </a:cubicBezTo>
                  <a:cubicBezTo>
                    <a:pt x="-564" y="9343"/>
                    <a:pt x="6692" y="1788"/>
                    <a:pt x="13723" y="292"/>
                  </a:cubicBezTo>
                  <a:cubicBezTo>
                    <a:pt x="20679" y="-1279"/>
                    <a:pt x="24644" y="3808"/>
                    <a:pt x="25242" y="784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AF2BA6EB-7F92-3626-BBFF-9193A5A97849}"/>
                </a:ext>
              </a:extLst>
            </p:cNvPr>
            <p:cNvSpPr/>
            <p:nvPr/>
          </p:nvSpPr>
          <p:spPr>
            <a:xfrm>
              <a:off x="3771933" y="3267154"/>
              <a:ext cx="22757" cy="15222"/>
            </a:xfrm>
            <a:custGeom>
              <a:avLst/>
              <a:gdLst>
                <a:gd name="connsiteX0" fmla="*/ 22744 w 22757"/>
                <a:gd name="connsiteY0" fmla="*/ 8094 h 15222"/>
                <a:gd name="connsiteX1" fmla="*/ 13095 w 22757"/>
                <a:gd name="connsiteY1" fmla="*/ 15200 h 15222"/>
                <a:gd name="connsiteX2" fmla="*/ 5 w 22757"/>
                <a:gd name="connsiteY2" fmla="*/ 6897 h 15222"/>
                <a:gd name="connsiteX3" fmla="*/ 14142 w 22757"/>
                <a:gd name="connsiteY3" fmla="*/ 15 h 15222"/>
                <a:gd name="connsiteX4" fmla="*/ 22744 w 22757"/>
                <a:gd name="connsiteY4" fmla="*/ 8019 h 1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7" h="15222">
                  <a:moveTo>
                    <a:pt x="22744" y="8094"/>
                  </a:moveTo>
                  <a:cubicBezTo>
                    <a:pt x="22520" y="11235"/>
                    <a:pt x="19378" y="15574"/>
                    <a:pt x="13095" y="15200"/>
                  </a:cubicBezTo>
                  <a:cubicBezTo>
                    <a:pt x="6812" y="14900"/>
                    <a:pt x="-219" y="10039"/>
                    <a:pt x="5" y="6897"/>
                  </a:cubicBezTo>
                  <a:cubicBezTo>
                    <a:pt x="230" y="3830"/>
                    <a:pt x="7859" y="-284"/>
                    <a:pt x="14142" y="15"/>
                  </a:cubicBezTo>
                  <a:cubicBezTo>
                    <a:pt x="20425" y="315"/>
                    <a:pt x="22969" y="4952"/>
                    <a:pt x="22744" y="8019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479A5A1E-C9E0-C45B-92C2-EAB2943F1142}"/>
                </a:ext>
              </a:extLst>
            </p:cNvPr>
            <p:cNvSpPr/>
            <p:nvPr/>
          </p:nvSpPr>
          <p:spPr>
            <a:xfrm>
              <a:off x="3766846" y="3317941"/>
              <a:ext cx="21038" cy="14020"/>
            </a:xfrm>
            <a:custGeom>
              <a:avLst/>
              <a:gdLst>
                <a:gd name="connsiteX0" fmla="*/ 20950 w 21038"/>
                <a:gd name="connsiteY0" fmla="*/ 7422 h 14020"/>
                <a:gd name="connsiteX1" fmla="*/ 12049 w 21038"/>
                <a:gd name="connsiteY1" fmla="*/ 14004 h 14020"/>
                <a:gd name="connsiteX2" fmla="*/ 6 w 21038"/>
                <a:gd name="connsiteY2" fmla="*/ 6375 h 14020"/>
                <a:gd name="connsiteX3" fmla="*/ 13096 w 21038"/>
                <a:gd name="connsiteY3" fmla="*/ 17 h 14020"/>
                <a:gd name="connsiteX4" fmla="*/ 21024 w 21038"/>
                <a:gd name="connsiteY4" fmla="*/ 7422 h 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8" h="14020">
                  <a:moveTo>
                    <a:pt x="20950" y="7422"/>
                  </a:moveTo>
                  <a:cubicBezTo>
                    <a:pt x="20725" y="10264"/>
                    <a:pt x="17883" y="14304"/>
                    <a:pt x="12049" y="14004"/>
                  </a:cubicBezTo>
                  <a:cubicBezTo>
                    <a:pt x="6214" y="13705"/>
                    <a:pt x="-219" y="9217"/>
                    <a:pt x="6" y="6375"/>
                  </a:cubicBezTo>
                  <a:cubicBezTo>
                    <a:pt x="230" y="3458"/>
                    <a:pt x="7261" y="-282"/>
                    <a:pt x="13096" y="17"/>
                  </a:cubicBezTo>
                  <a:cubicBezTo>
                    <a:pt x="18855" y="316"/>
                    <a:pt x="21249" y="4580"/>
                    <a:pt x="21024" y="7422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A8C7314E-3B56-5C5D-348F-24764298F49B}"/>
                </a:ext>
              </a:extLst>
            </p:cNvPr>
            <p:cNvSpPr/>
            <p:nvPr/>
          </p:nvSpPr>
          <p:spPr>
            <a:xfrm>
              <a:off x="3800437" y="3342999"/>
              <a:ext cx="20958" cy="13178"/>
            </a:xfrm>
            <a:custGeom>
              <a:avLst/>
              <a:gdLst>
                <a:gd name="connsiteX0" fmla="*/ 0 w 20958"/>
                <a:gd name="connsiteY0" fmla="*/ 6375 h 13178"/>
                <a:gd name="connsiteX1" fmla="*/ 13015 w 20958"/>
                <a:gd name="connsiteY1" fmla="*/ 17 h 13178"/>
                <a:gd name="connsiteX2" fmla="*/ 20944 w 20958"/>
                <a:gd name="connsiteY2" fmla="*/ 7422 h 13178"/>
                <a:gd name="connsiteX3" fmla="*/ 19298 w 20958"/>
                <a:gd name="connsiteY3" fmla="*/ 11162 h 13178"/>
                <a:gd name="connsiteX4" fmla="*/ 0 w 20958"/>
                <a:gd name="connsiteY4" fmla="*/ 6300 h 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8" h="13178">
                  <a:moveTo>
                    <a:pt x="0" y="6375"/>
                  </a:moveTo>
                  <a:cubicBezTo>
                    <a:pt x="224" y="3532"/>
                    <a:pt x="7256" y="-282"/>
                    <a:pt x="13015" y="17"/>
                  </a:cubicBezTo>
                  <a:cubicBezTo>
                    <a:pt x="18775" y="316"/>
                    <a:pt x="21168" y="4579"/>
                    <a:pt x="20944" y="7422"/>
                  </a:cubicBezTo>
                  <a:cubicBezTo>
                    <a:pt x="20869" y="8619"/>
                    <a:pt x="20271" y="9965"/>
                    <a:pt x="19298" y="11162"/>
                  </a:cubicBezTo>
                  <a:cubicBezTo>
                    <a:pt x="15184" y="14303"/>
                    <a:pt x="4338" y="14528"/>
                    <a:pt x="0" y="6300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27DBDAD1-153D-4326-706D-EC1525562D87}"/>
                </a:ext>
              </a:extLst>
            </p:cNvPr>
            <p:cNvSpPr/>
            <p:nvPr/>
          </p:nvSpPr>
          <p:spPr>
            <a:xfrm>
              <a:off x="3738129" y="3289968"/>
              <a:ext cx="22813" cy="15222"/>
            </a:xfrm>
            <a:custGeom>
              <a:avLst/>
              <a:gdLst>
                <a:gd name="connsiteX0" fmla="*/ 22814 w 22813"/>
                <a:gd name="connsiteY0" fmla="*/ 7121 h 15222"/>
                <a:gd name="connsiteX1" fmla="*/ 13763 w 22813"/>
                <a:gd name="connsiteY1" fmla="*/ 15199 h 15222"/>
                <a:gd name="connsiteX2" fmla="*/ 0 w 22813"/>
                <a:gd name="connsiteY2" fmla="*/ 8318 h 15222"/>
                <a:gd name="connsiteX3" fmla="*/ 13539 w 22813"/>
                <a:gd name="connsiteY3" fmla="*/ 15 h 15222"/>
                <a:gd name="connsiteX4" fmla="*/ 22814 w 22813"/>
                <a:gd name="connsiteY4" fmla="*/ 7121 h 1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13" h="15222">
                  <a:moveTo>
                    <a:pt x="22814" y="7121"/>
                  </a:moveTo>
                  <a:cubicBezTo>
                    <a:pt x="22814" y="10263"/>
                    <a:pt x="20046" y="14900"/>
                    <a:pt x="13763" y="15199"/>
                  </a:cubicBezTo>
                  <a:cubicBezTo>
                    <a:pt x="7480" y="15573"/>
                    <a:pt x="75" y="11459"/>
                    <a:pt x="0" y="8318"/>
                  </a:cubicBezTo>
                  <a:cubicBezTo>
                    <a:pt x="0" y="5176"/>
                    <a:pt x="7256" y="314"/>
                    <a:pt x="13539" y="15"/>
                  </a:cubicBezTo>
                  <a:cubicBezTo>
                    <a:pt x="19822" y="-284"/>
                    <a:pt x="22739" y="3979"/>
                    <a:pt x="22814" y="7121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17106627-90B8-1F0C-282D-A64A8515908E}"/>
                </a:ext>
              </a:extLst>
            </p:cNvPr>
            <p:cNvSpPr/>
            <p:nvPr/>
          </p:nvSpPr>
          <p:spPr>
            <a:xfrm>
              <a:off x="3722347" y="3258776"/>
              <a:ext cx="21093" cy="14020"/>
            </a:xfrm>
            <a:custGeom>
              <a:avLst/>
              <a:gdLst>
                <a:gd name="connsiteX0" fmla="*/ 21094 w 21093"/>
                <a:gd name="connsiteY0" fmla="*/ 6524 h 14020"/>
                <a:gd name="connsiteX1" fmla="*/ 12716 w 21093"/>
                <a:gd name="connsiteY1" fmla="*/ 14003 h 14020"/>
                <a:gd name="connsiteX2" fmla="*/ 0 w 21093"/>
                <a:gd name="connsiteY2" fmla="*/ 7645 h 14020"/>
                <a:gd name="connsiteX3" fmla="*/ 12491 w 21093"/>
                <a:gd name="connsiteY3" fmla="*/ 16 h 14020"/>
                <a:gd name="connsiteX4" fmla="*/ 21019 w 21093"/>
                <a:gd name="connsiteY4" fmla="*/ 6598 h 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3" h="14020">
                  <a:moveTo>
                    <a:pt x="21094" y="6524"/>
                  </a:moveTo>
                  <a:cubicBezTo>
                    <a:pt x="21094" y="9366"/>
                    <a:pt x="18550" y="13630"/>
                    <a:pt x="12716" y="14003"/>
                  </a:cubicBezTo>
                  <a:cubicBezTo>
                    <a:pt x="6881" y="14303"/>
                    <a:pt x="75" y="10488"/>
                    <a:pt x="0" y="7645"/>
                  </a:cubicBezTo>
                  <a:cubicBezTo>
                    <a:pt x="0" y="4803"/>
                    <a:pt x="6657" y="315"/>
                    <a:pt x="12491" y="16"/>
                  </a:cubicBezTo>
                  <a:cubicBezTo>
                    <a:pt x="18326" y="-283"/>
                    <a:pt x="21019" y="3681"/>
                    <a:pt x="21019" y="6598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D0B3C24F-E9FF-6E6C-FFAC-07F53081B7C2}"/>
                </a:ext>
              </a:extLst>
            </p:cNvPr>
            <p:cNvSpPr/>
            <p:nvPr/>
          </p:nvSpPr>
          <p:spPr>
            <a:xfrm>
              <a:off x="3763500" y="3228660"/>
              <a:ext cx="18772" cy="15015"/>
            </a:xfrm>
            <a:custGeom>
              <a:avLst/>
              <a:gdLst>
                <a:gd name="connsiteX0" fmla="*/ 18611 w 18772"/>
                <a:gd name="connsiteY0" fmla="*/ 4924 h 15015"/>
                <a:gd name="connsiteX1" fmla="*/ 12852 w 18772"/>
                <a:gd name="connsiteY1" fmla="*/ 14349 h 15015"/>
                <a:gd name="connsiteX2" fmla="*/ 61 w 18772"/>
                <a:gd name="connsiteY2" fmla="*/ 11207 h 15015"/>
                <a:gd name="connsiteX3" fmla="*/ 9486 w 18772"/>
                <a:gd name="connsiteY3" fmla="*/ 511 h 15015"/>
                <a:gd name="connsiteX4" fmla="*/ 18686 w 18772"/>
                <a:gd name="connsiteY4" fmla="*/ 4849 h 15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72" h="15015">
                  <a:moveTo>
                    <a:pt x="18611" y="4924"/>
                  </a:moveTo>
                  <a:cubicBezTo>
                    <a:pt x="19285" y="7767"/>
                    <a:pt x="17938" y="12629"/>
                    <a:pt x="12852" y="14349"/>
                  </a:cubicBezTo>
                  <a:cubicBezTo>
                    <a:pt x="7691" y="16144"/>
                    <a:pt x="734" y="14050"/>
                    <a:pt x="61" y="11207"/>
                  </a:cubicBezTo>
                  <a:cubicBezTo>
                    <a:pt x="-612" y="8365"/>
                    <a:pt x="4400" y="2231"/>
                    <a:pt x="9486" y="511"/>
                  </a:cubicBezTo>
                  <a:cubicBezTo>
                    <a:pt x="14647" y="-1284"/>
                    <a:pt x="17938" y="2007"/>
                    <a:pt x="18686" y="4849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FA816813-5EC3-9266-A49A-71D069A96CEF}"/>
                </a:ext>
              </a:extLst>
            </p:cNvPr>
            <p:cNvSpPr/>
            <p:nvPr/>
          </p:nvSpPr>
          <p:spPr>
            <a:xfrm>
              <a:off x="3688720" y="3285151"/>
              <a:ext cx="20773" cy="15917"/>
            </a:xfrm>
            <a:custGeom>
              <a:avLst/>
              <a:gdLst>
                <a:gd name="connsiteX0" fmla="*/ 20687 w 20773"/>
                <a:gd name="connsiteY0" fmla="*/ 9470 h 15917"/>
                <a:gd name="connsiteX1" fmla="*/ 11037 w 20773"/>
                <a:gd name="connsiteY1" fmla="*/ 15753 h 15917"/>
                <a:gd name="connsiteX2" fmla="*/ 42 w 20773"/>
                <a:gd name="connsiteY2" fmla="*/ 5730 h 15917"/>
                <a:gd name="connsiteX3" fmla="*/ 13730 w 20773"/>
                <a:gd name="connsiteY3" fmla="*/ 195 h 15917"/>
                <a:gd name="connsiteX4" fmla="*/ 20687 w 20773"/>
                <a:gd name="connsiteY4" fmla="*/ 9470 h 1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73" h="15917">
                  <a:moveTo>
                    <a:pt x="20687" y="9470"/>
                  </a:moveTo>
                  <a:cubicBezTo>
                    <a:pt x="20088" y="12611"/>
                    <a:pt x="16722" y="16800"/>
                    <a:pt x="11037" y="15753"/>
                  </a:cubicBezTo>
                  <a:cubicBezTo>
                    <a:pt x="5353" y="14706"/>
                    <a:pt x="-556" y="8946"/>
                    <a:pt x="42" y="5730"/>
                  </a:cubicBezTo>
                  <a:cubicBezTo>
                    <a:pt x="566" y="2514"/>
                    <a:pt x="8046" y="-852"/>
                    <a:pt x="13730" y="195"/>
                  </a:cubicBezTo>
                  <a:cubicBezTo>
                    <a:pt x="19415" y="1242"/>
                    <a:pt x="21210" y="6253"/>
                    <a:pt x="20687" y="9470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A1D01D67-5D7D-CF74-389D-07AE00F79BE4}"/>
                </a:ext>
              </a:extLst>
            </p:cNvPr>
            <p:cNvSpPr/>
            <p:nvPr/>
          </p:nvSpPr>
          <p:spPr>
            <a:xfrm>
              <a:off x="3714406" y="3325011"/>
              <a:ext cx="22479" cy="15261"/>
            </a:xfrm>
            <a:custGeom>
              <a:avLst/>
              <a:gdLst>
                <a:gd name="connsiteX0" fmla="*/ 12 w 22479"/>
                <a:gd name="connsiteY0" fmla="*/ 6262 h 15261"/>
                <a:gd name="connsiteX1" fmla="*/ 14822 w 22479"/>
                <a:gd name="connsiteY1" fmla="*/ 203 h 15261"/>
                <a:gd name="connsiteX2" fmla="*/ 22377 w 22479"/>
                <a:gd name="connsiteY2" fmla="*/ 10226 h 15261"/>
                <a:gd name="connsiteX3" fmla="*/ 20357 w 22479"/>
                <a:gd name="connsiteY3" fmla="*/ 14340 h 15261"/>
                <a:gd name="connsiteX4" fmla="*/ 236 w 22479"/>
                <a:gd name="connsiteY4" fmla="*/ 7982 h 15261"/>
                <a:gd name="connsiteX5" fmla="*/ 12 w 22479"/>
                <a:gd name="connsiteY5" fmla="*/ 6187 h 1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79" h="15261">
                  <a:moveTo>
                    <a:pt x="12" y="6262"/>
                  </a:moveTo>
                  <a:cubicBezTo>
                    <a:pt x="610" y="2821"/>
                    <a:pt x="8689" y="-919"/>
                    <a:pt x="14822" y="203"/>
                  </a:cubicBezTo>
                  <a:cubicBezTo>
                    <a:pt x="21031" y="1325"/>
                    <a:pt x="22975" y="6785"/>
                    <a:pt x="22377" y="10226"/>
                  </a:cubicBezTo>
                  <a:cubicBezTo>
                    <a:pt x="22153" y="11572"/>
                    <a:pt x="21180" y="13517"/>
                    <a:pt x="20357" y="14340"/>
                  </a:cubicBezTo>
                  <a:cubicBezTo>
                    <a:pt x="17365" y="16210"/>
                    <a:pt x="4051" y="15761"/>
                    <a:pt x="236" y="7982"/>
                  </a:cubicBezTo>
                  <a:cubicBezTo>
                    <a:pt x="236" y="7982"/>
                    <a:pt x="-63" y="6711"/>
                    <a:pt x="12" y="618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EDD1927A-8067-2317-7642-430FA3A1C0C1}"/>
                </a:ext>
              </a:extLst>
            </p:cNvPr>
            <p:cNvSpPr/>
            <p:nvPr/>
          </p:nvSpPr>
          <p:spPr>
            <a:xfrm>
              <a:off x="3653169" y="3299407"/>
              <a:ext cx="12824" cy="9913"/>
            </a:xfrm>
            <a:custGeom>
              <a:avLst/>
              <a:gdLst>
                <a:gd name="connsiteX0" fmla="*/ 8291 w 12824"/>
                <a:gd name="connsiteY0" fmla="*/ 524 h 9913"/>
                <a:gd name="connsiteX1" fmla="*/ 12704 w 12824"/>
                <a:gd name="connsiteY1" fmla="*/ 7032 h 9913"/>
                <a:gd name="connsiteX2" fmla="*/ 11283 w 12824"/>
                <a:gd name="connsiteY2" fmla="*/ 9426 h 9913"/>
                <a:gd name="connsiteX3" fmla="*/ 63 w 12824"/>
                <a:gd name="connsiteY3" fmla="*/ 1946 h 9913"/>
                <a:gd name="connsiteX4" fmla="*/ 8291 w 12824"/>
                <a:gd name="connsiteY4" fmla="*/ 524 h 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4" h="9913">
                  <a:moveTo>
                    <a:pt x="8291" y="524"/>
                  </a:moveTo>
                  <a:cubicBezTo>
                    <a:pt x="12106" y="1497"/>
                    <a:pt x="13227" y="4938"/>
                    <a:pt x="12704" y="7032"/>
                  </a:cubicBezTo>
                  <a:cubicBezTo>
                    <a:pt x="12479" y="7855"/>
                    <a:pt x="11283" y="9426"/>
                    <a:pt x="11283" y="9426"/>
                  </a:cubicBezTo>
                  <a:cubicBezTo>
                    <a:pt x="8515" y="10921"/>
                    <a:pt x="437" y="9126"/>
                    <a:pt x="63" y="1946"/>
                  </a:cubicBezTo>
                  <a:cubicBezTo>
                    <a:pt x="-685" y="-598"/>
                    <a:pt x="5448" y="-149"/>
                    <a:pt x="8291" y="524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33C8E037-E4E0-EE33-7B20-9B7A1A48EDB5}"/>
                </a:ext>
              </a:extLst>
            </p:cNvPr>
            <p:cNvSpPr/>
            <p:nvPr/>
          </p:nvSpPr>
          <p:spPr>
            <a:xfrm>
              <a:off x="3673200" y="3258974"/>
              <a:ext cx="16691" cy="11682"/>
            </a:xfrm>
            <a:custGeom>
              <a:avLst/>
              <a:gdLst>
                <a:gd name="connsiteX0" fmla="*/ 16684 w 16691"/>
                <a:gd name="connsiteY0" fmla="*/ 5203 h 11682"/>
                <a:gd name="connsiteX1" fmla="*/ 10251 w 16691"/>
                <a:gd name="connsiteY1" fmla="*/ 11636 h 11682"/>
                <a:gd name="connsiteX2" fmla="*/ 3 w 16691"/>
                <a:gd name="connsiteY2" fmla="*/ 6774 h 11682"/>
                <a:gd name="connsiteX3" fmla="*/ 9727 w 16691"/>
                <a:gd name="connsiteY3" fmla="*/ 42 h 11682"/>
                <a:gd name="connsiteX4" fmla="*/ 16684 w 16691"/>
                <a:gd name="connsiteY4" fmla="*/ 5203 h 1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91" h="11682">
                  <a:moveTo>
                    <a:pt x="16684" y="5203"/>
                  </a:moveTo>
                  <a:cubicBezTo>
                    <a:pt x="16833" y="7597"/>
                    <a:pt x="14888" y="11187"/>
                    <a:pt x="10251" y="11636"/>
                  </a:cubicBezTo>
                  <a:cubicBezTo>
                    <a:pt x="5613" y="12085"/>
                    <a:pt x="78" y="9168"/>
                    <a:pt x="3" y="6774"/>
                  </a:cubicBezTo>
                  <a:cubicBezTo>
                    <a:pt x="-146" y="4381"/>
                    <a:pt x="5089" y="416"/>
                    <a:pt x="9727" y="42"/>
                  </a:cubicBezTo>
                  <a:cubicBezTo>
                    <a:pt x="14365" y="-406"/>
                    <a:pt x="16534" y="2810"/>
                    <a:pt x="16684" y="520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0FC9E3A3-FEC3-1E8D-DEB1-6073E1DC9BE6}"/>
                </a:ext>
              </a:extLst>
            </p:cNvPr>
            <p:cNvSpPr/>
            <p:nvPr/>
          </p:nvSpPr>
          <p:spPr>
            <a:xfrm>
              <a:off x="3646984" y="3277874"/>
              <a:ext cx="13012" cy="9615"/>
            </a:xfrm>
            <a:custGeom>
              <a:avLst/>
              <a:gdLst>
                <a:gd name="connsiteX0" fmla="*/ 12905 w 13012"/>
                <a:gd name="connsiteY0" fmla="*/ 6425 h 9615"/>
                <a:gd name="connsiteX1" fmla="*/ 6547 w 13012"/>
                <a:gd name="connsiteY1" fmla="*/ 9342 h 9615"/>
                <a:gd name="connsiteX2" fmla="*/ 40 w 13012"/>
                <a:gd name="connsiteY2" fmla="*/ 2535 h 9615"/>
                <a:gd name="connsiteX3" fmla="*/ 8941 w 13012"/>
                <a:gd name="connsiteY3" fmla="*/ 366 h 9615"/>
                <a:gd name="connsiteX4" fmla="*/ 12905 w 13012"/>
                <a:gd name="connsiteY4" fmla="*/ 6350 h 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2" h="9615">
                  <a:moveTo>
                    <a:pt x="12905" y="6425"/>
                  </a:moveTo>
                  <a:cubicBezTo>
                    <a:pt x="12381" y="8220"/>
                    <a:pt x="10063" y="10389"/>
                    <a:pt x="6547" y="9342"/>
                  </a:cubicBezTo>
                  <a:cubicBezTo>
                    <a:pt x="3032" y="8295"/>
                    <a:pt x="-409" y="4405"/>
                    <a:pt x="40" y="2535"/>
                  </a:cubicBezTo>
                  <a:cubicBezTo>
                    <a:pt x="563" y="665"/>
                    <a:pt x="5350" y="-681"/>
                    <a:pt x="8941" y="366"/>
                  </a:cubicBezTo>
                  <a:cubicBezTo>
                    <a:pt x="12456" y="1413"/>
                    <a:pt x="13354" y="4555"/>
                    <a:pt x="12905" y="6350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FFD9C763-A110-FB75-7F85-EE9019698A0F}"/>
                </a:ext>
              </a:extLst>
            </p:cNvPr>
            <p:cNvSpPr/>
            <p:nvPr/>
          </p:nvSpPr>
          <p:spPr>
            <a:xfrm>
              <a:off x="3867090" y="3219774"/>
              <a:ext cx="20489" cy="16815"/>
            </a:xfrm>
            <a:custGeom>
              <a:avLst/>
              <a:gdLst>
                <a:gd name="connsiteX0" fmla="*/ 20339 w 20489"/>
                <a:gd name="connsiteY0" fmla="*/ 5807 h 16815"/>
                <a:gd name="connsiteX1" fmla="*/ 13906 w 20489"/>
                <a:gd name="connsiteY1" fmla="*/ 16279 h 16815"/>
                <a:gd name="connsiteX2" fmla="*/ 68 w 20489"/>
                <a:gd name="connsiteY2" fmla="*/ 12090 h 16815"/>
                <a:gd name="connsiteX3" fmla="*/ 10465 w 20489"/>
                <a:gd name="connsiteY3" fmla="*/ 422 h 16815"/>
                <a:gd name="connsiteX4" fmla="*/ 20339 w 20489"/>
                <a:gd name="connsiteY4" fmla="*/ 5882 h 1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89" h="16815">
                  <a:moveTo>
                    <a:pt x="20339" y="5807"/>
                  </a:moveTo>
                  <a:cubicBezTo>
                    <a:pt x="21012" y="9098"/>
                    <a:pt x="19516" y="14559"/>
                    <a:pt x="13906" y="16279"/>
                  </a:cubicBezTo>
                  <a:cubicBezTo>
                    <a:pt x="8296" y="17999"/>
                    <a:pt x="741" y="15307"/>
                    <a:pt x="68" y="12090"/>
                  </a:cubicBezTo>
                  <a:cubicBezTo>
                    <a:pt x="-680" y="8799"/>
                    <a:pt x="4855" y="2142"/>
                    <a:pt x="10465" y="422"/>
                  </a:cubicBezTo>
                  <a:cubicBezTo>
                    <a:pt x="16075" y="-1299"/>
                    <a:pt x="19591" y="2591"/>
                    <a:pt x="20339" y="5882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426F7024-B9DE-3789-D073-DE715D680B87}"/>
                </a:ext>
              </a:extLst>
            </p:cNvPr>
            <p:cNvSpPr/>
            <p:nvPr/>
          </p:nvSpPr>
          <p:spPr>
            <a:xfrm>
              <a:off x="3916601" y="3313824"/>
              <a:ext cx="23113" cy="17618"/>
            </a:xfrm>
            <a:custGeom>
              <a:avLst/>
              <a:gdLst>
                <a:gd name="connsiteX0" fmla="*/ 23113 w 23113"/>
                <a:gd name="connsiteY0" fmla="*/ 8248 h 17618"/>
                <a:gd name="connsiteX1" fmla="*/ 13987 w 23113"/>
                <a:gd name="connsiteY1" fmla="*/ 17598 h 17618"/>
                <a:gd name="connsiteX2" fmla="*/ 0 w 23113"/>
                <a:gd name="connsiteY2" fmla="*/ 9669 h 17618"/>
                <a:gd name="connsiteX3" fmla="*/ 13688 w 23113"/>
                <a:gd name="connsiteY3" fmla="*/ 20 h 17618"/>
                <a:gd name="connsiteX4" fmla="*/ 23113 w 23113"/>
                <a:gd name="connsiteY4" fmla="*/ 8323 h 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13" h="17618">
                  <a:moveTo>
                    <a:pt x="23113" y="8248"/>
                  </a:moveTo>
                  <a:cubicBezTo>
                    <a:pt x="23113" y="11838"/>
                    <a:pt x="20420" y="17224"/>
                    <a:pt x="13987" y="17598"/>
                  </a:cubicBezTo>
                  <a:cubicBezTo>
                    <a:pt x="7629" y="17972"/>
                    <a:pt x="75" y="13185"/>
                    <a:pt x="0" y="9669"/>
                  </a:cubicBezTo>
                  <a:cubicBezTo>
                    <a:pt x="0" y="6079"/>
                    <a:pt x="7330" y="394"/>
                    <a:pt x="13688" y="20"/>
                  </a:cubicBezTo>
                  <a:cubicBezTo>
                    <a:pt x="20121" y="-354"/>
                    <a:pt x="23038" y="4657"/>
                    <a:pt x="23113" y="832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687F842F-22AF-0528-23A9-0B4718145B7A}"/>
                </a:ext>
              </a:extLst>
            </p:cNvPr>
            <p:cNvSpPr/>
            <p:nvPr/>
          </p:nvSpPr>
          <p:spPr>
            <a:xfrm>
              <a:off x="3908738" y="3245456"/>
              <a:ext cx="17281" cy="14149"/>
            </a:xfrm>
            <a:custGeom>
              <a:avLst/>
              <a:gdLst>
                <a:gd name="connsiteX0" fmla="*/ 17063 w 17281"/>
                <a:gd name="connsiteY0" fmla="*/ 4360 h 14149"/>
                <a:gd name="connsiteX1" fmla="*/ 12051 w 17281"/>
                <a:gd name="connsiteY1" fmla="*/ 13411 h 14149"/>
                <a:gd name="connsiteX2" fmla="*/ 83 w 17281"/>
                <a:gd name="connsiteY2" fmla="*/ 10868 h 14149"/>
                <a:gd name="connsiteX3" fmla="*/ 8461 w 17281"/>
                <a:gd name="connsiteY3" fmla="*/ 545 h 14149"/>
                <a:gd name="connsiteX4" fmla="*/ 17063 w 17281"/>
                <a:gd name="connsiteY4" fmla="*/ 4360 h 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1" h="14149">
                  <a:moveTo>
                    <a:pt x="17063" y="4360"/>
                  </a:moveTo>
                  <a:cubicBezTo>
                    <a:pt x="17811" y="6978"/>
                    <a:pt x="16764" y="11616"/>
                    <a:pt x="12051" y="13411"/>
                  </a:cubicBezTo>
                  <a:cubicBezTo>
                    <a:pt x="7339" y="15206"/>
                    <a:pt x="831" y="13486"/>
                    <a:pt x="83" y="10868"/>
                  </a:cubicBezTo>
                  <a:cubicBezTo>
                    <a:pt x="-665" y="8250"/>
                    <a:pt x="3748" y="2341"/>
                    <a:pt x="8461" y="545"/>
                  </a:cubicBezTo>
                  <a:cubicBezTo>
                    <a:pt x="13173" y="-1250"/>
                    <a:pt x="16315" y="1742"/>
                    <a:pt x="17063" y="4360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849C4697-4632-574F-E982-670F6A14703B}"/>
                </a:ext>
              </a:extLst>
            </p:cNvPr>
            <p:cNvSpPr/>
            <p:nvPr/>
          </p:nvSpPr>
          <p:spPr>
            <a:xfrm>
              <a:off x="3928677" y="3203589"/>
              <a:ext cx="26629" cy="21754"/>
            </a:xfrm>
            <a:custGeom>
              <a:avLst/>
              <a:gdLst>
                <a:gd name="connsiteX0" fmla="*/ 26521 w 26629"/>
                <a:gd name="connsiteY0" fmla="*/ 8453 h 21754"/>
                <a:gd name="connsiteX1" fmla="*/ 17470 w 26629"/>
                <a:gd name="connsiteY1" fmla="*/ 21394 h 21754"/>
                <a:gd name="connsiteX2" fmla="*/ 42 w 26629"/>
                <a:gd name="connsiteY2" fmla="*/ 14437 h 21754"/>
                <a:gd name="connsiteX3" fmla="*/ 14328 w 26629"/>
                <a:gd name="connsiteY3" fmla="*/ 300 h 21754"/>
                <a:gd name="connsiteX4" fmla="*/ 26521 w 26629"/>
                <a:gd name="connsiteY4" fmla="*/ 8453 h 2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29" h="21754">
                  <a:moveTo>
                    <a:pt x="26521" y="8453"/>
                  </a:moveTo>
                  <a:cubicBezTo>
                    <a:pt x="27194" y="12717"/>
                    <a:pt x="24800" y="19748"/>
                    <a:pt x="17470" y="21394"/>
                  </a:cubicBezTo>
                  <a:cubicBezTo>
                    <a:pt x="10140" y="23039"/>
                    <a:pt x="640" y="18776"/>
                    <a:pt x="42" y="14437"/>
                  </a:cubicBezTo>
                  <a:cubicBezTo>
                    <a:pt x="-632" y="10099"/>
                    <a:pt x="6998" y="2021"/>
                    <a:pt x="14328" y="300"/>
                  </a:cubicBezTo>
                  <a:cubicBezTo>
                    <a:pt x="21658" y="-1346"/>
                    <a:pt x="25922" y="4115"/>
                    <a:pt x="26521" y="845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8164CCBF-0BEA-97D6-049D-72177AA2E46C}"/>
                </a:ext>
              </a:extLst>
            </p:cNvPr>
            <p:cNvSpPr/>
            <p:nvPr/>
          </p:nvSpPr>
          <p:spPr>
            <a:xfrm>
              <a:off x="3983358" y="3204752"/>
              <a:ext cx="22800" cy="18599"/>
            </a:xfrm>
            <a:custGeom>
              <a:avLst/>
              <a:gdLst>
                <a:gd name="connsiteX0" fmla="*/ 22703 w 22800"/>
                <a:gd name="connsiteY0" fmla="*/ 7216 h 18599"/>
                <a:gd name="connsiteX1" fmla="*/ 14998 w 22800"/>
                <a:gd name="connsiteY1" fmla="*/ 18286 h 18599"/>
                <a:gd name="connsiteX2" fmla="*/ 38 w 22800"/>
                <a:gd name="connsiteY2" fmla="*/ 12377 h 18599"/>
                <a:gd name="connsiteX3" fmla="*/ 12231 w 22800"/>
                <a:gd name="connsiteY3" fmla="*/ 259 h 18599"/>
                <a:gd name="connsiteX4" fmla="*/ 22703 w 22800"/>
                <a:gd name="connsiteY4" fmla="*/ 7216 h 1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00" h="18599">
                  <a:moveTo>
                    <a:pt x="22703" y="7216"/>
                  </a:moveTo>
                  <a:cubicBezTo>
                    <a:pt x="23301" y="10956"/>
                    <a:pt x="21207" y="16865"/>
                    <a:pt x="14998" y="18286"/>
                  </a:cubicBezTo>
                  <a:cubicBezTo>
                    <a:pt x="8715" y="19707"/>
                    <a:pt x="637" y="16042"/>
                    <a:pt x="38" y="12377"/>
                  </a:cubicBezTo>
                  <a:cubicBezTo>
                    <a:pt x="-560" y="8712"/>
                    <a:pt x="5948" y="1681"/>
                    <a:pt x="12231" y="259"/>
                  </a:cubicBezTo>
                  <a:cubicBezTo>
                    <a:pt x="18514" y="-1162"/>
                    <a:pt x="22179" y="3551"/>
                    <a:pt x="22703" y="7216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851D4049-10F8-AFD1-90CB-F4B6E2A2BFCB}"/>
                </a:ext>
              </a:extLst>
            </p:cNvPr>
            <p:cNvSpPr/>
            <p:nvPr/>
          </p:nvSpPr>
          <p:spPr>
            <a:xfrm>
              <a:off x="3962564" y="3166903"/>
              <a:ext cx="22800" cy="18674"/>
            </a:xfrm>
            <a:custGeom>
              <a:avLst/>
              <a:gdLst>
                <a:gd name="connsiteX0" fmla="*/ 22703 w 22800"/>
                <a:gd name="connsiteY0" fmla="*/ 7291 h 18674"/>
                <a:gd name="connsiteX1" fmla="*/ 14998 w 22800"/>
                <a:gd name="connsiteY1" fmla="*/ 18361 h 18674"/>
                <a:gd name="connsiteX2" fmla="*/ 38 w 22800"/>
                <a:gd name="connsiteY2" fmla="*/ 12377 h 18674"/>
                <a:gd name="connsiteX3" fmla="*/ 12231 w 22800"/>
                <a:gd name="connsiteY3" fmla="*/ 259 h 18674"/>
                <a:gd name="connsiteX4" fmla="*/ 22703 w 22800"/>
                <a:gd name="connsiteY4" fmla="*/ 7216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00" h="18674">
                  <a:moveTo>
                    <a:pt x="22703" y="7291"/>
                  </a:moveTo>
                  <a:cubicBezTo>
                    <a:pt x="23301" y="10956"/>
                    <a:pt x="21207" y="16940"/>
                    <a:pt x="14998" y="18361"/>
                  </a:cubicBezTo>
                  <a:cubicBezTo>
                    <a:pt x="8715" y="19782"/>
                    <a:pt x="637" y="16117"/>
                    <a:pt x="38" y="12377"/>
                  </a:cubicBezTo>
                  <a:cubicBezTo>
                    <a:pt x="-560" y="8712"/>
                    <a:pt x="5948" y="1681"/>
                    <a:pt x="12231" y="259"/>
                  </a:cubicBezTo>
                  <a:cubicBezTo>
                    <a:pt x="18514" y="-1162"/>
                    <a:pt x="22179" y="3551"/>
                    <a:pt x="22703" y="7216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2231C318-1846-BE5F-AAE0-3E63720AD625}"/>
                </a:ext>
              </a:extLst>
            </p:cNvPr>
            <p:cNvSpPr/>
            <p:nvPr/>
          </p:nvSpPr>
          <p:spPr>
            <a:xfrm>
              <a:off x="3622394" y="3263329"/>
              <a:ext cx="13269" cy="8802"/>
            </a:xfrm>
            <a:custGeom>
              <a:avLst/>
              <a:gdLst>
                <a:gd name="connsiteX0" fmla="*/ 13260 w 13269"/>
                <a:gd name="connsiteY0" fmla="*/ 4887 h 8802"/>
                <a:gd name="connsiteX1" fmla="*/ 8248 w 13269"/>
                <a:gd name="connsiteY1" fmla="*/ 100 h 8802"/>
                <a:gd name="connsiteX2" fmla="*/ 20 w 13269"/>
                <a:gd name="connsiteY2" fmla="*/ 3765 h 8802"/>
                <a:gd name="connsiteX3" fmla="*/ 7650 w 13269"/>
                <a:gd name="connsiteY3" fmla="*/ 8777 h 8802"/>
                <a:gd name="connsiteX4" fmla="*/ 13260 w 13269"/>
                <a:gd name="connsiteY4" fmla="*/ 4887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69" h="8802">
                  <a:moveTo>
                    <a:pt x="13260" y="4887"/>
                  </a:moveTo>
                  <a:cubicBezTo>
                    <a:pt x="13409" y="3092"/>
                    <a:pt x="11913" y="399"/>
                    <a:pt x="8248" y="100"/>
                  </a:cubicBezTo>
                  <a:cubicBezTo>
                    <a:pt x="4583" y="-199"/>
                    <a:pt x="-354" y="-50"/>
                    <a:pt x="20" y="3765"/>
                  </a:cubicBezTo>
                  <a:cubicBezTo>
                    <a:pt x="394" y="7580"/>
                    <a:pt x="3984" y="8478"/>
                    <a:pt x="7650" y="8777"/>
                  </a:cubicBezTo>
                  <a:cubicBezTo>
                    <a:pt x="11315" y="9076"/>
                    <a:pt x="13110" y="6682"/>
                    <a:pt x="13260" y="4887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A6063994-544F-D236-5D76-1B85873EC941}"/>
                </a:ext>
              </a:extLst>
            </p:cNvPr>
            <p:cNvSpPr/>
            <p:nvPr/>
          </p:nvSpPr>
          <p:spPr>
            <a:xfrm>
              <a:off x="3625004" y="3235799"/>
              <a:ext cx="11428" cy="11297"/>
            </a:xfrm>
            <a:custGeom>
              <a:avLst/>
              <a:gdLst>
                <a:gd name="connsiteX0" fmla="*/ 10800 w 11428"/>
                <a:gd name="connsiteY0" fmla="*/ 1226 h 11297"/>
                <a:gd name="connsiteX1" fmla="*/ 4143 w 11428"/>
                <a:gd name="connsiteY1" fmla="*/ 1750 h 11297"/>
                <a:gd name="connsiteX2" fmla="*/ 253 w 11428"/>
                <a:gd name="connsiteY2" fmla="*/ 10726 h 11297"/>
                <a:gd name="connsiteX3" fmla="*/ 9005 w 11428"/>
                <a:gd name="connsiteY3" fmla="*/ 8332 h 11297"/>
                <a:gd name="connsiteX4" fmla="*/ 10800 w 11428"/>
                <a:gd name="connsiteY4" fmla="*/ 1301 h 1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8" h="11297">
                  <a:moveTo>
                    <a:pt x="10800" y="1226"/>
                  </a:moveTo>
                  <a:cubicBezTo>
                    <a:pt x="9827" y="-120"/>
                    <a:pt x="7060" y="-868"/>
                    <a:pt x="4143" y="1750"/>
                  </a:cubicBezTo>
                  <a:cubicBezTo>
                    <a:pt x="1225" y="4368"/>
                    <a:pt x="-719" y="9379"/>
                    <a:pt x="253" y="10726"/>
                  </a:cubicBezTo>
                  <a:cubicBezTo>
                    <a:pt x="1225" y="12072"/>
                    <a:pt x="6162" y="10950"/>
                    <a:pt x="9005" y="8332"/>
                  </a:cubicBezTo>
                  <a:cubicBezTo>
                    <a:pt x="11922" y="5714"/>
                    <a:pt x="11772" y="2572"/>
                    <a:pt x="10800" y="130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BE26D8F4-278D-47FF-9B13-53B3EACE3866}"/>
                </a:ext>
              </a:extLst>
            </p:cNvPr>
            <p:cNvSpPr/>
            <p:nvPr/>
          </p:nvSpPr>
          <p:spPr>
            <a:xfrm>
              <a:off x="4255273" y="3097876"/>
              <a:ext cx="216785" cy="160393"/>
            </a:xfrm>
            <a:custGeom>
              <a:avLst/>
              <a:gdLst>
                <a:gd name="connsiteX0" fmla="*/ 207365 w 216785"/>
                <a:gd name="connsiteY0" fmla="*/ 2117 h 160393"/>
                <a:gd name="connsiteX1" fmla="*/ 205270 w 216785"/>
                <a:gd name="connsiteY1" fmla="*/ 23659 h 160393"/>
                <a:gd name="connsiteX2" fmla="*/ 108929 w 216785"/>
                <a:gd name="connsiteY2" fmla="*/ 80656 h 160393"/>
                <a:gd name="connsiteX3" fmla="*/ 112369 w 216785"/>
                <a:gd name="connsiteY3" fmla="*/ 152314 h 160393"/>
                <a:gd name="connsiteX4" fmla="*/ 27771 w 216785"/>
                <a:gd name="connsiteY4" fmla="*/ 124564 h 160393"/>
                <a:gd name="connsiteX5" fmla="*/ 9894 w 216785"/>
                <a:gd name="connsiteY5" fmla="*/ 32560 h 160393"/>
                <a:gd name="connsiteX6" fmla="*/ 89406 w 216785"/>
                <a:gd name="connsiteY6" fmla="*/ 56047 h 160393"/>
                <a:gd name="connsiteX7" fmla="*/ 207215 w 216785"/>
                <a:gd name="connsiteY7" fmla="*/ 2117 h 16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785" h="160393">
                  <a:moveTo>
                    <a:pt x="207365" y="2117"/>
                  </a:moveTo>
                  <a:cubicBezTo>
                    <a:pt x="219856" y="6231"/>
                    <a:pt x="220679" y="23734"/>
                    <a:pt x="205270" y="23659"/>
                  </a:cubicBezTo>
                  <a:cubicBezTo>
                    <a:pt x="149320" y="17301"/>
                    <a:pt x="107956" y="78861"/>
                    <a:pt x="108929" y="80656"/>
                  </a:cubicBezTo>
                  <a:cubicBezTo>
                    <a:pt x="125010" y="108781"/>
                    <a:pt x="127180" y="138102"/>
                    <a:pt x="112369" y="152314"/>
                  </a:cubicBezTo>
                  <a:cubicBezTo>
                    <a:pt x="93969" y="170042"/>
                    <a:pt x="56045" y="157625"/>
                    <a:pt x="27771" y="124564"/>
                  </a:cubicBezTo>
                  <a:cubicBezTo>
                    <a:pt x="-503" y="91502"/>
                    <a:pt x="-8507" y="50288"/>
                    <a:pt x="9894" y="32560"/>
                  </a:cubicBezTo>
                  <a:cubicBezTo>
                    <a:pt x="28295" y="14833"/>
                    <a:pt x="68612" y="26801"/>
                    <a:pt x="89406" y="56047"/>
                  </a:cubicBezTo>
                  <a:cubicBezTo>
                    <a:pt x="151564" y="-3792"/>
                    <a:pt x="191881" y="-2895"/>
                    <a:pt x="207215" y="2117"/>
                  </a:cubicBezTo>
                  <a:close/>
                </a:path>
              </a:pathLst>
            </a:custGeom>
            <a:solidFill>
              <a:srgbClr val="8BB85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786BD1A9-9C13-CF2D-A72D-8A62851B03A9}"/>
                </a:ext>
              </a:extLst>
            </p:cNvPr>
            <p:cNvSpPr/>
            <p:nvPr/>
          </p:nvSpPr>
          <p:spPr>
            <a:xfrm>
              <a:off x="4327980" y="3100824"/>
              <a:ext cx="142397" cy="93657"/>
            </a:xfrm>
            <a:custGeom>
              <a:avLst/>
              <a:gdLst>
                <a:gd name="connsiteX0" fmla="*/ 132264 w 142397"/>
                <a:gd name="connsiteY0" fmla="*/ 665 h 93657"/>
                <a:gd name="connsiteX1" fmla="*/ 131590 w 142397"/>
                <a:gd name="connsiteY1" fmla="*/ 18766 h 93657"/>
                <a:gd name="connsiteX2" fmla="*/ 29639 w 142397"/>
                <a:gd name="connsiteY2" fmla="*/ 69854 h 93657"/>
                <a:gd name="connsiteX3" fmla="*/ 22533 w 142397"/>
                <a:gd name="connsiteY3" fmla="*/ 59308 h 93657"/>
                <a:gd name="connsiteX4" fmla="*/ 132339 w 142397"/>
                <a:gd name="connsiteY4" fmla="*/ 665 h 9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97" h="93657">
                  <a:moveTo>
                    <a:pt x="132264" y="665"/>
                  </a:moveTo>
                  <a:cubicBezTo>
                    <a:pt x="144755" y="3283"/>
                    <a:pt x="146999" y="18841"/>
                    <a:pt x="131590" y="18766"/>
                  </a:cubicBezTo>
                  <a:cubicBezTo>
                    <a:pt x="75641" y="12408"/>
                    <a:pt x="28592" y="68059"/>
                    <a:pt x="29639" y="69854"/>
                  </a:cubicBezTo>
                  <a:cubicBezTo>
                    <a:pt x="44374" y="127899"/>
                    <a:pt x="-38055" y="61851"/>
                    <a:pt x="22533" y="59308"/>
                  </a:cubicBezTo>
                  <a:cubicBezTo>
                    <a:pt x="69058" y="3208"/>
                    <a:pt x="117454" y="-2402"/>
                    <a:pt x="132339" y="665"/>
                  </a:cubicBezTo>
                  <a:close/>
                </a:path>
              </a:pathLst>
            </a:custGeom>
            <a:solidFill>
              <a:srgbClr val="E5E58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37700ECF-72E4-516A-E0BE-CE567C716A7A}"/>
                </a:ext>
              </a:extLst>
            </p:cNvPr>
            <p:cNvSpPr/>
            <p:nvPr/>
          </p:nvSpPr>
          <p:spPr>
            <a:xfrm>
              <a:off x="4384547" y="3104491"/>
              <a:ext cx="79361" cy="29011"/>
            </a:xfrm>
            <a:custGeom>
              <a:avLst/>
              <a:gdLst>
                <a:gd name="connsiteX0" fmla="*/ 0 w 79361"/>
                <a:gd name="connsiteY0" fmla="*/ 29011 h 29011"/>
                <a:gd name="connsiteX1" fmla="*/ 74201 w 79361"/>
                <a:gd name="connsiteY1" fmla="*/ 962 h 29011"/>
                <a:gd name="connsiteX2" fmla="*/ 79063 w 79361"/>
                <a:gd name="connsiteY2" fmla="*/ 8815 h 29011"/>
                <a:gd name="connsiteX3" fmla="*/ 72630 w 79361"/>
                <a:gd name="connsiteY3" fmla="*/ 10311 h 29011"/>
                <a:gd name="connsiteX4" fmla="*/ 0 w 79361"/>
                <a:gd name="connsiteY4" fmla="*/ 28936 h 2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61" h="29011">
                  <a:moveTo>
                    <a:pt x="0" y="29011"/>
                  </a:moveTo>
                  <a:cubicBezTo>
                    <a:pt x="36577" y="887"/>
                    <a:pt x="63206" y="-2105"/>
                    <a:pt x="74201" y="962"/>
                  </a:cubicBezTo>
                  <a:cubicBezTo>
                    <a:pt x="80110" y="2607"/>
                    <a:pt x="79587" y="7095"/>
                    <a:pt x="79063" y="8815"/>
                  </a:cubicBezTo>
                  <a:cubicBezTo>
                    <a:pt x="78539" y="10536"/>
                    <a:pt x="75472" y="11733"/>
                    <a:pt x="72630" y="10311"/>
                  </a:cubicBezTo>
                  <a:cubicBezTo>
                    <a:pt x="54604" y="1560"/>
                    <a:pt x="24684" y="18689"/>
                    <a:pt x="0" y="28936"/>
                  </a:cubicBezTo>
                  <a:close/>
                </a:path>
              </a:pathLst>
            </a:custGeom>
            <a:gradFill>
              <a:gsLst>
                <a:gs pos="0">
                  <a:srgbClr val="ADCB6C"/>
                </a:gs>
                <a:gs pos="99000">
                  <a:srgbClr val="EDE4A9"/>
                </a:gs>
              </a:gsLst>
              <a:lin ang="10080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A32428EF-BC14-ACE5-E22F-02C09D2131CC}"/>
                </a:ext>
              </a:extLst>
            </p:cNvPr>
            <p:cNvSpPr/>
            <p:nvPr/>
          </p:nvSpPr>
          <p:spPr>
            <a:xfrm>
              <a:off x="4188512" y="3031774"/>
              <a:ext cx="44569" cy="97094"/>
            </a:xfrm>
            <a:custGeom>
              <a:avLst/>
              <a:gdLst>
                <a:gd name="connsiteX0" fmla="*/ 35066 w 44569"/>
                <a:gd name="connsiteY0" fmla="*/ 39870 h 97094"/>
                <a:gd name="connsiteX1" fmla="*/ 42995 w 44569"/>
                <a:gd name="connsiteY1" fmla="*/ 33886 h 97094"/>
                <a:gd name="connsiteX2" fmla="*/ 24594 w 44569"/>
                <a:gd name="connsiteY2" fmla="*/ 97091 h 97094"/>
                <a:gd name="connsiteX3" fmla="*/ 135 w 44569"/>
                <a:gd name="connsiteY3" fmla="*/ 43460 h 97094"/>
                <a:gd name="connsiteX4" fmla="*/ 9335 w 44569"/>
                <a:gd name="connsiteY4" fmla="*/ 46377 h 97094"/>
                <a:gd name="connsiteX5" fmla="*/ 22574 w 44569"/>
                <a:gd name="connsiteY5" fmla="*/ 2 h 97094"/>
                <a:gd name="connsiteX6" fmla="*/ 35141 w 44569"/>
                <a:gd name="connsiteY6" fmla="*/ 39944 h 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69" h="97094">
                  <a:moveTo>
                    <a:pt x="35066" y="39870"/>
                  </a:moveTo>
                  <a:cubicBezTo>
                    <a:pt x="34767" y="45854"/>
                    <a:pt x="41424" y="28425"/>
                    <a:pt x="42995" y="33886"/>
                  </a:cubicBezTo>
                  <a:cubicBezTo>
                    <a:pt x="48754" y="53483"/>
                    <a:pt x="37834" y="97540"/>
                    <a:pt x="24594" y="97091"/>
                  </a:cubicBezTo>
                  <a:cubicBezTo>
                    <a:pt x="16366" y="96792"/>
                    <a:pt x="-1735" y="70388"/>
                    <a:pt x="135" y="43460"/>
                  </a:cubicBezTo>
                  <a:cubicBezTo>
                    <a:pt x="508" y="37476"/>
                    <a:pt x="9858" y="50790"/>
                    <a:pt x="9335" y="46377"/>
                  </a:cubicBezTo>
                  <a:cubicBezTo>
                    <a:pt x="8213" y="37476"/>
                    <a:pt x="14122" y="600"/>
                    <a:pt x="22574" y="2"/>
                  </a:cubicBezTo>
                  <a:cubicBezTo>
                    <a:pt x="25342" y="-223"/>
                    <a:pt x="35964" y="24685"/>
                    <a:pt x="35141" y="39944"/>
                  </a:cubicBezTo>
                  <a:close/>
                </a:path>
              </a:pathLst>
            </a:custGeom>
            <a:solidFill>
              <a:srgbClr val="E5E58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6648EA40-47FF-92F1-E0A3-013485EB2F42}"/>
                </a:ext>
              </a:extLst>
            </p:cNvPr>
            <p:cNvSpPr/>
            <p:nvPr/>
          </p:nvSpPr>
          <p:spPr>
            <a:xfrm>
              <a:off x="4191714" y="3039418"/>
              <a:ext cx="41954" cy="89376"/>
            </a:xfrm>
            <a:custGeom>
              <a:avLst/>
              <a:gdLst>
                <a:gd name="connsiteX0" fmla="*/ 25058 w 41954"/>
                <a:gd name="connsiteY0" fmla="*/ 52272 h 89376"/>
                <a:gd name="connsiteX1" fmla="*/ 40466 w 41954"/>
                <a:gd name="connsiteY1" fmla="*/ 28486 h 89376"/>
                <a:gd name="connsiteX2" fmla="*/ 21392 w 41954"/>
                <a:gd name="connsiteY2" fmla="*/ 89372 h 89376"/>
                <a:gd name="connsiteX3" fmla="*/ 149 w 41954"/>
                <a:gd name="connsiteY3" fmla="*/ 40828 h 89376"/>
                <a:gd name="connsiteX4" fmla="*/ 8303 w 41954"/>
                <a:gd name="connsiteY4" fmla="*/ 44568 h 89376"/>
                <a:gd name="connsiteX5" fmla="*/ 18700 w 41954"/>
                <a:gd name="connsiteY5" fmla="*/ 62 h 89376"/>
                <a:gd name="connsiteX6" fmla="*/ 25058 w 41954"/>
                <a:gd name="connsiteY6" fmla="*/ 52197 h 8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54" h="89376">
                  <a:moveTo>
                    <a:pt x="25058" y="52272"/>
                  </a:moveTo>
                  <a:cubicBezTo>
                    <a:pt x="20869" y="56535"/>
                    <a:pt x="38821" y="23025"/>
                    <a:pt x="40466" y="28486"/>
                  </a:cubicBezTo>
                  <a:cubicBezTo>
                    <a:pt x="46151" y="48083"/>
                    <a:pt x="34632" y="89821"/>
                    <a:pt x="21392" y="89372"/>
                  </a:cubicBezTo>
                  <a:cubicBezTo>
                    <a:pt x="13164" y="89073"/>
                    <a:pt x="-1646" y="67755"/>
                    <a:pt x="149" y="40828"/>
                  </a:cubicBezTo>
                  <a:cubicBezTo>
                    <a:pt x="524" y="34844"/>
                    <a:pt x="8826" y="49056"/>
                    <a:pt x="8303" y="44568"/>
                  </a:cubicBezTo>
                  <a:cubicBezTo>
                    <a:pt x="5909" y="25194"/>
                    <a:pt x="15633" y="1034"/>
                    <a:pt x="18700" y="62"/>
                  </a:cubicBezTo>
                  <a:cubicBezTo>
                    <a:pt x="25282" y="-1958"/>
                    <a:pt x="31042" y="46138"/>
                    <a:pt x="25058" y="52197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E7D582E8-6463-486A-0C2D-041323B9EDC6}"/>
                </a:ext>
              </a:extLst>
            </p:cNvPr>
            <p:cNvSpPr/>
            <p:nvPr/>
          </p:nvSpPr>
          <p:spPr>
            <a:xfrm>
              <a:off x="4365538" y="3247527"/>
              <a:ext cx="92614" cy="47077"/>
            </a:xfrm>
            <a:custGeom>
              <a:avLst/>
              <a:gdLst>
                <a:gd name="connsiteX0" fmla="*/ 53117 w 92614"/>
                <a:gd name="connsiteY0" fmla="*/ 37744 h 47077"/>
                <a:gd name="connsiteX1" fmla="*/ 57754 w 92614"/>
                <a:gd name="connsiteY1" fmla="*/ 46645 h 47077"/>
                <a:gd name="connsiteX2" fmla="*/ 84 w 92614"/>
                <a:gd name="connsiteY2" fmla="*/ 19493 h 47077"/>
                <a:gd name="connsiteX3" fmla="*/ 54239 w 92614"/>
                <a:gd name="connsiteY3" fmla="*/ 1093 h 47077"/>
                <a:gd name="connsiteX4" fmla="*/ 50274 w 92614"/>
                <a:gd name="connsiteY4" fmla="*/ 10218 h 47077"/>
                <a:gd name="connsiteX5" fmla="*/ 92611 w 92614"/>
                <a:gd name="connsiteY5" fmla="*/ 29890 h 47077"/>
                <a:gd name="connsiteX6" fmla="*/ 52967 w 92614"/>
                <a:gd name="connsiteY6" fmla="*/ 37744 h 4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614" h="47077">
                  <a:moveTo>
                    <a:pt x="53117" y="37744"/>
                  </a:moveTo>
                  <a:cubicBezTo>
                    <a:pt x="47432" y="36622"/>
                    <a:pt x="63214" y="45748"/>
                    <a:pt x="57754" y="46645"/>
                  </a:cubicBezTo>
                  <a:cubicBezTo>
                    <a:pt x="38381" y="50011"/>
                    <a:pt x="-2085" y="33032"/>
                    <a:pt x="84" y="19493"/>
                  </a:cubicBezTo>
                  <a:cubicBezTo>
                    <a:pt x="1430" y="11116"/>
                    <a:pt x="28882" y="-4218"/>
                    <a:pt x="54239" y="1093"/>
                  </a:cubicBezTo>
                  <a:cubicBezTo>
                    <a:pt x="59849" y="2289"/>
                    <a:pt x="45936" y="10218"/>
                    <a:pt x="50274" y="10218"/>
                  </a:cubicBezTo>
                  <a:cubicBezTo>
                    <a:pt x="68974" y="10218"/>
                    <a:pt x="92985" y="23233"/>
                    <a:pt x="92611" y="29890"/>
                  </a:cubicBezTo>
                  <a:cubicBezTo>
                    <a:pt x="92461" y="32808"/>
                    <a:pt x="67403" y="40512"/>
                    <a:pt x="52967" y="37744"/>
                  </a:cubicBezTo>
                  <a:close/>
                </a:path>
              </a:pathLst>
            </a:custGeom>
            <a:solidFill>
              <a:srgbClr val="E5E58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60A44800-68CA-DFB9-51F0-683D115ABA13}"/>
                </a:ext>
              </a:extLst>
            </p:cNvPr>
            <p:cNvSpPr/>
            <p:nvPr/>
          </p:nvSpPr>
          <p:spPr>
            <a:xfrm>
              <a:off x="4365534" y="3250093"/>
              <a:ext cx="85214" cy="44952"/>
            </a:xfrm>
            <a:custGeom>
              <a:avLst/>
              <a:gdLst>
                <a:gd name="connsiteX0" fmla="*/ 51775 w 85214"/>
                <a:gd name="connsiteY0" fmla="*/ 35552 h 44952"/>
                <a:gd name="connsiteX1" fmla="*/ 55515 w 85214"/>
                <a:gd name="connsiteY1" fmla="*/ 44528 h 44952"/>
                <a:gd name="connsiteX2" fmla="*/ 89 w 85214"/>
                <a:gd name="connsiteY2" fmla="*/ 16927 h 44952"/>
                <a:gd name="connsiteX3" fmla="*/ 48933 w 85214"/>
                <a:gd name="connsiteY3" fmla="*/ 1294 h 44952"/>
                <a:gd name="connsiteX4" fmla="*/ 44295 w 85214"/>
                <a:gd name="connsiteY4" fmla="*/ 9222 h 44952"/>
                <a:gd name="connsiteX5" fmla="*/ 85210 w 85214"/>
                <a:gd name="connsiteY5" fmla="*/ 25753 h 44952"/>
                <a:gd name="connsiteX6" fmla="*/ 51700 w 85214"/>
                <a:gd name="connsiteY6" fmla="*/ 35552 h 4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14" h="44952">
                  <a:moveTo>
                    <a:pt x="51775" y="35552"/>
                  </a:moveTo>
                  <a:cubicBezTo>
                    <a:pt x="46090" y="34430"/>
                    <a:pt x="60975" y="43556"/>
                    <a:pt x="55515" y="44528"/>
                  </a:cubicBezTo>
                  <a:cubicBezTo>
                    <a:pt x="36142" y="47894"/>
                    <a:pt x="-2081" y="30540"/>
                    <a:pt x="89" y="16927"/>
                  </a:cubicBezTo>
                  <a:cubicBezTo>
                    <a:pt x="1435" y="8549"/>
                    <a:pt x="23575" y="-4092"/>
                    <a:pt x="48933" y="1294"/>
                  </a:cubicBezTo>
                  <a:cubicBezTo>
                    <a:pt x="54543" y="2491"/>
                    <a:pt x="39957" y="9222"/>
                    <a:pt x="44295" y="9222"/>
                  </a:cubicBezTo>
                  <a:cubicBezTo>
                    <a:pt x="62995" y="9222"/>
                    <a:pt x="85585" y="19096"/>
                    <a:pt x="85210" y="25753"/>
                  </a:cubicBezTo>
                  <a:cubicBezTo>
                    <a:pt x="85061" y="28670"/>
                    <a:pt x="66062" y="38394"/>
                    <a:pt x="51700" y="35552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39501A28-DBAE-723B-8B93-19C7F4A829DF}"/>
                </a:ext>
              </a:extLst>
            </p:cNvPr>
            <p:cNvSpPr/>
            <p:nvPr/>
          </p:nvSpPr>
          <p:spPr>
            <a:xfrm>
              <a:off x="4216651" y="3050234"/>
              <a:ext cx="53377" cy="115013"/>
            </a:xfrm>
            <a:custGeom>
              <a:avLst/>
              <a:gdLst>
                <a:gd name="connsiteX0" fmla="*/ 53377 w 53377"/>
                <a:gd name="connsiteY0" fmla="*/ 70030 h 115013"/>
                <a:gd name="connsiteX1" fmla="*/ 23308 w 53377"/>
                <a:gd name="connsiteY1" fmla="*/ 114984 h 115013"/>
                <a:gd name="connsiteX2" fmla="*/ 45 w 53377"/>
                <a:gd name="connsiteY2" fmla="*/ 65691 h 115013"/>
                <a:gd name="connsiteX3" fmla="*/ 27422 w 53377"/>
                <a:gd name="connsiteY3" fmla="*/ 17 h 115013"/>
                <a:gd name="connsiteX4" fmla="*/ 53303 w 53377"/>
                <a:gd name="connsiteY4" fmla="*/ 70104 h 11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77" h="115013">
                  <a:moveTo>
                    <a:pt x="53377" y="70030"/>
                  </a:moveTo>
                  <a:cubicBezTo>
                    <a:pt x="52555" y="96359"/>
                    <a:pt x="36996" y="115882"/>
                    <a:pt x="23308" y="114984"/>
                  </a:cubicBezTo>
                  <a:cubicBezTo>
                    <a:pt x="9695" y="114087"/>
                    <a:pt x="-778" y="92021"/>
                    <a:pt x="45" y="65691"/>
                  </a:cubicBezTo>
                  <a:cubicBezTo>
                    <a:pt x="868" y="39362"/>
                    <a:pt x="13734" y="-955"/>
                    <a:pt x="27422" y="17"/>
                  </a:cubicBezTo>
                  <a:cubicBezTo>
                    <a:pt x="41036" y="915"/>
                    <a:pt x="54125" y="43775"/>
                    <a:pt x="53303" y="70104"/>
                  </a:cubicBezTo>
                  <a:close/>
                </a:path>
              </a:pathLst>
            </a:custGeom>
            <a:solidFill>
              <a:srgbClr val="B5CD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CBC455F3-C267-8533-2B39-C40EB7CC52E2}"/>
                </a:ext>
              </a:extLst>
            </p:cNvPr>
            <p:cNvSpPr/>
            <p:nvPr/>
          </p:nvSpPr>
          <p:spPr>
            <a:xfrm>
              <a:off x="4218970" y="3055020"/>
              <a:ext cx="49527" cy="112998"/>
            </a:xfrm>
            <a:custGeom>
              <a:avLst/>
              <a:gdLst>
                <a:gd name="connsiteX0" fmla="*/ 49488 w 49527"/>
                <a:gd name="connsiteY0" fmla="*/ 67039 h 112998"/>
                <a:gd name="connsiteX1" fmla="*/ 23308 w 49527"/>
                <a:gd name="connsiteY1" fmla="*/ 112965 h 112998"/>
                <a:gd name="connsiteX2" fmla="*/ 46 w 49527"/>
                <a:gd name="connsiteY2" fmla="*/ 63672 h 112998"/>
                <a:gd name="connsiteX3" fmla="*/ 26749 w 49527"/>
                <a:gd name="connsiteY3" fmla="*/ 18 h 112998"/>
                <a:gd name="connsiteX4" fmla="*/ 49488 w 49527"/>
                <a:gd name="connsiteY4" fmla="*/ 67039 h 11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27" h="112998">
                  <a:moveTo>
                    <a:pt x="49488" y="67039"/>
                  </a:moveTo>
                  <a:cubicBezTo>
                    <a:pt x="48665" y="93368"/>
                    <a:pt x="36997" y="113938"/>
                    <a:pt x="23308" y="112965"/>
                  </a:cubicBezTo>
                  <a:cubicBezTo>
                    <a:pt x="9620" y="112068"/>
                    <a:pt x="-777" y="90002"/>
                    <a:pt x="46" y="63672"/>
                  </a:cubicBezTo>
                  <a:cubicBezTo>
                    <a:pt x="868" y="37343"/>
                    <a:pt x="13136" y="-954"/>
                    <a:pt x="26749" y="18"/>
                  </a:cubicBezTo>
                  <a:cubicBezTo>
                    <a:pt x="40363" y="916"/>
                    <a:pt x="50236" y="40784"/>
                    <a:pt x="49488" y="67039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8BC17037-5CB6-4400-578C-380FB2ABB70C}"/>
                </a:ext>
              </a:extLst>
            </p:cNvPr>
            <p:cNvSpPr/>
            <p:nvPr/>
          </p:nvSpPr>
          <p:spPr>
            <a:xfrm>
              <a:off x="4224413" y="3058324"/>
              <a:ext cx="36676" cy="108677"/>
            </a:xfrm>
            <a:custGeom>
              <a:avLst/>
              <a:gdLst>
                <a:gd name="connsiteX0" fmla="*/ 12554 w 36676"/>
                <a:gd name="connsiteY0" fmla="*/ 106221 h 108677"/>
                <a:gd name="connsiteX1" fmla="*/ 137 w 36676"/>
                <a:gd name="connsiteY1" fmla="*/ 54235 h 108677"/>
                <a:gd name="connsiteX2" fmla="*/ 14125 w 36676"/>
                <a:gd name="connsiteY2" fmla="*/ 94627 h 108677"/>
                <a:gd name="connsiteX3" fmla="*/ 7991 w 36676"/>
                <a:gd name="connsiteY3" fmla="*/ 25886 h 108677"/>
                <a:gd name="connsiteX4" fmla="*/ 17565 w 36676"/>
                <a:gd name="connsiteY4" fmla="*/ 91410 h 108677"/>
                <a:gd name="connsiteX5" fmla="*/ 21530 w 36676"/>
                <a:gd name="connsiteY5" fmla="*/ 5 h 108677"/>
                <a:gd name="connsiteX6" fmla="*/ 21754 w 36676"/>
                <a:gd name="connsiteY6" fmla="*/ 92607 h 108677"/>
                <a:gd name="connsiteX7" fmla="*/ 31029 w 36676"/>
                <a:gd name="connsiteY7" fmla="*/ 34488 h 108677"/>
                <a:gd name="connsiteX8" fmla="*/ 23699 w 36676"/>
                <a:gd name="connsiteY8" fmla="*/ 94328 h 108677"/>
                <a:gd name="connsiteX9" fmla="*/ 35517 w 36676"/>
                <a:gd name="connsiteY9" fmla="*/ 59321 h 108677"/>
                <a:gd name="connsiteX10" fmla="*/ 23026 w 36676"/>
                <a:gd name="connsiteY10" fmla="*/ 107418 h 108677"/>
                <a:gd name="connsiteX11" fmla="*/ 12629 w 36676"/>
                <a:gd name="connsiteY11" fmla="*/ 106221 h 10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76" h="108677">
                  <a:moveTo>
                    <a:pt x="12554" y="106221"/>
                  </a:moveTo>
                  <a:cubicBezTo>
                    <a:pt x="10983" y="105248"/>
                    <a:pt x="-1434" y="82509"/>
                    <a:pt x="137" y="54235"/>
                  </a:cubicBezTo>
                  <a:cubicBezTo>
                    <a:pt x="3728" y="81163"/>
                    <a:pt x="14125" y="94627"/>
                    <a:pt x="14125" y="94627"/>
                  </a:cubicBezTo>
                  <a:cubicBezTo>
                    <a:pt x="14125" y="94627"/>
                    <a:pt x="-461" y="40023"/>
                    <a:pt x="7991" y="25886"/>
                  </a:cubicBezTo>
                  <a:cubicBezTo>
                    <a:pt x="6719" y="58274"/>
                    <a:pt x="17565" y="91410"/>
                    <a:pt x="17565" y="91410"/>
                  </a:cubicBezTo>
                  <a:cubicBezTo>
                    <a:pt x="17565" y="91410"/>
                    <a:pt x="19286" y="-817"/>
                    <a:pt x="21530" y="5"/>
                  </a:cubicBezTo>
                  <a:cubicBezTo>
                    <a:pt x="23699" y="828"/>
                    <a:pt x="21754" y="92607"/>
                    <a:pt x="21754" y="92607"/>
                  </a:cubicBezTo>
                  <a:cubicBezTo>
                    <a:pt x="21754" y="92607"/>
                    <a:pt x="33348" y="56704"/>
                    <a:pt x="31029" y="34488"/>
                  </a:cubicBezTo>
                  <a:cubicBezTo>
                    <a:pt x="38210" y="57227"/>
                    <a:pt x="23699" y="94328"/>
                    <a:pt x="23699" y="94328"/>
                  </a:cubicBezTo>
                  <a:cubicBezTo>
                    <a:pt x="23699" y="94328"/>
                    <a:pt x="34620" y="89915"/>
                    <a:pt x="35517" y="59321"/>
                  </a:cubicBezTo>
                  <a:cubicBezTo>
                    <a:pt x="40753" y="81761"/>
                    <a:pt x="26766" y="104949"/>
                    <a:pt x="23026" y="107418"/>
                  </a:cubicBezTo>
                  <a:cubicBezTo>
                    <a:pt x="19286" y="109886"/>
                    <a:pt x="15471" y="108315"/>
                    <a:pt x="12629" y="106221"/>
                  </a:cubicBezTo>
                  <a:close/>
                </a:path>
              </a:pathLst>
            </a:custGeom>
            <a:solidFill>
              <a:srgbClr val="09823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A0BACB76-D6D5-A516-378C-07A790E0251B}"/>
                </a:ext>
              </a:extLst>
            </p:cNvPr>
            <p:cNvSpPr/>
            <p:nvPr/>
          </p:nvSpPr>
          <p:spPr>
            <a:xfrm>
              <a:off x="4328500" y="3186278"/>
              <a:ext cx="126194" cy="83650"/>
            </a:xfrm>
            <a:custGeom>
              <a:avLst/>
              <a:gdLst>
                <a:gd name="connsiteX0" fmla="*/ 69585 w 126194"/>
                <a:gd name="connsiteY0" fmla="*/ 73037 h 83650"/>
                <a:gd name="connsiteX1" fmla="*/ 2790 w 126194"/>
                <a:gd name="connsiteY1" fmla="*/ 72289 h 83650"/>
                <a:gd name="connsiteX2" fmla="*/ 35626 w 126194"/>
                <a:gd name="connsiteY2" fmla="*/ 17835 h 83650"/>
                <a:gd name="connsiteX3" fmla="*/ 124937 w 126194"/>
                <a:gd name="connsiteY3" fmla="*/ 7962 h 83650"/>
                <a:gd name="connsiteX4" fmla="*/ 69585 w 126194"/>
                <a:gd name="connsiteY4" fmla="*/ 73112 h 8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94" h="83650">
                  <a:moveTo>
                    <a:pt x="69585" y="73037"/>
                  </a:moveTo>
                  <a:cubicBezTo>
                    <a:pt x="42433" y="88147"/>
                    <a:pt x="12139" y="86426"/>
                    <a:pt x="2790" y="72289"/>
                  </a:cubicBezTo>
                  <a:cubicBezTo>
                    <a:pt x="-6560" y="58152"/>
                    <a:pt x="8399" y="32870"/>
                    <a:pt x="35626" y="17835"/>
                  </a:cubicBezTo>
                  <a:cubicBezTo>
                    <a:pt x="62854" y="2726"/>
                    <a:pt x="115662" y="-8120"/>
                    <a:pt x="124937" y="7962"/>
                  </a:cubicBezTo>
                  <a:cubicBezTo>
                    <a:pt x="133464" y="22697"/>
                    <a:pt x="96813" y="58003"/>
                    <a:pt x="69585" y="73112"/>
                  </a:cubicBezTo>
                  <a:close/>
                </a:path>
              </a:pathLst>
            </a:custGeom>
            <a:solidFill>
              <a:srgbClr val="B5CD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4BF3B564-63D6-E850-33F0-BD802B1FDB6C}"/>
                </a:ext>
              </a:extLst>
            </p:cNvPr>
            <p:cNvSpPr/>
            <p:nvPr/>
          </p:nvSpPr>
          <p:spPr>
            <a:xfrm>
              <a:off x="4328088" y="3190345"/>
              <a:ext cx="120331" cy="77820"/>
            </a:xfrm>
            <a:custGeom>
              <a:avLst/>
              <a:gdLst>
                <a:gd name="connsiteX0" fmla="*/ 65884 w 120331"/>
                <a:gd name="connsiteY0" fmla="*/ 66727 h 77820"/>
                <a:gd name="connsiteX1" fmla="*/ 2753 w 120331"/>
                <a:gd name="connsiteY1" fmla="*/ 68073 h 77820"/>
                <a:gd name="connsiteX2" fmla="*/ 33421 w 120331"/>
                <a:gd name="connsiteY2" fmla="*/ 17808 h 77820"/>
                <a:gd name="connsiteX3" fmla="*/ 119141 w 120331"/>
                <a:gd name="connsiteY3" fmla="*/ 7186 h 77820"/>
                <a:gd name="connsiteX4" fmla="*/ 65884 w 120331"/>
                <a:gd name="connsiteY4" fmla="*/ 66652 h 7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331" h="77820">
                  <a:moveTo>
                    <a:pt x="65884" y="66727"/>
                  </a:moveTo>
                  <a:cubicBezTo>
                    <a:pt x="40003" y="80939"/>
                    <a:pt x="11729" y="81612"/>
                    <a:pt x="2753" y="68073"/>
                  </a:cubicBezTo>
                  <a:cubicBezTo>
                    <a:pt x="-6223" y="54609"/>
                    <a:pt x="7465" y="32095"/>
                    <a:pt x="33421" y="17808"/>
                  </a:cubicBezTo>
                  <a:cubicBezTo>
                    <a:pt x="59301" y="3596"/>
                    <a:pt x="110240" y="-8073"/>
                    <a:pt x="119141" y="7186"/>
                  </a:cubicBezTo>
                  <a:cubicBezTo>
                    <a:pt x="127294" y="21174"/>
                    <a:pt x="91839" y="52365"/>
                    <a:pt x="65884" y="66652"/>
                  </a:cubicBezTo>
                  <a:close/>
                </a:path>
              </a:pathLst>
            </a:custGeom>
            <a:solidFill>
              <a:srgbClr val="A6BC4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B0F3F2C3-5B13-536B-08FF-1B0F3A03CA57}"/>
                </a:ext>
              </a:extLst>
            </p:cNvPr>
            <p:cNvSpPr/>
            <p:nvPr/>
          </p:nvSpPr>
          <p:spPr>
            <a:xfrm>
              <a:off x="4329865" y="3210688"/>
              <a:ext cx="94555" cy="51942"/>
            </a:xfrm>
            <a:custGeom>
              <a:avLst/>
              <a:gdLst>
                <a:gd name="connsiteX0" fmla="*/ 3 w 94555"/>
                <a:gd name="connsiteY0" fmla="*/ 41821 h 51942"/>
                <a:gd name="connsiteX1" fmla="*/ 35309 w 94555"/>
                <a:gd name="connsiteY1" fmla="*/ 7638 h 51942"/>
                <a:gd name="connsiteX2" fmla="*/ 10700 w 94555"/>
                <a:gd name="connsiteY2" fmla="*/ 37707 h 51942"/>
                <a:gd name="connsiteX3" fmla="*/ 64181 w 94555"/>
                <a:gd name="connsiteY3" fmla="*/ 981 h 51942"/>
                <a:gd name="connsiteX4" fmla="*/ 15636 w 94555"/>
                <a:gd name="connsiteY4" fmla="*/ 39053 h 51942"/>
                <a:gd name="connsiteX5" fmla="*/ 94550 w 94555"/>
                <a:gd name="connsiteY5" fmla="*/ 83 h 51942"/>
                <a:gd name="connsiteX6" fmla="*/ 17282 w 94555"/>
                <a:gd name="connsiteY6" fmla="*/ 43018 h 51942"/>
                <a:gd name="connsiteX7" fmla="*/ 71886 w 94555"/>
                <a:gd name="connsiteY7" fmla="*/ 23794 h 51942"/>
                <a:gd name="connsiteX8" fmla="*/ 17058 w 94555"/>
                <a:gd name="connsiteY8" fmla="*/ 45411 h 51942"/>
                <a:gd name="connsiteX9" fmla="*/ 54009 w 94555"/>
                <a:gd name="connsiteY9" fmla="*/ 38904 h 51942"/>
                <a:gd name="connsiteX10" fmla="*/ 5688 w 94555"/>
                <a:gd name="connsiteY10" fmla="*/ 50947 h 51942"/>
                <a:gd name="connsiteX11" fmla="*/ 3 w 94555"/>
                <a:gd name="connsiteY11" fmla="*/ 41896 h 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555" h="51942">
                  <a:moveTo>
                    <a:pt x="3" y="41821"/>
                  </a:moveTo>
                  <a:cubicBezTo>
                    <a:pt x="-221" y="40026"/>
                    <a:pt x="10700" y="19456"/>
                    <a:pt x="35309" y="7638"/>
                  </a:cubicBezTo>
                  <a:cubicBezTo>
                    <a:pt x="15113" y="22972"/>
                    <a:pt x="10700" y="37707"/>
                    <a:pt x="10700" y="37707"/>
                  </a:cubicBezTo>
                  <a:cubicBezTo>
                    <a:pt x="10700" y="37707"/>
                    <a:pt x="46828" y="607"/>
                    <a:pt x="64181" y="981"/>
                  </a:cubicBezTo>
                  <a:cubicBezTo>
                    <a:pt x="36281" y="14968"/>
                    <a:pt x="15636" y="39053"/>
                    <a:pt x="15636" y="39053"/>
                  </a:cubicBezTo>
                  <a:cubicBezTo>
                    <a:pt x="15636" y="39053"/>
                    <a:pt x="93877" y="-2086"/>
                    <a:pt x="94550" y="83"/>
                  </a:cubicBezTo>
                  <a:cubicBezTo>
                    <a:pt x="95298" y="2252"/>
                    <a:pt x="17282" y="43018"/>
                    <a:pt x="17282" y="43018"/>
                  </a:cubicBezTo>
                  <a:cubicBezTo>
                    <a:pt x="17282" y="43018"/>
                    <a:pt x="54831" y="35912"/>
                    <a:pt x="71886" y="23794"/>
                  </a:cubicBezTo>
                  <a:cubicBezTo>
                    <a:pt x="57599" y="40175"/>
                    <a:pt x="17058" y="45411"/>
                    <a:pt x="17058" y="45411"/>
                  </a:cubicBezTo>
                  <a:cubicBezTo>
                    <a:pt x="17058" y="45411"/>
                    <a:pt x="27903" y="52293"/>
                    <a:pt x="54009" y="38904"/>
                  </a:cubicBezTo>
                  <a:cubicBezTo>
                    <a:pt x="38675" y="53564"/>
                    <a:pt x="10176" y="52817"/>
                    <a:pt x="5688" y="50947"/>
                  </a:cubicBezTo>
                  <a:cubicBezTo>
                    <a:pt x="1200" y="49002"/>
                    <a:pt x="78" y="45187"/>
                    <a:pt x="3" y="41896"/>
                  </a:cubicBezTo>
                  <a:close/>
                </a:path>
              </a:pathLst>
            </a:custGeom>
            <a:solidFill>
              <a:srgbClr val="09823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0DF793D0-764B-C0C1-F46E-6FF21BA7874F}"/>
                </a:ext>
              </a:extLst>
            </p:cNvPr>
            <p:cNvSpPr/>
            <p:nvPr/>
          </p:nvSpPr>
          <p:spPr>
            <a:xfrm>
              <a:off x="4260585" y="3069170"/>
              <a:ext cx="93399" cy="117547"/>
            </a:xfrm>
            <a:custGeom>
              <a:avLst/>
              <a:gdLst>
                <a:gd name="connsiteX0" fmla="*/ 75342 w 93399"/>
                <a:gd name="connsiteY0" fmla="*/ 63659 h 117547"/>
                <a:gd name="connsiteX1" fmla="*/ 92321 w 93399"/>
                <a:gd name="connsiteY1" fmla="*/ 67998 h 117547"/>
                <a:gd name="connsiteX2" fmla="*/ 8920 w 93399"/>
                <a:gd name="connsiteY2" fmla="*/ 112054 h 117547"/>
                <a:gd name="connsiteX3" fmla="*/ 20289 w 93399"/>
                <a:gd name="connsiteY3" fmla="*/ 19079 h 117547"/>
                <a:gd name="connsiteX4" fmla="*/ 31285 w 93399"/>
                <a:gd name="connsiteY4" fmla="*/ 34936 h 117547"/>
                <a:gd name="connsiteX5" fmla="*/ 92097 w 93399"/>
                <a:gd name="connsiteY5" fmla="*/ 2174 h 117547"/>
                <a:gd name="connsiteX6" fmla="*/ 75267 w 93399"/>
                <a:gd name="connsiteY6" fmla="*/ 63659 h 11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399" h="117547">
                  <a:moveTo>
                    <a:pt x="75342" y="63659"/>
                  </a:moveTo>
                  <a:cubicBezTo>
                    <a:pt x="69508" y="69793"/>
                    <a:pt x="94865" y="59770"/>
                    <a:pt x="92321" y="67998"/>
                  </a:cubicBezTo>
                  <a:cubicBezTo>
                    <a:pt x="83346" y="97543"/>
                    <a:pt x="28069" y="130904"/>
                    <a:pt x="8920" y="112054"/>
                  </a:cubicBezTo>
                  <a:cubicBezTo>
                    <a:pt x="-2973" y="100386"/>
                    <a:pt x="-6339" y="46156"/>
                    <a:pt x="20289" y="19079"/>
                  </a:cubicBezTo>
                  <a:cubicBezTo>
                    <a:pt x="26199" y="13020"/>
                    <a:pt x="28143" y="40621"/>
                    <a:pt x="31285" y="34936"/>
                  </a:cubicBezTo>
                  <a:cubicBezTo>
                    <a:pt x="45048" y="10327"/>
                    <a:pt x="82223" y="-6129"/>
                    <a:pt x="92097" y="2174"/>
                  </a:cubicBezTo>
                  <a:cubicBezTo>
                    <a:pt x="96361" y="5764"/>
                    <a:pt x="90003" y="47951"/>
                    <a:pt x="75267" y="63659"/>
                  </a:cubicBezTo>
                  <a:close/>
                </a:path>
              </a:pathLst>
            </a:custGeom>
            <a:solidFill>
              <a:srgbClr val="B5CD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E24ECBFC-FFF8-6057-06C2-92C9F0AF492C}"/>
                </a:ext>
              </a:extLst>
            </p:cNvPr>
            <p:cNvSpPr/>
            <p:nvPr/>
          </p:nvSpPr>
          <p:spPr>
            <a:xfrm>
              <a:off x="4260785" y="3076204"/>
              <a:ext cx="91322" cy="110969"/>
            </a:xfrm>
            <a:custGeom>
              <a:avLst/>
              <a:gdLst>
                <a:gd name="connsiteX0" fmla="*/ 74694 w 91322"/>
                <a:gd name="connsiteY0" fmla="*/ 58869 h 110969"/>
                <a:gd name="connsiteX1" fmla="*/ 91149 w 91322"/>
                <a:gd name="connsiteY1" fmla="*/ 64404 h 110969"/>
                <a:gd name="connsiteX2" fmla="*/ 8795 w 91322"/>
                <a:gd name="connsiteY2" fmla="*/ 105095 h 110969"/>
                <a:gd name="connsiteX3" fmla="*/ 20464 w 91322"/>
                <a:gd name="connsiteY3" fmla="*/ 22292 h 110969"/>
                <a:gd name="connsiteX4" fmla="*/ 29215 w 91322"/>
                <a:gd name="connsiteY4" fmla="*/ 37701 h 110969"/>
                <a:gd name="connsiteX5" fmla="*/ 89504 w 91322"/>
                <a:gd name="connsiteY5" fmla="*/ 1947 h 110969"/>
                <a:gd name="connsiteX6" fmla="*/ 74768 w 91322"/>
                <a:gd name="connsiteY6" fmla="*/ 58869 h 11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322" h="110969">
                  <a:moveTo>
                    <a:pt x="74694" y="58869"/>
                  </a:moveTo>
                  <a:cubicBezTo>
                    <a:pt x="68859" y="65003"/>
                    <a:pt x="93618" y="56176"/>
                    <a:pt x="91149" y="64404"/>
                  </a:cubicBezTo>
                  <a:cubicBezTo>
                    <a:pt x="82173" y="93950"/>
                    <a:pt x="27944" y="123945"/>
                    <a:pt x="8795" y="105095"/>
                  </a:cubicBezTo>
                  <a:cubicBezTo>
                    <a:pt x="-3098" y="93426"/>
                    <a:pt x="-6165" y="49369"/>
                    <a:pt x="20464" y="22292"/>
                  </a:cubicBezTo>
                  <a:cubicBezTo>
                    <a:pt x="26373" y="16233"/>
                    <a:pt x="26074" y="43386"/>
                    <a:pt x="29215" y="37701"/>
                  </a:cubicBezTo>
                  <a:cubicBezTo>
                    <a:pt x="42978" y="13092"/>
                    <a:pt x="79630" y="-6356"/>
                    <a:pt x="89504" y="1947"/>
                  </a:cubicBezTo>
                  <a:cubicBezTo>
                    <a:pt x="93767" y="5537"/>
                    <a:pt x="89504" y="43236"/>
                    <a:pt x="74768" y="58869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0E5EC03D-B44E-F3E7-D82D-08510261BA90}"/>
                </a:ext>
              </a:extLst>
            </p:cNvPr>
            <p:cNvSpPr/>
            <p:nvPr/>
          </p:nvSpPr>
          <p:spPr>
            <a:xfrm>
              <a:off x="4265258" y="3087363"/>
              <a:ext cx="77387" cy="93512"/>
            </a:xfrm>
            <a:custGeom>
              <a:avLst/>
              <a:gdLst>
                <a:gd name="connsiteX0" fmla="*/ 5743 w 77387"/>
                <a:gd name="connsiteY0" fmla="*/ 87878 h 93512"/>
                <a:gd name="connsiteX1" fmla="*/ 10231 w 77387"/>
                <a:gd name="connsiteY1" fmla="*/ 30133 h 93512"/>
                <a:gd name="connsiteX2" fmla="*/ 7388 w 77387"/>
                <a:gd name="connsiteY2" fmla="*/ 66111 h 93512"/>
                <a:gd name="connsiteX3" fmla="*/ 22573 w 77387"/>
                <a:gd name="connsiteY3" fmla="*/ 35219 h 93512"/>
                <a:gd name="connsiteX4" fmla="*/ 13896 w 77387"/>
                <a:gd name="connsiteY4" fmla="*/ 68580 h 93512"/>
                <a:gd name="connsiteX5" fmla="*/ 63563 w 77387"/>
                <a:gd name="connsiteY5" fmla="*/ 4626 h 93512"/>
                <a:gd name="connsiteX6" fmla="*/ 18982 w 77387"/>
                <a:gd name="connsiteY6" fmla="*/ 67907 h 93512"/>
                <a:gd name="connsiteX7" fmla="*/ 77326 w 77387"/>
                <a:gd name="connsiteY7" fmla="*/ 64 h 93512"/>
                <a:gd name="connsiteX8" fmla="*/ 27285 w 77387"/>
                <a:gd name="connsiteY8" fmla="*/ 66785 h 93512"/>
                <a:gd name="connsiteX9" fmla="*/ 71566 w 77387"/>
                <a:gd name="connsiteY9" fmla="*/ 20334 h 93512"/>
                <a:gd name="connsiteX10" fmla="*/ 27659 w 77387"/>
                <a:gd name="connsiteY10" fmla="*/ 72320 h 93512"/>
                <a:gd name="connsiteX11" fmla="*/ 72389 w 77387"/>
                <a:gd name="connsiteY11" fmla="*/ 62521 h 93512"/>
                <a:gd name="connsiteX12" fmla="*/ 25864 w 77387"/>
                <a:gd name="connsiteY12" fmla="*/ 82493 h 93512"/>
                <a:gd name="connsiteX13" fmla="*/ 44264 w 77387"/>
                <a:gd name="connsiteY13" fmla="*/ 86457 h 93512"/>
                <a:gd name="connsiteX14" fmla="*/ 5743 w 77387"/>
                <a:gd name="connsiteY14" fmla="*/ 87878 h 9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87" h="93512">
                  <a:moveTo>
                    <a:pt x="5743" y="87878"/>
                  </a:moveTo>
                  <a:cubicBezTo>
                    <a:pt x="1329" y="79575"/>
                    <a:pt x="-6524" y="59080"/>
                    <a:pt x="10231" y="30133"/>
                  </a:cubicBezTo>
                  <a:cubicBezTo>
                    <a:pt x="2975" y="66635"/>
                    <a:pt x="6491" y="65289"/>
                    <a:pt x="7388" y="66111"/>
                  </a:cubicBezTo>
                  <a:cubicBezTo>
                    <a:pt x="8211" y="66934"/>
                    <a:pt x="7239" y="47412"/>
                    <a:pt x="22573" y="35219"/>
                  </a:cubicBezTo>
                  <a:cubicBezTo>
                    <a:pt x="14569" y="50778"/>
                    <a:pt x="13896" y="68580"/>
                    <a:pt x="13896" y="68580"/>
                  </a:cubicBezTo>
                  <a:cubicBezTo>
                    <a:pt x="13896" y="68580"/>
                    <a:pt x="35064" y="7843"/>
                    <a:pt x="63563" y="4626"/>
                  </a:cubicBezTo>
                  <a:cubicBezTo>
                    <a:pt x="37757" y="14949"/>
                    <a:pt x="18982" y="67907"/>
                    <a:pt x="18982" y="67907"/>
                  </a:cubicBezTo>
                  <a:cubicBezTo>
                    <a:pt x="18982" y="67907"/>
                    <a:pt x="75231" y="-2405"/>
                    <a:pt x="77326" y="64"/>
                  </a:cubicBezTo>
                  <a:cubicBezTo>
                    <a:pt x="79420" y="2532"/>
                    <a:pt x="27285" y="66785"/>
                    <a:pt x="27285" y="66785"/>
                  </a:cubicBezTo>
                  <a:cubicBezTo>
                    <a:pt x="27285" y="66785"/>
                    <a:pt x="57728" y="47412"/>
                    <a:pt x="71566" y="20334"/>
                  </a:cubicBezTo>
                  <a:cubicBezTo>
                    <a:pt x="70818" y="39408"/>
                    <a:pt x="35363" y="71123"/>
                    <a:pt x="27659" y="72320"/>
                  </a:cubicBezTo>
                  <a:cubicBezTo>
                    <a:pt x="37383" y="79650"/>
                    <a:pt x="66106" y="67383"/>
                    <a:pt x="72389" y="62521"/>
                  </a:cubicBezTo>
                  <a:cubicBezTo>
                    <a:pt x="55036" y="78528"/>
                    <a:pt x="25864" y="82493"/>
                    <a:pt x="25864" y="82493"/>
                  </a:cubicBezTo>
                  <a:cubicBezTo>
                    <a:pt x="25864" y="82493"/>
                    <a:pt x="32670" y="90496"/>
                    <a:pt x="44264" y="86457"/>
                  </a:cubicBezTo>
                  <a:cubicBezTo>
                    <a:pt x="39552" y="95059"/>
                    <a:pt x="10156" y="96106"/>
                    <a:pt x="5743" y="87878"/>
                  </a:cubicBezTo>
                  <a:close/>
                </a:path>
              </a:pathLst>
            </a:custGeom>
            <a:solidFill>
              <a:srgbClr val="CECC6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670B807A-93F4-E4FF-3240-CA1FB546CF0A}"/>
                </a:ext>
              </a:extLst>
            </p:cNvPr>
            <p:cNvSpPr/>
            <p:nvPr/>
          </p:nvSpPr>
          <p:spPr>
            <a:xfrm>
              <a:off x="4351173" y="3270024"/>
              <a:ext cx="108905" cy="67831"/>
            </a:xfrm>
            <a:custGeom>
              <a:avLst/>
              <a:gdLst>
                <a:gd name="connsiteX0" fmla="*/ 61947 w 108905"/>
                <a:gd name="connsiteY0" fmla="*/ 54442 h 67831"/>
                <a:gd name="connsiteX1" fmla="*/ 65163 w 108905"/>
                <a:gd name="connsiteY1" fmla="*/ 67831 h 67831"/>
                <a:gd name="connsiteX2" fmla="*/ 387 w 108905"/>
                <a:gd name="connsiteY2" fmla="*/ 15322 h 67831"/>
                <a:gd name="connsiteX3" fmla="*/ 64341 w 108905"/>
                <a:gd name="connsiteY3" fmla="*/ 6420 h 67831"/>
                <a:gd name="connsiteX4" fmla="*/ 57160 w 108905"/>
                <a:gd name="connsiteY4" fmla="*/ 16219 h 67831"/>
                <a:gd name="connsiteX5" fmla="*/ 108846 w 108905"/>
                <a:gd name="connsiteY5" fmla="*/ 53395 h 67831"/>
                <a:gd name="connsiteX6" fmla="*/ 61947 w 108905"/>
                <a:gd name="connsiteY6" fmla="*/ 54517 h 67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05" h="67831">
                  <a:moveTo>
                    <a:pt x="61947" y="54442"/>
                  </a:moveTo>
                  <a:cubicBezTo>
                    <a:pt x="54990" y="51450"/>
                    <a:pt x="72120" y="67906"/>
                    <a:pt x="65163" y="67831"/>
                  </a:cubicBezTo>
                  <a:cubicBezTo>
                    <a:pt x="40255" y="67457"/>
                    <a:pt x="-4625" y="33498"/>
                    <a:pt x="387" y="15322"/>
                  </a:cubicBezTo>
                  <a:cubicBezTo>
                    <a:pt x="3529" y="4027"/>
                    <a:pt x="33448" y="-7567"/>
                    <a:pt x="64341" y="6420"/>
                  </a:cubicBezTo>
                  <a:cubicBezTo>
                    <a:pt x="71147" y="9562"/>
                    <a:pt x="51774" y="15022"/>
                    <a:pt x="57160" y="16219"/>
                  </a:cubicBezTo>
                  <a:cubicBezTo>
                    <a:pt x="80647" y="21156"/>
                    <a:pt x="110417" y="44269"/>
                    <a:pt x="108846" y="53395"/>
                  </a:cubicBezTo>
                  <a:cubicBezTo>
                    <a:pt x="108098" y="57359"/>
                    <a:pt x="79525" y="62146"/>
                    <a:pt x="61947" y="54517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05249023-E8DE-6C4F-1369-7C602F3E5F3C}"/>
                </a:ext>
              </a:extLst>
            </p:cNvPr>
            <p:cNvSpPr/>
            <p:nvPr/>
          </p:nvSpPr>
          <p:spPr>
            <a:xfrm>
              <a:off x="4355764" y="3274241"/>
              <a:ext cx="94314" cy="55011"/>
            </a:xfrm>
            <a:custGeom>
              <a:avLst/>
              <a:gdLst>
                <a:gd name="connsiteX0" fmla="*/ 658 w 94314"/>
                <a:gd name="connsiteY0" fmla="*/ 10955 h 55011"/>
                <a:gd name="connsiteX1" fmla="*/ 43667 w 94314"/>
                <a:gd name="connsiteY1" fmla="*/ 1979 h 55011"/>
                <a:gd name="connsiteX2" fmla="*/ 16889 w 94314"/>
                <a:gd name="connsiteY2" fmla="*/ 7514 h 55011"/>
                <a:gd name="connsiteX3" fmla="*/ 45462 w 94314"/>
                <a:gd name="connsiteY3" fmla="*/ 12226 h 55011"/>
                <a:gd name="connsiteX4" fmla="*/ 18011 w 94314"/>
                <a:gd name="connsiteY4" fmla="*/ 12900 h 55011"/>
                <a:gd name="connsiteX5" fmla="*/ 85106 w 94314"/>
                <a:gd name="connsiteY5" fmla="*/ 36237 h 55011"/>
                <a:gd name="connsiteX6" fmla="*/ 20704 w 94314"/>
                <a:gd name="connsiteY6" fmla="*/ 16565 h 55011"/>
                <a:gd name="connsiteX7" fmla="*/ 94307 w 94314"/>
                <a:gd name="connsiteY7" fmla="*/ 45512 h 55011"/>
                <a:gd name="connsiteX8" fmla="*/ 25117 w 94314"/>
                <a:gd name="connsiteY8" fmla="*/ 22474 h 55011"/>
                <a:gd name="connsiteX9" fmla="*/ 77327 w 94314"/>
                <a:gd name="connsiteY9" fmla="*/ 45512 h 55011"/>
                <a:gd name="connsiteX10" fmla="*/ 21227 w 94314"/>
                <a:gd name="connsiteY10" fmla="*/ 23895 h 55011"/>
                <a:gd name="connsiteX11" fmla="*/ 47706 w 94314"/>
                <a:gd name="connsiteY11" fmla="*/ 55011 h 55011"/>
                <a:gd name="connsiteX12" fmla="*/ 13299 w 94314"/>
                <a:gd name="connsiteY12" fmla="*/ 24718 h 55011"/>
                <a:gd name="connsiteX13" fmla="*/ 18460 w 94314"/>
                <a:gd name="connsiteY13" fmla="*/ 39229 h 55011"/>
                <a:gd name="connsiteX14" fmla="*/ 732 w 94314"/>
                <a:gd name="connsiteY14" fmla="*/ 10955 h 5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4314" h="55011">
                  <a:moveTo>
                    <a:pt x="658" y="10955"/>
                  </a:moveTo>
                  <a:cubicBezTo>
                    <a:pt x="4622" y="5943"/>
                    <a:pt x="15767" y="-4304"/>
                    <a:pt x="43667" y="1979"/>
                  </a:cubicBezTo>
                  <a:cubicBezTo>
                    <a:pt x="14570" y="4372"/>
                    <a:pt x="17039" y="6691"/>
                    <a:pt x="16889" y="7514"/>
                  </a:cubicBezTo>
                  <a:cubicBezTo>
                    <a:pt x="16665" y="8337"/>
                    <a:pt x="30054" y="3400"/>
                    <a:pt x="45462" y="12226"/>
                  </a:cubicBezTo>
                  <a:cubicBezTo>
                    <a:pt x="30951" y="9608"/>
                    <a:pt x="18011" y="12900"/>
                    <a:pt x="18011" y="12900"/>
                  </a:cubicBezTo>
                  <a:cubicBezTo>
                    <a:pt x="18011" y="12900"/>
                    <a:pt x="70371" y="15667"/>
                    <a:pt x="85106" y="36237"/>
                  </a:cubicBezTo>
                  <a:cubicBezTo>
                    <a:pt x="66556" y="19257"/>
                    <a:pt x="20704" y="16565"/>
                    <a:pt x="20704" y="16565"/>
                  </a:cubicBezTo>
                  <a:cubicBezTo>
                    <a:pt x="20704" y="16565"/>
                    <a:pt x="95204" y="43418"/>
                    <a:pt x="94307" y="45512"/>
                  </a:cubicBezTo>
                  <a:cubicBezTo>
                    <a:pt x="93484" y="47606"/>
                    <a:pt x="25117" y="22474"/>
                    <a:pt x="25117" y="22474"/>
                  </a:cubicBezTo>
                  <a:cubicBezTo>
                    <a:pt x="25117" y="22474"/>
                    <a:pt x="52194" y="40949"/>
                    <a:pt x="77327" y="45512"/>
                  </a:cubicBezTo>
                  <a:cubicBezTo>
                    <a:pt x="63489" y="48953"/>
                    <a:pt x="25491" y="29430"/>
                    <a:pt x="21227" y="23895"/>
                  </a:cubicBezTo>
                  <a:cubicBezTo>
                    <a:pt x="20255" y="32646"/>
                    <a:pt x="41498" y="51421"/>
                    <a:pt x="47706" y="55011"/>
                  </a:cubicBezTo>
                  <a:cubicBezTo>
                    <a:pt x="28782" y="45512"/>
                    <a:pt x="13299" y="24718"/>
                    <a:pt x="13299" y="24718"/>
                  </a:cubicBezTo>
                  <a:cubicBezTo>
                    <a:pt x="13299" y="24718"/>
                    <a:pt x="10531" y="31525"/>
                    <a:pt x="18460" y="39229"/>
                  </a:cubicBezTo>
                  <a:cubicBezTo>
                    <a:pt x="10307" y="37508"/>
                    <a:pt x="-3307" y="15966"/>
                    <a:pt x="732" y="10955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18FEAC38-C016-CD7A-3162-DED39D02A493}"/>
                </a:ext>
              </a:extLst>
            </p:cNvPr>
            <p:cNvSpPr/>
            <p:nvPr/>
          </p:nvSpPr>
          <p:spPr>
            <a:xfrm>
              <a:off x="4155077" y="3053869"/>
              <a:ext cx="62291" cy="104121"/>
            </a:xfrm>
            <a:custGeom>
              <a:avLst/>
              <a:gdLst>
                <a:gd name="connsiteX0" fmla="*/ 5819 w 62291"/>
                <a:gd name="connsiteY0" fmla="*/ 64674 h 104121"/>
                <a:gd name="connsiteX1" fmla="*/ 47108 w 62291"/>
                <a:gd name="connsiteY1" fmla="*/ 104018 h 104121"/>
                <a:gd name="connsiteX2" fmla="*/ 59001 w 62291"/>
                <a:gd name="connsiteY2" fmla="*/ 59513 h 104121"/>
                <a:gd name="connsiteX3" fmla="*/ 9783 w 62291"/>
                <a:gd name="connsiteY3" fmla="*/ 47 h 104121"/>
                <a:gd name="connsiteX4" fmla="*/ 5819 w 62291"/>
                <a:gd name="connsiteY4" fmla="*/ 64599 h 10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91" h="104121">
                  <a:moveTo>
                    <a:pt x="5819" y="64674"/>
                  </a:moveTo>
                  <a:cubicBezTo>
                    <a:pt x="13523" y="87487"/>
                    <a:pt x="34093" y="105664"/>
                    <a:pt x="47108" y="104018"/>
                  </a:cubicBezTo>
                  <a:cubicBezTo>
                    <a:pt x="60123" y="102447"/>
                    <a:pt x="66706" y="82326"/>
                    <a:pt x="59001" y="59513"/>
                  </a:cubicBezTo>
                  <a:cubicBezTo>
                    <a:pt x="51297" y="36699"/>
                    <a:pt x="22798" y="-1524"/>
                    <a:pt x="9783" y="47"/>
                  </a:cubicBezTo>
                  <a:cubicBezTo>
                    <a:pt x="-3232" y="1618"/>
                    <a:pt x="-1885" y="41860"/>
                    <a:pt x="5819" y="64599"/>
                  </a:cubicBezTo>
                  <a:close/>
                </a:path>
              </a:pathLst>
            </a:custGeom>
            <a:solidFill>
              <a:srgbClr val="C3D46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ECDF8202-7132-5B2D-461E-60D7DD17A0FD}"/>
                </a:ext>
              </a:extLst>
            </p:cNvPr>
            <p:cNvSpPr/>
            <p:nvPr/>
          </p:nvSpPr>
          <p:spPr>
            <a:xfrm>
              <a:off x="4159806" y="3062839"/>
              <a:ext cx="54640" cy="98065"/>
            </a:xfrm>
            <a:custGeom>
              <a:avLst/>
              <a:gdLst>
                <a:gd name="connsiteX0" fmla="*/ 5652 w 54640"/>
                <a:gd name="connsiteY0" fmla="*/ 59593 h 98065"/>
                <a:gd name="connsiteX1" fmla="*/ 43202 w 54640"/>
                <a:gd name="connsiteY1" fmla="*/ 97965 h 98065"/>
                <a:gd name="connsiteX2" fmla="*/ 49934 w 54640"/>
                <a:gd name="connsiteY2" fmla="*/ 55255 h 98065"/>
                <a:gd name="connsiteX3" fmla="*/ 9991 w 54640"/>
                <a:gd name="connsiteY3" fmla="*/ 53 h 98065"/>
                <a:gd name="connsiteX4" fmla="*/ 5652 w 54640"/>
                <a:gd name="connsiteY4" fmla="*/ 59593 h 98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40" h="98065">
                  <a:moveTo>
                    <a:pt x="5652" y="59593"/>
                  </a:moveTo>
                  <a:cubicBezTo>
                    <a:pt x="13357" y="82407"/>
                    <a:pt x="30187" y="99536"/>
                    <a:pt x="43202" y="97965"/>
                  </a:cubicBezTo>
                  <a:cubicBezTo>
                    <a:pt x="56217" y="96394"/>
                    <a:pt x="57638" y="77994"/>
                    <a:pt x="49934" y="55255"/>
                  </a:cubicBezTo>
                  <a:cubicBezTo>
                    <a:pt x="42229" y="32441"/>
                    <a:pt x="23006" y="-1518"/>
                    <a:pt x="9991" y="53"/>
                  </a:cubicBezTo>
                  <a:cubicBezTo>
                    <a:pt x="-3024" y="1623"/>
                    <a:pt x="-2052" y="36779"/>
                    <a:pt x="5652" y="59593"/>
                  </a:cubicBezTo>
                  <a:close/>
                </a:path>
              </a:pathLst>
            </a:custGeom>
            <a:solidFill>
              <a:srgbClr val="8BB85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7AC790CE-1504-5C12-662B-FF5A657BBDBF}"/>
                </a:ext>
              </a:extLst>
            </p:cNvPr>
            <p:cNvSpPr/>
            <p:nvPr/>
          </p:nvSpPr>
          <p:spPr>
            <a:xfrm>
              <a:off x="4169614" y="3062884"/>
              <a:ext cx="39981" cy="94319"/>
            </a:xfrm>
            <a:custGeom>
              <a:avLst/>
              <a:gdLst>
                <a:gd name="connsiteX0" fmla="*/ 36835 w 39981"/>
                <a:gd name="connsiteY0" fmla="*/ 91712 h 94319"/>
                <a:gd name="connsiteX1" fmla="*/ 35189 w 39981"/>
                <a:gd name="connsiteY1" fmla="*/ 45860 h 94319"/>
                <a:gd name="connsiteX2" fmla="*/ 32272 w 39981"/>
                <a:gd name="connsiteY2" fmla="*/ 81689 h 94319"/>
                <a:gd name="connsiteX3" fmla="*/ 20079 w 39981"/>
                <a:gd name="connsiteY3" fmla="*/ 21625 h 94319"/>
                <a:gd name="connsiteX4" fmla="*/ 28083 w 39981"/>
                <a:gd name="connsiteY4" fmla="*/ 79145 h 94319"/>
                <a:gd name="connsiteX5" fmla="*/ 108 w 39981"/>
                <a:gd name="connsiteY5" fmla="*/ 7 h 94319"/>
                <a:gd name="connsiteX6" fmla="*/ 24343 w 39981"/>
                <a:gd name="connsiteY6" fmla="*/ 80492 h 94319"/>
                <a:gd name="connsiteX7" fmla="*/ 33 w 39981"/>
                <a:gd name="connsiteY7" fmla="*/ 30526 h 94319"/>
                <a:gd name="connsiteX8" fmla="*/ 22997 w 39981"/>
                <a:gd name="connsiteY8" fmla="*/ 82063 h 94319"/>
                <a:gd name="connsiteX9" fmla="*/ 2277 w 39981"/>
                <a:gd name="connsiteY9" fmla="*/ 52367 h 94319"/>
                <a:gd name="connsiteX10" fmla="*/ 27111 w 39981"/>
                <a:gd name="connsiteY10" fmla="*/ 93432 h 94319"/>
                <a:gd name="connsiteX11" fmla="*/ 36909 w 39981"/>
                <a:gd name="connsiteY11" fmla="*/ 91786 h 9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81" h="94319">
                  <a:moveTo>
                    <a:pt x="36835" y="91712"/>
                  </a:moveTo>
                  <a:cubicBezTo>
                    <a:pt x="38106" y="90739"/>
                    <a:pt x="44090" y="70319"/>
                    <a:pt x="35189" y="45860"/>
                  </a:cubicBezTo>
                  <a:cubicBezTo>
                    <a:pt x="38854" y="69496"/>
                    <a:pt x="32272" y="81689"/>
                    <a:pt x="32272" y="81689"/>
                  </a:cubicBezTo>
                  <a:cubicBezTo>
                    <a:pt x="32272" y="81689"/>
                    <a:pt x="32047" y="33443"/>
                    <a:pt x="20079" y="21625"/>
                  </a:cubicBezTo>
                  <a:cubicBezTo>
                    <a:pt x="29804" y="49674"/>
                    <a:pt x="28083" y="79145"/>
                    <a:pt x="28083" y="79145"/>
                  </a:cubicBezTo>
                  <a:cubicBezTo>
                    <a:pt x="28083" y="79145"/>
                    <a:pt x="2053" y="-890"/>
                    <a:pt x="108" y="7"/>
                  </a:cubicBezTo>
                  <a:cubicBezTo>
                    <a:pt x="-1762" y="830"/>
                    <a:pt x="24343" y="80492"/>
                    <a:pt x="24343" y="80492"/>
                  </a:cubicBezTo>
                  <a:cubicBezTo>
                    <a:pt x="24343" y="80492"/>
                    <a:pt x="3624" y="49974"/>
                    <a:pt x="33" y="30526"/>
                  </a:cubicBezTo>
                  <a:cubicBezTo>
                    <a:pt x="-1014" y="50647"/>
                    <a:pt x="22997" y="82063"/>
                    <a:pt x="22997" y="82063"/>
                  </a:cubicBezTo>
                  <a:cubicBezTo>
                    <a:pt x="22997" y="82063"/>
                    <a:pt x="11179" y="78846"/>
                    <a:pt x="2277" y="52367"/>
                  </a:cubicBezTo>
                  <a:cubicBezTo>
                    <a:pt x="3100" y="72189"/>
                    <a:pt x="22847" y="91487"/>
                    <a:pt x="27111" y="93432"/>
                  </a:cubicBezTo>
                  <a:cubicBezTo>
                    <a:pt x="31449" y="95377"/>
                    <a:pt x="34665" y="93806"/>
                    <a:pt x="36909" y="91786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61D0A76F-7869-B860-7BF0-B2C1E13EC5CB}"/>
                </a:ext>
              </a:extLst>
            </p:cNvPr>
            <p:cNvSpPr/>
            <p:nvPr/>
          </p:nvSpPr>
          <p:spPr>
            <a:xfrm>
              <a:off x="4298251" y="3156586"/>
              <a:ext cx="89102" cy="71327"/>
            </a:xfrm>
            <a:custGeom>
              <a:avLst/>
              <a:gdLst>
                <a:gd name="connsiteX0" fmla="*/ 23165 w 89102"/>
                <a:gd name="connsiteY0" fmla="*/ 17832 h 71327"/>
                <a:gd name="connsiteX1" fmla="*/ 3268 w 89102"/>
                <a:gd name="connsiteY1" fmla="*/ 63609 h 71327"/>
                <a:gd name="connsiteX2" fmla="*/ 54132 w 89102"/>
                <a:gd name="connsiteY2" fmla="*/ 59869 h 71327"/>
                <a:gd name="connsiteX3" fmla="*/ 87194 w 89102"/>
                <a:gd name="connsiteY3" fmla="*/ 4892 h 71327"/>
                <a:gd name="connsiteX4" fmla="*/ 23090 w 89102"/>
                <a:gd name="connsiteY4" fmla="*/ 17832 h 7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2" h="71327">
                  <a:moveTo>
                    <a:pt x="23165" y="17832"/>
                  </a:moveTo>
                  <a:cubicBezTo>
                    <a:pt x="3642" y="31520"/>
                    <a:pt x="-5333" y="52015"/>
                    <a:pt x="3268" y="63609"/>
                  </a:cubicBezTo>
                  <a:cubicBezTo>
                    <a:pt x="11796" y="75203"/>
                    <a:pt x="34609" y="73558"/>
                    <a:pt x="54132" y="59869"/>
                  </a:cubicBezTo>
                  <a:cubicBezTo>
                    <a:pt x="73655" y="46181"/>
                    <a:pt x="95795" y="16485"/>
                    <a:pt x="87194" y="4892"/>
                  </a:cubicBezTo>
                  <a:cubicBezTo>
                    <a:pt x="78666" y="-6702"/>
                    <a:pt x="42688" y="4218"/>
                    <a:pt x="23090" y="17832"/>
                  </a:cubicBezTo>
                  <a:close/>
                </a:path>
              </a:pathLst>
            </a:custGeom>
            <a:solidFill>
              <a:srgbClr val="83BA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325B9568-B27D-D9D3-7302-59433ADA3AAB}"/>
                </a:ext>
              </a:extLst>
            </p:cNvPr>
            <p:cNvSpPr/>
            <p:nvPr/>
          </p:nvSpPr>
          <p:spPr>
            <a:xfrm>
              <a:off x="4300241" y="3162864"/>
              <a:ext cx="82697" cy="60543"/>
            </a:xfrm>
            <a:custGeom>
              <a:avLst/>
              <a:gdLst>
                <a:gd name="connsiteX0" fmla="*/ 6963 w 82697"/>
                <a:gd name="connsiteY0" fmla="*/ 60249 h 60543"/>
                <a:gd name="connsiteX1" fmla="*/ 53638 w 82697"/>
                <a:gd name="connsiteY1" fmla="*/ 45663 h 60543"/>
                <a:gd name="connsiteX2" fmla="*/ 14892 w 82697"/>
                <a:gd name="connsiteY2" fmla="*/ 53217 h 60543"/>
                <a:gd name="connsiteX3" fmla="*/ 70692 w 82697"/>
                <a:gd name="connsiteY3" fmla="*/ 24719 h 60543"/>
                <a:gd name="connsiteX4" fmla="*/ 15341 w 82697"/>
                <a:gd name="connsiteY4" fmla="*/ 48580 h 60543"/>
                <a:gd name="connsiteX5" fmla="*/ 82660 w 82697"/>
                <a:gd name="connsiteY5" fmla="*/ 35 h 60543"/>
                <a:gd name="connsiteX6" fmla="*/ 12050 w 82697"/>
                <a:gd name="connsiteY6" fmla="*/ 45513 h 60543"/>
                <a:gd name="connsiteX7" fmla="*/ 50945 w 82697"/>
                <a:gd name="connsiteY7" fmla="*/ 8637 h 60543"/>
                <a:gd name="connsiteX8" fmla="*/ 9581 w 82697"/>
                <a:gd name="connsiteY8" fmla="*/ 44616 h 60543"/>
                <a:gd name="connsiteX9" fmla="*/ 29403 w 82697"/>
                <a:gd name="connsiteY9" fmla="*/ 16940 h 60543"/>
                <a:gd name="connsiteX10" fmla="*/ 7 w 82697"/>
                <a:gd name="connsiteY10" fmla="*/ 51721 h 60543"/>
                <a:gd name="connsiteX11" fmla="*/ 6963 w 82697"/>
                <a:gd name="connsiteY11" fmla="*/ 60249 h 6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97" h="60543">
                  <a:moveTo>
                    <a:pt x="6963" y="60249"/>
                  </a:moveTo>
                  <a:cubicBezTo>
                    <a:pt x="8609" y="61146"/>
                    <a:pt x="33068" y="60922"/>
                    <a:pt x="53638" y="45663"/>
                  </a:cubicBezTo>
                  <a:cubicBezTo>
                    <a:pt x="31049" y="55835"/>
                    <a:pt x="14892" y="53217"/>
                    <a:pt x="14892" y="53217"/>
                  </a:cubicBezTo>
                  <a:cubicBezTo>
                    <a:pt x="14892" y="53217"/>
                    <a:pt x="64858" y="39230"/>
                    <a:pt x="70692" y="24719"/>
                  </a:cubicBezTo>
                  <a:cubicBezTo>
                    <a:pt x="46756" y="41773"/>
                    <a:pt x="15341" y="48580"/>
                    <a:pt x="15341" y="48580"/>
                  </a:cubicBezTo>
                  <a:cubicBezTo>
                    <a:pt x="15341" y="48580"/>
                    <a:pt x="84530" y="1531"/>
                    <a:pt x="82660" y="35"/>
                  </a:cubicBezTo>
                  <a:cubicBezTo>
                    <a:pt x="80790" y="-1461"/>
                    <a:pt x="12050" y="45513"/>
                    <a:pt x="12050" y="45513"/>
                  </a:cubicBezTo>
                  <a:cubicBezTo>
                    <a:pt x="12050" y="45513"/>
                    <a:pt x="32619" y="17538"/>
                    <a:pt x="50945" y="8637"/>
                  </a:cubicBezTo>
                  <a:cubicBezTo>
                    <a:pt x="29478" y="13424"/>
                    <a:pt x="9581" y="44616"/>
                    <a:pt x="9581" y="44616"/>
                  </a:cubicBezTo>
                  <a:cubicBezTo>
                    <a:pt x="9581" y="44616"/>
                    <a:pt x="6664" y="32797"/>
                    <a:pt x="29403" y="16940"/>
                  </a:cubicBezTo>
                  <a:cubicBezTo>
                    <a:pt x="9282" y="23372"/>
                    <a:pt x="-292" y="47159"/>
                    <a:pt x="7" y="51721"/>
                  </a:cubicBezTo>
                  <a:cubicBezTo>
                    <a:pt x="306" y="56284"/>
                    <a:pt x="3672" y="58827"/>
                    <a:pt x="6963" y="60249"/>
                  </a:cubicBezTo>
                  <a:close/>
                </a:path>
              </a:pathLst>
            </a:custGeom>
            <a:solidFill>
              <a:srgbClr val="B5CD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66119BFE-D1B0-02C8-A9E2-56AA6181FC93}"/>
                </a:ext>
              </a:extLst>
            </p:cNvPr>
            <p:cNvSpPr/>
            <p:nvPr/>
          </p:nvSpPr>
          <p:spPr>
            <a:xfrm>
              <a:off x="3962097" y="3103971"/>
              <a:ext cx="446586" cy="499149"/>
            </a:xfrm>
            <a:custGeom>
              <a:avLst/>
              <a:gdLst>
                <a:gd name="connsiteX0" fmla="*/ 414970 w 446586"/>
                <a:gd name="connsiteY0" fmla="*/ 332320 h 499149"/>
                <a:gd name="connsiteX1" fmla="*/ 31922 w 446586"/>
                <a:gd name="connsiteY1" fmla="*/ 480872 h 499149"/>
                <a:gd name="connsiteX2" fmla="*/ 93182 w 446586"/>
                <a:gd name="connsiteY2" fmla="*/ 60349 h 499149"/>
                <a:gd name="connsiteX3" fmla="*/ 343013 w 446586"/>
                <a:gd name="connsiteY3" fmla="*/ 64986 h 499149"/>
                <a:gd name="connsiteX4" fmla="*/ 414970 w 446586"/>
                <a:gd name="connsiteY4" fmla="*/ 332320 h 49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586" h="499149">
                  <a:moveTo>
                    <a:pt x="414970" y="332320"/>
                  </a:moveTo>
                  <a:cubicBezTo>
                    <a:pt x="346529" y="415123"/>
                    <a:pt x="118988" y="547892"/>
                    <a:pt x="31922" y="480872"/>
                  </a:cubicBezTo>
                  <a:cubicBezTo>
                    <a:pt x="-44149" y="422229"/>
                    <a:pt x="31772" y="157513"/>
                    <a:pt x="93182" y="60349"/>
                  </a:cubicBezTo>
                  <a:cubicBezTo>
                    <a:pt x="150479" y="-30458"/>
                    <a:pt x="253702" y="-10412"/>
                    <a:pt x="343013" y="64986"/>
                  </a:cubicBezTo>
                  <a:cubicBezTo>
                    <a:pt x="432324" y="140384"/>
                    <a:pt x="483337" y="249591"/>
                    <a:pt x="414970" y="332320"/>
                  </a:cubicBezTo>
                  <a:close/>
                </a:path>
              </a:pathLst>
            </a:custGeom>
            <a:solidFill>
              <a:srgbClr val="DE092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8E48903A-C19E-2489-791F-E8430BAFE968}"/>
                </a:ext>
              </a:extLst>
            </p:cNvPr>
            <p:cNvSpPr/>
            <p:nvPr/>
          </p:nvSpPr>
          <p:spPr>
            <a:xfrm>
              <a:off x="3987650" y="3136644"/>
              <a:ext cx="273839" cy="394569"/>
            </a:xfrm>
            <a:custGeom>
              <a:avLst/>
              <a:gdLst>
                <a:gd name="connsiteX0" fmla="*/ 244904 w 273839"/>
                <a:gd name="connsiteY0" fmla="*/ 73229 h 394569"/>
                <a:gd name="connsiteX1" fmla="*/ 245203 w 273839"/>
                <a:gd name="connsiteY1" fmla="*/ 74127 h 394569"/>
                <a:gd name="connsiteX2" fmla="*/ 235105 w 273839"/>
                <a:gd name="connsiteY2" fmla="*/ 100232 h 394569"/>
                <a:gd name="connsiteX3" fmla="*/ 218425 w 273839"/>
                <a:gd name="connsiteY3" fmla="*/ 119231 h 394569"/>
                <a:gd name="connsiteX4" fmla="*/ 200922 w 273839"/>
                <a:gd name="connsiteY4" fmla="*/ 127982 h 394569"/>
                <a:gd name="connsiteX5" fmla="*/ 191871 w 273839"/>
                <a:gd name="connsiteY5" fmla="*/ 133817 h 394569"/>
                <a:gd name="connsiteX6" fmla="*/ 187009 w 273839"/>
                <a:gd name="connsiteY6" fmla="*/ 156182 h 394569"/>
                <a:gd name="connsiteX7" fmla="*/ 162699 w 273839"/>
                <a:gd name="connsiteY7" fmla="*/ 153788 h 394569"/>
                <a:gd name="connsiteX8" fmla="*/ 153200 w 273839"/>
                <a:gd name="connsiteY8" fmla="*/ 167102 h 394569"/>
                <a:gd name="connsiteX9" fmla="*/ 157164 w 273839"/>
                <a:gd name="connsiteY9" fmla="*/ 190814 h 394569"/>
                <a:gd name="connsiteX10" fmla="*/ 134350 w 273839"/>
                <a:gd name="connsiteY10" fmla="*/ 184231 h 394569"/>
                <a:gd name="connsiteX11" fmla="*/ 114005 w 273839"/>
                <a:gd name="connsiteY11" fmla="*/ 181314 h 394569"/>
                <a:gd name="connsiteX12" fmla="*/ 124252 w 273839"/>
                <a:gd name="connsiteY12" fmla="*/ 211459 h 394569"/>
                <a:gd name="connsiteX13" fmla="*/ 100915 w 273839"/>
                <a:gd name="connsiteY13" fmla="*/ 218490 h 394569"/>
                <a:gd name="connsiteX14" fmla="*/ 104356 w 273839"/>
                <a:gd name="connsiteY14" fmla="*/ 236217 h 394569"/>
                <a:gd name="connsiteX15" fmla="*/ 79298 w 273839"/>
                <a:gd name="connsiteY15" fmla="*/ 236142 h 394569"/>
                <a:gd name="connsiteX16" fmla="*/ 78400 w 273839"/>
                <a:gd name="connsiteY16" fmla="*/ 250130 h 394569"/>
                <a:gd name="connsiteX17" fmla="*/ 62169 w 273839"/>
                <a:gd name="connsiteY17" fmla="*/ 261425 h 394569"/>
                <a:gd name="connsiteX18" fmla="*/ 67031 w 273839"/>
                <a:gd name="connsiteY18" fmla="*/ 298899 h 394569"/>
                <a:gd name="connsiteX19" fmla="*/ 52220 w 273839"/>
                <a:gd name="connsiteY19" fmla="*/ 307501 h 394569"/>
                <a:gd name="connsiteX20" fmla="*/ 56783 w 273839"/>
                <a:gd name="connsiteY20" fmla="*/ 319020 h 394569"/>
                <a:gd name="connsiteX21" fmla="*/ 52594 w 273839"/>
                <a:gd name="connsiteY21" fmla="*/ 328520 h 394569"/>
                <a:gd name="connsiteX22" fmla="*/ 43618 w 273839"/>
                <a:gd name="connsiteY22" fmla="*/ 353503 h 394569"/>
                <a:gd name="connsiteX23" fmla="*/ 26714 w 273839"/>
                <a:gd name="connsiteY23" fmla="*/ 363376 h 394569"/>
                <a:gd name="connsiteX24" fmla="*/ 15943 w 273839"/>
                <a:gd name="connsiteY24" fmla="*/ 384619 h 394569"/>
                <a:gd name="connsiteX25" fmla="*/ 8463 w 273839"/>
                <a:gd name="connsiteY25" fmla="*/ 394568 h 394569"/>
                <a:gd name="connsiteX26" fmla="*/ 1132 w 273839"/>
                <a:gd name="connsiteY26" fmla="*/ 381328 h 394569"/>
                <a:gd name="connsiteX27" fmla="*/ 4872 w 273839"/>
                <a:gd name="connsiteY27" fmla="*/ 371679 h 394569"/>
                <a:gd name="connsiteX28" fmla="*/ 1955 w 273839"/>
                <a:gd name="connsiteY28" fmla="*/ 364199 h 394569"/>
                <a:gd name="connsiteX29" fmla="*/ 4947 w 273839"/>
                <a:gd name="connsiteY29" fmla="*/ 347145 h 394569"/>
                <a:gd name="connsiteX30" fmla="*/ 19832 w 273839"/>
                <a:gd name="connsiteY30" fmla="*/ 340936 h 394569"/>
                <a:gd name="connsiteX31" fmla="*/ 4349 w 273839"/>
                <a:gd name="connsiteY31" fmla="*/ 321264 h 394569"/>
                <a:gd name="connsiteX32" fmla="*/ 15868 w 273839"/>
                <a:gd name="connsiteY32" fmla="*/ 301667 h 394569"/>
                <a:gd name="connsiteX33" fmla="*/ 18561 w 273839"/>
                <a:gd name="connsiteY33" fmla="*/ 279077 h 394569"/>
                <a:gd name="connsiteX34" fmla="*/ 40253 w 273839"/>
                <a:gd name="connsiteY34" fmla="*/ 267857 h 394569"/>
                <a:gd name="connsiteX35" fmla="*/ 22899 w 273839"/>
                <a:gd name="connsiteY35" fmla="*/ 244221 h 394569"/>
                <a:gd name="connsiteX36" fmla="*/ 44740 w 273839"/>
                <a:gd name="connsiteY36" fmla="*/ 226643 h 394569"/>
                <a:gd name="connsiteX37" fmla="*/ 54464 w 273839"/>
                <a:gd name="connsiteY37" fmla="*/ 216844 h 394569"/>
                <a:gd name="connsiteX38" fmla="*/ 54390 w 273839"/>
                <a:gd name="connsiteY38" fmla="*/ 205923 h 394569"/>
                <a:gd name="connsiteX39" fmla="*/ 71519 w 273839"/>
                <a:gd name="connsiteY39" fmla="*/ 194180 h 394569"/>
                <a:gd name="connsiteX40" fmla="*/ 63590 w 273839"/>
                <a:gd name="connsiteY40" fmla="*/ 164036 h 394569"/>
                <a:gd name="connsiteX41" fmla="*/ 89097 w 273839"/>
                <a:gd name="connsiteY41" fmla="*/ 155733 h 394569"/>
                <a:gd name="connsiteX42" fmla="*/ 88124 w 273839"/>
                <a:gd name="connsiteY42" fmla="*/ 128431 h 394569"/>
                <a:gd name="connsiteX43" fmla="*/ 101289 w 273839"/>
                <a:gd name="connsiteY43" fmla="*/ 123345 h 394569"/>
                <a:gd name="connsiteX44" fmla="*/ 98297 w 273839"/>
                <a:gd name="connsiteY44" fmla="*/ 104271 h 394569"/>
                <a:gd name="connsiteX45" fmla="*/ 117745 w 273839"/>
                <a:gd name="connsiteY45" fmla="*/ 95519 h 394569"/>
                <a:gd name="connsiteX46" fmla="*/ 117969 w 273839"/>
                <a:gd name="connsiteY46" fmla="*/ 60588 h 394569"/>
                <a:gd name="connsiteX47" fmla="*/ 131508 w 273839"/>
                <a:gd name="connsiteY47" fmla="*/ 56773 h 394569"/>
                <a:gd name="connsiteX48" fmla="*/ 149834 w 273839"/>
                <a:gd name="connsiteY48" fmla="*/ 59690 h 394569"/>
                <a:gd name="connsiteX49" fmla="*/ 136519 w 273839"/>
                <a:gd name="connsiteY49" fmla="*/ 29920 h 394569"/>
                <a:gd name="connsiteX50" fmla="*/ 177435 w 273839"/>
                <a:gd name="connsiteY50" fmla="*/ 25956 h 394569"/>
                <a:gd name="connsiteX51" fmla="*/ 195910 w 273839"/>
                <a:gd name="connsiteY51" fmla="*/ 28200 h 394569"/>
                <a:gd name="connsiteX52" fmla="*/ 168908 w 273839"/>
                <a:gd name="connsiteY52" fmla="*/ 5909 h 394569"/>
                <a:gd name="connsiteX53" fmla="*/ 211543 w 273839"/>
                <a:gd name="connsiteY53" fmla="*/ 2693 h 394569"/>
                <a:gd name="connsiteX54" fmla="*/ 268541 w 273839"/>
                <a:gd name="connsiteY54" fmla="*/ 26405 h 394569"/>
                <a:gd name="connsiteX55" fmla="*/ 269812 w 273839"/>
                <a:gd name="connsiteY55" fmla="*/ 47049 h 394569"/>
                <a:gd name="connsiteX56" fmla="*/ 257171 w 273839"/>
                <a:gd name="connsiteY56" fmla="*/ 49742 h 394569"/>
                <a:gd name="connsiteX57" fmla="*/ 243707 w 273839"/>
                <a:gd name="connsiteY57" fmla="*/ 57671 h 394569"/>
                <a:gd name="connsiteX58" fmla="*/ 245128 w 273839"/>
                <a:gd name="connsiteY58" fmla="*/ 73154 h 39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73839" h="394569">
                  <a:moveTo>
                    <a:pt x="244904" y="73229"/>
                  </a:moveTo>
                  <a:cubicBezTo>
                    <a:pt x="244904" y="73229"/>
                    <a:pt x="245128" y="73827"/>
                    <a:pt x="245203" y="74127"/>
                  </a:cubicBezTo>
                  <a:cubicBezTo>
                    <a:pt x="251636" y="94023"/>
                    <a:pt x="238696" y="84973"/>
                    <a:pt x="235105" y="100232"/>
                  </a:cubicBezTo>
                  <a:cubicBezTo>
                    <a:pt x="232263" y="112349"/>
                    <a:pt x="237573" y="116538"/>
                    <a:pt x="218425" y="119231"/>
                  </a:cubicBezTo>
                  <a:cubicBezTo>
                    <a:pt x="208776" y="120577"/>
                    <a:pt x="205111" y="119231"/>
                    <a:pt x="200922" y="127982"/>
                  </a:cubicBezTo>
                  <a:cubicBezTo>
                    <a:pt x="197705" y="134939"/>
                    <a:pt x="200174" y="133293"/>
                    <a:pt x="191871" y="133817"/>
                  </a:cubicBezTo>
                  <a:cubicBezTo>
                    <a:pt x="169132" y="135163"/>
                    <a:pt x="195462" y="149450"/>
                    <a:pt x="187009" y="156182"/>
                  </a:cubicBezTo>
                  <a:cubicBezTo>
                    <a:pt x="181474" y="160595"/>
                    <a:pt x="168384" y="152890"/>
                    <a:pt x="162699" y="153788"/>
                  </a:cubicBezTo>
                  <a:cubicBezTo>
                    <a:pt x="153723" y="155209"/>
                    <a:pt x="149385" y="158500"/>
                    <a:pt x="153200" y="167102"/>
                  </a:cubicBezTo>
                  <a:cubicBezTo>
                    <a:pt x="155818" y="173086"/>
                    <a:pt x="165392" y="187448"/>
                    <a:pt x="157164" y="190814"/>
                  </a:cubicBezTo>
                  <a:cubicBezTo>
                    <a:pt x="151405" y="193133"/>
                    <a:pt x="140110" y="185653"/>
                    <a:pt x="134350" y="184231"/>
                  </a:cubicBezTo>
                  <a:cubicBezTo>
                    <a:pt x="130535" y="183334"/>
                    <a:pt x="117445" y="179220"/>
                    <a:pt x="114005" y="181314"/>
                  </a:cubicBezTo>
                  <a:cubicBezTo>
                    <a:pt x="104281" y="187223"/>
                    <a:pt x="128291" y="202782"/>
                    <a:pt x="124252" y="211459"/>
                  </a:cubicBezTo>
                  <a:cubicBezTo>
                    <a:pt x="120737" y="218938"/>
                    <a:pt x="106151" y="210112"/>
                    <a:pt x="100915" y="218490"/>
                  </a:cubicBezTo>
                  <a:cubicBezTo>
                    <a:pt x="102785" y="223352"/>
                    <a:pt x="110265" y="231804"/>
                    <a:pt x="104356" y="236217"/>
                  </a:cubicBezTo>
                  <a:cubicBezTo>
                    <a:pt x="99569" y="239807"/>
                    <a:pt x="85207" y="234871"/>
                    <a:pt x="79298" y="236142"/>
                  </a:cubicBezTo>
                  <a:cubicBezTo>
                    <a:pt x="66208" y="238910"/>
                    <a:pt x="76231" y="242126"/>
                    <a:pt x="78400" y="250130"/>
                  </a:cubicBezTo>
                  <a:cubicBezTo>
                    <a:pt x="81916" y="263070"/>
                    <a:pt x="68826" y="259330"/>
                    <a:pt x="62169" y="261425"/>
                  </a:cubicBezTo>
                  <a:cubicBezTo>
                    <a:pt x="40851" y="268082"/>
                    <a:pt x="78924" y="286707"/>
                    <a:pt x="67031" y="298899"/>
                  </a:cubicBezTo>
                  <a:cubicBezTo>
                    <a:pt x="62244" y="303836"/>
                    <a:pt x="53118" y="298226"/>
                    <a:pt x="52220" y="307501"/>
                  </a:cubicBezTo>
                  <a:cubicBezTo>
                    <a:pt x="51772" y="311989"/>
                    <a:pt x="56559" y="314682"/>
                    <a:pt x="56783" y="319020"/>
                  </a:cubicBezTo>
                  <a:cubicBezTo>
                    <a:pt x="56933" y="322985"/>
                    <a:pt x="54090" y="325303"/>
                    <a:pt x="52594" y="328520"/>
                  </a:cubicBezTo>
                  <a:cubicBezTo>
                    <a:pt x="48780" y="336673"/>
                    <a:pt x="52295" y="349164"/>
                    <a:pt x="43618" y="353503"/>
                  </a:cubicBezTo>
                  <a:cubicBezTo>
                    <a:pt x="36288" y="357243"/>
                    <a:pt x="26789" y="350810"/>
                    <a:pt x="26714" y="363376"/>
                  </a:cubicBezTo>
                  <a:cubicBezTo>
                    <a:pt x="26639" y="376691"/>
                    <a:pt x="22974" y="375494"/>
                    <a:pt x="15943" y="384619"/>
                  </a:cubicBezTo>
                  <a:cubicBezTo>
                    <a:pt x="13923" y="387237"/>
                    <a:pt x="14297" y="394717"/>
                    <a:pt x="8463" y="394568"/>
                  </a:cubicBezTo>
                  <a:cubicBezTo>
                    <a:pt x="2703" y="394418"/>
                    <a:pt x="-64" y="385592"/>
                    <a:pt x="1132" y="381328"/>
                  </a:cubicBezTo>
                  <a:cubicBezTo>
                    <a:pt x="1955" y="378336"/>
                    <a:pt x="4797" y="374821"/>
                    <a:pt x="4872" y="371679"/>
                  </a:cubicBezTo>
                  <a:cubicBezTo>
                    <a:pt x="4947" y="366967"/>
                    <a:pt x="3376" y="367864"/>
                    <a:pt x="1955" y="364199"/>
                  </a:cubicBezTo>
                  <a:cubicBezTo>
                    <a:pt x="-738" y="357318"/>
                    <a:pt x="-1411" y="352456"/>
                    <a:pt x="4947" y="347145"/>
                  </a:cubicBezTo>
                  <a:cubicBezTo>
                    <a:pt x="8164" y="344527"/>
                    <a:pt x="19009" y="344602"/>
                    <a:pt x="19832" y="340936"/>
                  </a:cubicBezTo>
                  <a:cubicBezTo>
                    <a:pt x="21627" y="332708"/>
                    <a:pt x="8463" y="326350"/>
                    <a:pt x="4349" y="321264"/>
                  </a:cubicBezTo>
                  <a:cubicBezTo>
                    <a:pt x="-5301" y="309446"/>
                    <a:pt x="4872" y="304285"/>
                    <a:pt x="15868" y="301667"/>
                  </a:cubicBezTo>
                  <a:cubicBezTo>
                    <a:pt x="34044" y="297254"/>
                    <a:pt x="13549" y="291045"/>
                    <a:pt x="18561" y="279077"/>
                  </a:cubicBezTo>
                  <a:cubicBezTo>
                    <a:pt x="22600" y="269503"/>
                    <a:pt x="36363" y="276684"/>
                    <a:pt x="40253" y="267857"/>
                  </a:cubicBezTo>
                  <a:cubicBezTo>
                    <a:pt x="45339" y="256263"/>
                    <a:pt x="25966" y="251327"/>
                    <a:pt x="22899" y="244221"/>
                  </a:cubicBezTo>
                  <a:cubicBezTo>
                    <a:pt x="18785" y="234646"/>
                    <a:pt x="39056" y="229335"/>
                    <a:pt x="44740" y="226643"/>
                  </a:cubicBezTo>
                  <a:cubicBezTo>
                    <a:pt x="50201" y="223950"/>
                    <a:pt x="53492" y="223501"/>
                    <a:pt x="54464" y="216844"/>
                  </a:cubicBezTo>
                  <a:cubicBezTo>
                    <a:pt x="55063" y="212880"/>
                    <a:pt x="51996" y="210112"/>
                    <a:pt x="54390" y="205923"/>
                  </a:cubicBezTo>
                  <a:cubicBezTo>
                    <a:pt x="57905" y="199790"/>
                    <a:pt x="67704" y="200239"/>
                    <a:pt x="71519" y="194180"/>
                  </a:cubicBezTo>
                  <a:cubicBezTo>
                    <a:pt x="79148" y="181838"/>
                    <a:pt x="57905" y="175181"/>
                    <a:pt x="63590" y="164036"/>
                  </a:cubicBezTo>
                  <a:cubicBezTo>
                    <a:pt x="68302" y="154910"/>
                    <a:pt x="82140" y="159996"/>
                    <a:pt x="89097" y="155733"/>
                  </a:cubicBezTo>
                  <a:cubicBezTo>
                    <a:pt x="98820" y="149749"/>
                    <a:pt x="89620" y="136509"/>
                    <a:pt x="88124" y="128431"/>
                  </a:cubicBezTo>
                  <a:cubicBezTo>
                    <a:pt x="90667" y="121774"/>
                    <a:pt x="97324" y="127234"/>
                    <a:pt x="101289" y="123345"/>
                  </a:cubicBezTo>
                  <a:cubicBezTo>
                    <a:pt x="107946" y="116837"/>
                    <a:pt x="96577" y="111003"/>
                    <a:pt x="98297" y="104271"/>
                  </a:cubicBezTo>
                  <a:cubicBezTo>
                    <a:pt x="100690" y="94846"/>
                    <a:pt x="112584" y="100306"/>
                    <a:pt x="117745" y="95519"/>
                  </a:cubicBezTo>
                  <a:cubicBezTo>
                    <a:pt x="127843" y="86020"/>
                    <a:pt x="97100" y="70237"/>
                    <a:pt x="117969" y="60588"/>
                  </a:cubicBezTo>
                  <a:cubicBezTo>
                    <a:pt x="122008" y="58718"/>
                    <a:pt x="127095" y="56997"/>
                    <a:pt x="131508" y="56773"/>
                  </a:cubicBezTo>
                  <a:cubicBezTo>
                    <a:pt x="137716" y="56474"/>
                    <a:pt x="143850" y="60737"/>
                    <a:pt x="149834" y="59690"/>
                  </a:cubicBezTo>
                  <a:cubicBezTo>
                    <a:pt x="150058" y="49293"/>
                    <a:pt x="133528" y="42412"/>
                    <a:pt x="136519" y="29920"/>
                  </a:cubicBezTo>
                  <a:cubicBezTo>
                    <a:pt x="139960" y="15559"/>
                    <a:pt x="169057" y="22590"/>
                    <a:pt x="177435" y="25956"/>
                  </a:cubicBezTo>
                  <a:cubicBezTo>
                    <a:pt x="181624" y="27601"/>
                    <a:pt x="193292" y="36577"/>
                    <a:pt x="195910" y="28200"/>
                  </a:cubicBezTo>
                  <a:cubicBezTo>
                    <a:pt x="199501" y="16456"/>
                    <a:pt x="168908" y="16681"/>
                    <a:pt x="168908" y="5909"/>
                  </a:cubicBezTo>
                  <a:cubicBezTo>
                    <a:pt x="168833" y="-4413"/>
                    <a:pt x="205185" y="1721"/>
                    <a:pt x="211543" y="2693"/>
                  </a:cubicBezTo>
                  <a:cubicBezTo>
                    <a:pt x="233908" y="5984"/>
                    <a:pt x="253207" y="9201"/>
                    <a:pt x="268541" y="26405"/>
                  </a:cubicBezTo>
                  <a:cubicBezTo>
                    <a:pt x="271607" y="29845"/>
                    <a:pt x="278040" y="38597"/>
                    <a:pt x="269812" y="47049"/>
                  </a:cubicBezTo>
                  <a:cubicBezTo>
                    <a:pt x="267419" y="49518"/>
                    <a:pt x="260387" y="48994"/>
                    <a:pt x="257171" y="49742"/>
                  </a:cubicBezTo>
                  <a:cubicBezTo>
                    <a:pt x="252085" y="50864"/>
                    <a:pt x="246250" y="52509"/>
                    <a:pt x="243707" y="57671"/>
                  </a:cubicBezTo>
                  <a:cubicBezTo>
                    <a:pt x="241089" y="62907"/>
                    <a:pt x="243333" y="67694"/>
                    <a:pt x="245128" y="73154"/>
                  </a:cubicBezTo>
                  <a:close/>
                </a:path>
              </a:pathLst>
            </a:custGeom>
            <a:solidFill>
              <a:srgbClr val="F39EA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3B1E8E76-AD8A-70F0-5196-6C36E8ECA5DE}"/>
                </a:ext>
              </a:extLst>
            </p:cNvPr>
            <p:cNvSpPr/>
            <p:nvPr/>
          </p:nvSpPr>
          <p:spPr>
            <a:xfrm>
              <a:off x="4136365" y="3152712"/>
              <a:ext cx="33951" cy="37436"/>
            </a:xfrm>
            <a:custGeom>
              <a:avLst/>
              <a:gdLst>
                <a:gd name="connsiteX0" fmla="*/ 28421 w 33951"/>
                <a:gd name="connsiteY0" fmla="*/ 3530 h 37436"/>
                <a:gd name="connsiteX1" fmla="*/ 6355 w 33951"/>
                <a:gd name="connsiteY1" fmla="*/ 6297 h 37436"/>
                <a:gd name="connsiteX2" fmla="*/ 2914 w 33951"/>
                <a:gd name="connsiteY2" fmla="*/ 35843 h 37436"/>
                <a:gd name="connsiteX3" fmla="*/ 30066 w 33951"/>
                <a:gd name="connsiteY3" fmla="*/ 26643 h 37436"/>
                <a:gd name="connsiteX4" fmla="*/ 28496 w 33951"/>
                <a:gd name="connsiteY4" fmla="*/ 3455 h 3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51" h="37436">
                  <a:moveTo>
                    <a:pt x="28421" y="3530"/>
                  </a:moveTo>
                  <a:cubicBezTo>
                    <a:pt x="23559" y="-659"/>
                    <a:pt x="13386" y="-2604"/>
                    <a:pt x="6355" y="6297"/>
                  </a:cubicBezTo>
                  <a:cubicBezTo>
                    <a:pt x="-676" y="15198"/>
                    <a:pt x="-1948" y="31729"/>
                    <a:pt x="2914" y="35843"/>
                  </a:cubicBezTo>
                  <a:cubicBezTo>
                    <a:pt x="7776" y="40032"/>
                    <a:pt x="23035" y="35619"/>
                    <a:pt x="30066" y="26643"/>
                  </a:cubicBezTo>
                  <a:cubicBezTo>
                    <a:pt x="37098" y="17742"/>
                    <a:pt x="33358" y="7644"/>
                    <a:pt x="28496" y="345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00289E26-1458-6E09-6825-313132ABF547}"/>
                </a:ext>
              </a:extLst>
            </p:cNvPr>
            <p:cNvSpPr/>
            <p:nvPr/>
          </p:nvSpPr>
          <p:spPr>
            <a:xfrm>
              <a:off x="4144269" y="3163551"/>
              <a:ext cx="18012" cy="19945"/>
            </a:xfrm>
            <a:custGeom>
              <a:avLst/>
              <a:gdLst>
                <a:gd name="connsiteX0" fmla="*/ 15131 w 18012"/>
                <a:gd name="connsiteY0" fmla="*/ 1891 h 19945"/>
                <a:gd name="connsiteX1" fmla="*/ 3388 w 18012"/>
                <a:gd name="connsiteY1" fmla="*/ 3387 h 19945"/>
                <a:gd name="connsiteX2" fmla="*/ 1518 w 18012"/>
                <a:gd name="connsiteY2" fmla="*/ 19095 h 19945"/>
                <a:gd name="connsiteX3" fmla="*/ 15954 w 18012"/>
                <a:gd name="connsiteY3" fmla="*/ 14233 h 19945"/>
                <a:gd name="connsiteX4" fmla="*/ 15131 w 18012"/>
                <a:gd name="connsiteY4" fmla="*/ 1891 h 1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12" h="19945">
                  <a:moveTo>
                    <a:pt x="15131" y="1891"/>
                  </a:moveTo>
                  <a:cubicBezTo>
                    <a:pt x="12588" y="-353"/>
                    <a:pt x="7127" y="-1400"/>
                    <a:pt x="3388" y="3387"/>
                  </a:cubicBezTo>
                  <a:cubicBezTo>
                    <a:pt x="-352" y="8100"/>
                    <a:pt x="-1026" y="16851"/>
                    <a:pt x="1518" y="19095"/>
                  </a:cubicBezTo>
                  <a:cubicBezTo>
                    <a:pt x="4061" y="21339"/>
                    <a:pt x="12214" y="18946"/>
                    <a:pt x="15954" y="14233"/>
                  </a:cubicBezTo>
                  <a:cubicBezTo>
                    <a:pt x="19694" y="9446"/>
                    <a:pt x="17674" y="4135"/>
                    <a:pt x="15131" y="189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F7CC4E05-983B-FCFE-69B1-4A78EECA2A52}"/>
                </a:ext>
              </a:extLst>
            </p:cNvPr>
            <p:cNvSpPr/>
            <p:nvPr/>
          </p:nvSpPr>
          <p:spPr>
            <a:xfrm>
              <a:off x="4133344" y="3197661"/>
              <a:ext cx="37702" cy="41505"/>
            </a:xfrm>
            <a:custGeom>
              <a:avLst/>
              <a:gdLst>
                <a:gd name="connsiteX0" fmla="*/ 31442 w 37702"/>
                <a:gd name="connsiteY0" fmla="*/ 4059 h 41505"/>
                <a:gd name="connsiteX1" fmla="*/ 6833 w 37702"/>
                <a:gd name="connsiteY1" fmla="*/ 6827 h 41505"/>
                <a:gd name="connsiteX2" fmla="*/ 3392 w 37702"/>
                <a:gd name="connsiteY2" fmla="*/ 39664 h 41505"/>
                <a:gd name="connsiteX3" fmla="*/ 33536 w 37702"/>
                <a:gd name="connsiteY3" fmla="*/ 29865 h 41505"/>
                <a:gd name="connsiteX4" fmla="*/ 31442 w 37702"/>
                <a:gd name="connsiteY4" fmla="*/ 4059 h 4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02" h="41505">
                  <a:moveTo>
                    <a:pt x="31442" y="4059"/>
                  </a:moveTo>
                  <a:cubicBezTo>
                    <a:pt x="25981" y="-653"/>
                    <a:pt x="14537" y="-2972"/>
                    <a:pt x="6833" y="6827"/>
                  </a:cubicBezTo>
                  <a:cubicBezTo>
                    <a:pt x="-946" y="16625"/>
                    <a:pt x="-2069" y="34877"/>
                    <a:pt x="3392" y="39664"/>
                  </a:cubicBezTo>
                  <a:cubicBezTo>
                    <a:pt x="8852" y="44376"/>
                    <a:pt x="25757" y="39664"/>
                    <a:pt x="33536" y="29865"/>
                  </a:cubicBezTo>
                  <a:cubicBezTo>
                    <a:pt x="41240" y="20066"/>
                    <a:pt x="36902" y="8846"/>
                    <a:pt x="31442" y="405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1530A531-251A-FE51-C44E-E9EFF4E055BE}"/>
                </a:ext>
              </a:extLst>
            </p:cNvPr>
            <p:cNvSpPr/>
            <p:nvPr/>
          </p:nvSpPr>
          <p:spPr>
            <a:xfrm>
              <a:off x="4140755" y="3208629"/>
              <a:ext cx="20046" cy="22028"/>
            </a:xfrm>
            <a:custGeom>
              <a:avLst/>
              <a:gdLst>
                <a:gd name="connsiteX0" fmla="*/ 16700 w 20046"/>
                <a:gd name="connsiteY0" fmla="*/ 2142 h 22028"/>
                <a:gd name="connsiteX1" fmla="*/ 3611 w 20046"/>
                <a:gd name="connsiteY1" fmla="*/ 3638 h 22028"/>
                <a:gd name="connsiteX2" fmla="*/ 1815 w 20046"/>
                <a:gd name="connsiteY2" fmla="*/ 21066 h 22028"/>
                <a:gd name="connsiteX3" fmla="*/ 17823 w 20046"/>
                <a:gd name="connsiteY3" fmla="*/ 15830 h 22028"/>
                <a:gd name="connsiteX4" fmla="*/ 16700 w 20046"/>
                <a:gd name="connsiteY4" fmla="*/ 2142 h 2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46" h="22028">
                  <a:moveTo>
                    <a:pt x="16700" y="2142"/>
                  </a:moveTo>
                  <a:cubicBezTo>
                    <a:pt x="13783" y="-327"/>
                    <a:pt x="7725" y="-1598"/>
                    <a:pt x="3611" y="3638"/>
                  </a:cubicBezTo>
                  <a:cubicBezTo>
                    <a:pt x="-503" y="8874"/>
                    <a:pt x="-1102" y="18598"/>
                    <a:pt x="1815" y="21066"/>
                  </a:cubicBezTo>
                  <a:cubicBezTo>
                    <a:pt x="4733" y="23534"/>
                    <a:pt x="13709" y="21066"/>
                    <a:pt x="17823" y="15830"/>
                  </a:cubicBezTo>
                  <a:cubicBezTo>
                    <a:pt x="21937" y="10594"/>
                    <a:pt x="19618" y="4610"/>
                    <a:pt x="16700" y="214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EA754605-7895-408E-FD6C-5BBBC77545AF}"/>
                </a:ext>
              </a:extLst>
            </p:cNvPr>
            <p:cNvSpPr/>
            <p:nvPr/>
          </p:nvSpPr>
          <p:spPr>
            <a:xfrm>
              <a:off x="4095483" y="3161914"/>
              <a:ext cx="34028" cy="43152"/>
            </a:xfrm>
            <a:custGeom>
              <a:avLst/>
              <a:gdLst>
                <a:gd name="connsiteX0" fmla="*/ 25770 w 34028"/>
                <a:gd name="connsiteY0" fmla="*/ 1658 h 43152"/>
                <a:gd name="connsiteX1" fmla="*/ 3405 w 34028"/>
                <a:gd name="connsiteY1" fmla="*/ 10334 h 43152"/>
                <a:gd name="connsiteX2" fmla="*/ 5350 w 34028"/>
                <a:gd name="connsiteY2" fmla="*/ 42498 h 43152"/>
                <a:gd name="connsiteX3" fmla="*/ 31754 w 34028"/>
                <a:gd name="connsiteY3" fmla="*/ 25743 h 43152"/>
                <a:gd name="connsiteX4" fmla="*/ 25770 w 34028"/>
                <a:gd name="connsiteY4" fmla="*/ 1658 h 4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28" h="43152">
                  <a:moveTo>
                    <a:pt x="25770" y="1658"/>
                  </a:moveTo>
                  <a:cubicBezTo>
                    <a:pt x="19935" y="-1484"/>
                    <a:pt x="9015" y="-960"/>
                    <a:pt x="3405" y="10334"/>
                  </a:cubicBezTo>
                  <a:cubicBezTo>
                    <a:pt x="-2205" y="21629"/>
                    <a:pt x="-410" y="39357"/>
                    <a:pt x="5350" y="42498"/>
                  </a:cubicBezTo>
                  <a:cubicBezTo>
                    <a:pt x="11184" y="45640"/>
                    <a:pt x="26069" y="37038"/>
                    <a:pt x="31754" y="25743"/>
                  </a:cubicBezTo>
                  <a:cubicBezTo>
                    <a:pt x="37364" y="14448"/>
                    <a:pt x="31529" y="4799"/>
                    <a:pt x="25770" y="165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B61CAF41-3BD7-F3E3-D712-C1522D84A3A1}"/>
                </a:ext>
              </a:extLst>
            </p:cNvPr>
            <p:cNvSpPr/>
            <p:nvPr/>
          </p:nvSpPr>
          <p:spPr>
            <a:xfrm>
              <a:off x="4100719" y="3173558"/>
              <a:ext cx="18163" cy="22965"/>
            </a:xfrm>
            <a:custGeom>
              <a:avLst/>
              <a:gdLst>
                <a:gd name="connsiteX0" fmla="*/ 13727 w 18163"/>
                <a:gd name="connsiteY0" fmla="*/ 860 h 22965"/>
                <a:gd name="connsiteX1" fmla="*/ 1833 w 18163"/>
                <a:gd name="connsiteY1" fmla="*/ 5497 h 22965"/>
                <a:gd name="connsiteX2" fmla="*/ 2881 w 18163"/>
                <a:gd name="connsiteY2" fmla="*/ 22626 h 22965"/>
                <a:gd name="connsiteX3" fmla="*/ 16943 w 18163"/>
                <a:gd name="connsiteY3" fmla="*/ 13725 h 22965"/>
                <a:gd name="connsiteX4" fmla="*/ 13727 w 18163"/>
                <a:gd name="connsiteY4" fmla="*/ 935 h 2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63" h="22965">
                  <a:moveTo>
                    <a:pt x="13727" y="860"/>
                  </a:moveTo>
                  <a:cubicBezTo>
                    <a:pt x="10660" y="-786"/>
                    <a:pt x="4825" y="-487"/>
                    <a:pt x="1833" y="5497"/>
                  </a:cubicBezTo>
                  <a:cubicBezTo>
                    <a:pt x="-1158" y="11481"/>
                    <a:pt x="-261" y="20906"/>
                    <a:pt x="2881" y="22626"/>
                  </a:cubicBezTo>
                  <a:cubicBezTo>
                    <a:pt x="5948" y="24272"/>
                    <a:pt x="13951" y="19709"/>
                    <a:pt x="16943" y="13725"/>
                  </a:cubicBezTo>
                  <a:cubicBezTo>
                    <a:pt x="19935" y="7741"/>
                    <a:pt x="16868" y="2580"/>
                    <a:pt x="13727" y="935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F9A45343-E4CE-4BB8-DBC4-EF3791D82CF8}"/>
                </a:ext>
              </a:extLst>
            </p:cNvPr>
            <p:cNvSpPr/>
            <p:nvPr/>
          </p:nvSpPr>
          <p:spPr>
            <a:xfrm>
              <a:off x="4096509" y="3214338"/>
              <a:ext cx="30067" cy="41270"/>
            </a:xfrm>
            <a:custGeom>
              <a:avLst/>
              <a:gdLst>
                <a:gd name="connsiteX0" fmla="*/ 23696 w 30067"/>
                <a:gd name="connsiteY0" fmla="*/ 1219 h 41270"/>
                <a:gd name="connsiteX1" fmla="*/ 3874 w 30067"/>
                <a:gd name="connsiteY1" fmla="*/ 10644 h 41270"/>
                <a:gd name="connsiteX2" fmla="*/ 3874 w 30067"/>
                <a:gd name="connsiteY2" fmla="*/ 40788 h 41270"/>
                <a:gd name="connsiteX3" fmla="*/ 27586 w 30067"/>
                <a:gd name="connsiteY3" fmla="*/ 23584 h 41270"/>
                <a:gd name="connsiteX4" fmla="*/ 23621 w 30067"/>
                <a:gd name="connsiteY4" fmla="*/ 1219 h 4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7" h="41270">
                  <a:moveTo>
                    <a:pt x="23696" y="1219"/>
                  </a:moveTo>
                  <a:cubicBezTo>
                    <a:pt x="18834" y="-1473"/>
                    <a:pt x="9334" y="-277"/>
                    <a:pt x="3874" y="10644"/>
                  </a:cubicBezTo>
                  <a:cubicBezTo>
                    <a:pt x="-1586" y="21565"/>
                    <a:pt x="-988" y="38170"/>
                    <a:pt x="3874" y="40788"/>
                  </a:cubicBezTo>
                  <a:cubicBezTo>
                    <a:pt x="8736" y="43481"/>
                    <a:pt x="22125" y="34505"/>
                    <a:pt x="27586" y="23584"/>
                  </a:cubicBezTo>
                  <a:cubicBezTo>
                    <a:pt x="33046" y="12664"/>
                    <a:pt x="28483" y="3912"/>
                    <a:pt x="23621" y="121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DEB8A12C-659D-8A6A-F140-E04387255E56}"/>
                </a:ext>
              </a:extLst>
            </p:cNvPr>
            <p:cNvSpPr/>
            <p:nvPr/>
          </p:nvSpPr>
          <p:spPr>
            <a:xfrm>
              <a:off x="4104990" y="3224858"/>
              <a:ext cx="16011" cy="21919"/>
            </a:xfrm>
            <a:custGeom>
              <a:avLst/>
              <a:gdLst>
                <a:gd name="connsiteX0" fmla="*/ 12597 w 16011"/>
                <a:gd name="connsiteY0" fmla="*/ 649 h 21919"/>
                <a:gd name="connsiteX1" fmla="*/ 2050 w 16011"/>
                <a:gd name="connsiteY1" fmla="*/ 5660 h 21919"/>
                <a:gd name="connsiteX2" fmla="*/ 2050 w 16011"/>
                <a:gd name="connsiteY2" fmla="*/ 21667 h 21919"/>
                <a:gd name="connsiteX3" fmla="*/ 14691 w 16011"/>
                <a:gd name="connsiteY3" fmla="*/ 12542 h 21919"/>
                <a:gd name="connsiteX4" fmla="*/ 12597 w 16011"/>
                <a:gd name="connsiteY4" fmla="*/ 649 h 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1" h="21919">
                  <a:moveTo>
                    <a:pt x="12597" y="649"/>
                  </a:moveTo>
                  <a:cubicBezTo>
                    <a:pt x="9979" y="-773"/>
                    <a:pt x="4967" y="-174"/>
                    <a:pt x="2050" y="5660"/>
                  </a:cubicBezTo>
                  <a:cubicBezTo>
                    <a:pt x="-867" y="11495"/>
                    <a:pt x="-493" y="20321"/>
                    <a:pt x="2050" y="21667"/>
                  </a:cubicBezTo>
                  <a:cubicBezTo>
                    <a:pt x="4593" y="23088"/>
                    <a:pt x="11774" y="18301"/>
                    <a:pt x="14691" y="12542"/>
                  </a:cubicBezTo>
                  <a:cubicBezTo>
                    <a:pt x="17608" y="6707"/>
                    <a:pt x="15140" y="2070"/>
                    <a:pt x="12597" y="64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DBDA160E-64C9-67F5-067B-457E7B9F8603}"/>
                </a:ext>
              </a:extLst>
            </p:cNvPr>
            <p:cNvSpPr/>
            <p:nvPr/>
          </p:nvSpPr>
          <p:spPr>
            <a:xfrm>
              <a:off x="4059137" y="3259400"/>
              <a:ext cx="30040" cy="41237"/>
            </a:xfrm>
            <a:custGeom>
              <a:avLst/>
              <a:gdLst>
                <a:gd name="connsiteX0" fmla="*/ 23669 w 30040"/>
                <a:gd name="connsiteY0" fmla="*/ 1187 h 41237"/>
                <a:gd name="connsiteX1" fmla="*/ 3847 w 30040"/>
                <a:gd name="connsiteY1" fmla="*/ 10612 h 41237"/>
                <a:gd name="connsiteX2" fmla="*/ 3847 w 30040"/>
                <a:gd name="connsiteY2" fmla="*/ 40756 h 41237"/>
                <a:gd name="connsiteX3" fmla="*/ 27558 w 30040"/>
                <a:gd name="connsiteY3" fmla="*/ 23552 h 41237"/>
                <a:gd name="connsiteX4" fmla="*/ 23594 w 30040"/>
                <a:gd name="connsiteY4" fmla="*/ 1187 h 4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40" h="41237">
                  <a:moveTo>
                    <a:pt x="23669" y="1187"/>
                  </a:moveTo>
                  <a:cubicBezTo>
                    <a:pt x="18807" y="-1431"/>
                    <a:pt x="9307" y="-309"/>
                    <a:pt x="3847" y="10612"/>
                  </a:cubicBezTo>
                  <a:cubicBezTo>
                    <a:pt x="-1613" y="21532"/>
                    <a:pt x="-940" y="38138"/>
                    <a:pt x="3847" y="40756"/>
                  </a:cubicBezTo>
                  <a:cubicBezTo>
                    <a:pt x="8709" y="43448"/>
                    <a:pt x="22098" y="34473"/>
                    <a:pt x="27558" y="23552"/>
                  </a:cubicBezTo>
                  <a:cubicBezTo>
                    <a:pt x="33019" y="12631"/>
                    <a:pt x="28456" y="3880"/>
                    <a:pt x="23594" y="118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9AA36616-5927-1ED6-C709-488BF262947C}"/>
                </a:ext>
              </a:extLst>
            </p:cNvPr>
            <p:cNvSpPr/>
            <p:nvPr/>
          </p:nvSpPr>
          <p:spPr>
            <a:xfrm>
              <a:off x="4068367" y="3268567"/>
              <a:ext cx="12317" cy="16904"/>
            </a:xfrm>
            <a:custGeom>
              <a:avLst/>
              <a:gdLst>
                <a:gd name="connsiteX0" fmla="*/ 9651 w 12317"/>
                <a:gd name="connsiteY0" fmla="*/ 472 h 16904"/>
                <a:gd name="connsiteX1" fmla="*/ 1573 w 12317"/>
                <a:gd name="connsiteY1" fmla="*/ 4362 h 16904"/>
                <a:gd name="connsiteX2" fmla="*/ 1573 w 12317"/>
                <a:gd name="connsiteY2" fmla="*/ 16704 h 16904"/>
                <a:gd name="connsiteX3" fmla="*/ 11297 w 12317"/>
                <a:gd name="connsiteY3" fmla="*/ 9672 h 16904"/>
                <a:gd name="connsiteX4" fmla="*/ 9651 w 12317"/>
                <a:gd name="connsiteY4" fmla="*/ 547 h 1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7" h="16904">
                  <a:moveTo>
                    <a:pt x="9651" y="472"/>
                  </a:moveTo>
                  <a:cubicBezTo>
                    <a:pt x="7706" y="-575"/>
                    <a:pt x="3817" y="-126"/>
                    <a:pt x="1573" y="4362"/>
                  </a:cubicBezTo>
                  <a:cubicBezTo>
                    <a:pt x="-671" y="8850"/>
                    <a:pt x="-372" y="15656"/>
                    <a:pt x="1573" y="16704"/>
                  </a:cubicBezTo>
                  <a:cubicBezTo>
                    <a:pt x="3592" y="17826"/>
                    <a:pt x="9053" y="14086"/>
                    <a:pt x="11297" y="9672"/>
                  </a:cubicBezTo>
                  <a:cubicBezTo>
                    <a:pt x="13541" y="5184"/>
                    <a:pt x="11671" y="1594"/>
                    <a:pt x="9651" y="547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FA801BA1-5977-474D-B476-4B700420E9E6}"/>
                </a:ext>
              </a:extLst>
            </p:cNvPr>
            <p:cNvSpPr/>
            <p:nvPr/>
          </p:nvSpPr>
          <p:spPr>
            <a:xfrm>
              <a:off x="4075265" y="3297787"/>
              <a:ext cx="31389" cy="40075"/>
            </a:xfrm>
            <a:custGeom>
              <a:avLst/>
              <a:gdLst>
                <a:gd name="connsiteX0" fmla="*/ 26016 w 31389"/>
                <a:gd name="connsiteY0" fmla="*/ 1696 h 40075"/>
                <a:gd name="connsiteX1" fmla="*/ 5446 w 31389"/>
                <a:gd name="connsiteY1" fmla="*/ 9326 h 40075"/>
                <a:gd name="connsiteX2" fmla="*/ 2977 w 31389"/>
                <a:gd name="connsiteY2" fmla="*/ 39395 h 40075"/>
                <a:gd name="connsiteX3" fmla="*/ 28035 w 31389"/>
                <a:gd name="connsiteY3" fmla="*/ 24360 h 40075"/>
                <a:gd name="connsiteX4" fmla="*/ 25941 w 31389"/>
                <a:gd name="connsiteY4" fmla="*/ 1696 h 4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89" h="40075">
                  <a:moveTo>
                    <a:pt x="26016" y="1696"/>
                  </a:moveTo>
                  <a:cubicBezTo>
                    <a:pt x="21378" y="-1371"/>
                    <a:pt x="11804" y="-1071"/>
                    <a:pt x="5446" y="9326"/>
                  </a:cubicBezTo>
                  <a:cubicBezTo>
                    <a:pt x="-912" y="19723"/>
                    <a:pt x="-1660" y="36328"/>
                    <a:pt x="2977" y="39395"/>
                  </a:cubicBezTo>
                  <a:cubicBezTo>
                    <a:pt x="7615" y="42462"/>
                    <a:pt x="21677" y="34757"/>
                    <a:pt x="28035" y="24360"/>
                  </a:cubicBezTo>
                  <a:cubicBezTo>
                    <a:pt x="34393" y="13963"/>
                    <a:pt x="30578" y="4763"/>
                    <a:pt x="25941" y="169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0EF1D078-EEBD-9E37-096D-AEF3ECD22960}"/>
                </a:ext>
              </a:extLst>
            </p:cNvPr>
            <p:cNvSpPr/>
            <p:nvPr/>
          </p:nvSpPr>
          <p:spPr>
            <a:xfrm>
              <a:off x="4082682" y="3305788"/>
              <a:ext cx="17997" cy="22967"/>
            </a:xfrm>
            <a:custGeom>
              <a:avLst/>
              <a:gdLst>
                <a:gd name="connsiteX0" fmla="*/ 14859 w 17997"/>
                <a:gd name="connsiteY0" fmla="*/ 951 h 22967"/>
                <a:gd name="connsiteX1" fmla="*/ 3115 w 17997"/>
                <a:gd name="connsiteY1" fmla="*/ 5364 h 22967"/>
                <a:gd name="connsiteX2" fmla="*/ 1694 w 17997"/>
                <a:gd name="connsiteY2" fmla="*/ 22568 h 22967"/>
                <a:gd name="connsiteX3" fmla="*/ 16055 w 17997"/>
                <a:gd name="connsiteY3" fmla="*/ 13966 h 22967"/>
                <a:gd name="connsiteX4" fmla="*/ 14859 w 17997"/>
                <a:gd name="connsiteY4" fmla="*/ 951 h 2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97" h="22967">
                  <a:moveTo>
                    <a:pt x="14859" y="951"/>
                  </a:moveTo>
                  <a:cubicBezTo>
                    <a:pt x="12241" y="-770"/>
                    <a:pt x="6705" y="-620"/>
                    <a:pt x="3115" y="5364"/>
                  </a:cubicBezTo>
                  <a:cubicBezTo>
                    <a:pt x="-550" y="11273"/>
                    <a:pt x="-924" y="20772"/>
                    <a:pt x="1694" y="22568"/>
                  </a:cubicBezTo>
                  <a:cubicBezTo>
                    <a:pt x="4386" y="24363"/>
                    <a:pt x="12390" y="19875"/>
                    <a:pt x="16055" y="13966"/>
                  </a:cubicBezTo>
                  <a:cubicBezTo>
                    <a:pt x="19720" y="7982"/>
                    <a:pt x="17551" y="2746"/>
                    <a:pt x="14859" y="95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9822B6CF-33ED-FFD3-8DE2-2A8A3B3728DC}"/>
                </a:ext>
              </a:extLst>
            </p:cNvPr>
            <p:cNvSpPr/>
            <p:nvPr/>
          </p:nvSpPr>
          <p:spPr>
            <a:xfrm>
              <a:off x="4020980" y="3284000"/>
              <a:ext cx="29307" cy="42025"/>
            </a:xfrm>
            <a:custGeom>
              <a:avLst/>
              <a:gdLst>
                <a:gd name="connsiteX0" fmla="*/ 22107 w 29307"/>
                <a:gd name="connsiteY0" fmla="*/ 897 h 42025"/>
                <a:gd name="connsiteX1" fmla="*/ 2884 w 29307"/>
                <a:gd name="connsiteY1" fmla="*/ 11518 h 42025"/>
                <a:gd name="connsiteX2" fmla="*/ 4679 w 29307"/>
                <a:gd name="connsiteY2" fmla="*/ 41662 h 42025"/>
                <a:gd name="connsiteX3" fmla="*/ 27343 w 29307"/>
                <a:gd name="connsiteY3" fmla="*/ 22963 h 42025"/>
                <a:gd name="connsiteX4" fmla="*/ 22107 w 29307"/>
                <a:gd name="connsiteY4" fmla="*/ 897 h 4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7" h="42025">
                  <a:moveTo>
                    <a:pt x="22107" y="897"/>
                  </a:moveTo>
                  <a:cubicBezTo>
                    <a:pt x="17095" y="-1422"/>
                    <a:pt x="7671" y="298"/>
                    <a:pt x="2884" y="11518"/>
                  </a:cubicBezTo>
                  <a:cubicBezTo>
                    <a:pt x="-1904" y="22738"/>
                    <a:pt x="-333" y="39269"/>
                    <a:pt x="4679" y="41662"/>
                  </a:cubicBezTo>
                  <a:cubicBezTo>
                    <a:pt x="9690" y="44056"/>
                    <a:pt x="22556" y="34257"/>
                    <a:pt x="27343" y="22963"/>
                  </a:cubicBezTo>
                  <a:cubicBezTo>
                    <a:pt x="32205" y="11743"/>
                    <a:pt x="27119" y="3215"/>
                    <a:pt x="22107" y="89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9D87D997-6750-862C-43B7-CA955D65D315}"/>
                </a:ext>
              </a:extLst>
            </p:cNvPr>
            <p:cNvSpPr/>
            <p:nvPr/>
          </p:nvSpPr>
          <p:spPr>
            <a:xfrm>
              <a:off x="4026003" y="3292151"/>
              <a:ext cx="16776" cy="24138"/>
            </a:xfrm>
            <a:custGeom>
              <a:avLst/>
              <a:gdLst>
                <a:gd name="connsiteX0" fmla="*/ 12671 w 16776"/>
                <a:gd name="connsiteY0" fmla="*/ 525 h 24138"/>
                <a:gd name="connsiteX1" fmla="*/ 1675 w 16776"/>
                <a:gd name="connsiteY1" fmla="*/ 6658 h 24138"/>
                <a:gd name="connsiteX2" fmla="*/ 2647 w 16776"/>
                <a:gd name="connsiteY2" fmla="*/ 23937 h 24138"/>
                <a:gd name="connsiteX3" fmla="*/ 15663 w 16776"/>
                <a:gd name="connsiteY3" fmla="*/ 13241 h 24138"/>
                <a:gd name="connsiteX4" fmla="*/ 12671 w 16776"/>
                <a:gd name="connsiteY4" fmla="*/ 600 h 2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76" h="24138">
                  <a:moveTo>
                    <a:pt x="12671" y="525"/>
                  </a:moveTo>
                  <a:cubicBezTo>
                    <a:pt x="9828" y="-822"/>
                    <a:pt x="4443" y="151"/>
                    <a:pt x="1675" y="6658"/>
                  </a:cubicBezTo>
                  <a:cubicBezTo>
                    <a:pt x="-1093" y="13091"/>
                    <a:pt x="-195" y="22516"/>
                    <a:pt x="2647" y="23937"/>
                  </a:cubicBezTo>
                  <a:cubicBezTo>
                    <a:pt x="5490" y="25283"/>
                    <a:pt x="12895" y="19673"/>
                    <a:pt x="15663" y="13241"/>
                  </a:cubicBezTo>
                  <a:cubicBezTo>
                    <a:pt x="18430" y="6808"/>
                    <a:pt x="15513" y="1946"/>
                    <a:pt x="12671" y="600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FF796886-5020-71AE-3BFF-BC39F7AAA2A0}"/>
                </a:ext>
              </a:extLst>
            </p:cNvPr>
            <p:cNvSpPr/>
            <p:nvPr/>
          </p:nvSpPr>
          <p:spPr>
            <a:xfrm>
              <a:off x="4023117" y="3236406"/>
              <a:ext cx="26626" cy="38197"/>
            </a:xfrm>
            <a:custGeom>
              <a:avLst/>
              <a:gdLst>
                <a:gd name="connsiteX0" fmla="*/ 4188 w 26626"/>
                <a:gd name="connsiteY0" fmla="*/ 37869 h 38197"/>
                <a:gd name="connsiteX1" fmla="*/ 24832 w 26626"/>
                <a:gd name="connsiteY1" fmla="*/ 20889 h 38197"/>
                <a:gd name="connsiteX2" fmla="*/ 20120 w 26626"/>
                <a:gd name="connsiteY2" fmla="*/ 843 h 38197"/>
                <a:gd name="connsiteX3" fmla="*/ 5908 w 26626"/>
                <a:gd name="connsiteY3" fmla="*/ 5107 h 38197"/>
                <a:gd name="connsiteX4" fmla="*/ 672 w 26626"/>
                <a:gd name="connsiteY4" fmla="*/ 17149 h 38197"/>
                <a:gd name="connsiteX5" fmla="*/ 4262 w 26626"/>
                <a:gd name="connsiteY5" fmla="*/ 37944 h 3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26" h="38197">
                  <a:moveTo>
                    <a:pt x="4188" y="37869"/>
                  </a:moveTo>
                  <a:cubicBezTo>
                    <a:pt x="8750" y="40038"/>
                    <a:pt x="20419" y="31137"/>
                    <a:pt x="24832" y="20889"/>
                  </a:cubicBezTo>
                  <a:cubicBezTo>
                    <a:pt x="29245" y="10642"/>
                    <a:pt x="24683" y="2938"/>
                    <a:pt x="20120" y="843"/>
                  </a:cubicBezTo>
                  <a:cubicBezTo>
                    <a:pt x="16529" y="-877"/>
                    <a:pt x="10471" y="-204"/>
                    <a:pt x="5908" y="5107"/>
                  </a:cubicBezTo>
                  <a:cubicBezTo>
                    <a:pt x="4188" y="9071"/>
                    <a:pt x="2392" y="13035"/>
                    <a:pt x="672" y="17149"/>
                  </a:cubicBezTo>
                  <a:cubicBezTo>
                    <a:pt x="-1048" y="26275"/>
                    <a:pt x="672" y="36223"/>
                    <a:pt x="4262" y="37944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DD5369ED-D4CE-D833-982A-46F5A0135FE6}"/>
                </a:ext>
              </a:extLst>
            </p:cNvPr>
            <p:cNvSpPr/>
            <p:nvPr/>
          </p:nvSpPr>
          <p:spPr>
            <a:xfrm>
              <a:off x="4026912" y="3245371"/>
              <a:ext cx="13390" cy="18887"/>
            </a:xfrm>
            <a:custGeom>
              <a:avLst/>
              <a:gdLst>
                <a:gd name="connsiteX0" fmla="*/ 2337 w 13390"/>
                <a:gd name="connsiteY0" fmla="*/ 18732 h 18887"/>
                <a:gd name="connsiteX1" fmla="*/ 12509 w 13390"/>
                <a:gd name="connsiteY1" fmla="*/ 10355 h 18887"/>
                <a:gd name="connsiteX2" fmla="*/ 10190 w 13390"/>
                <a:gd name="connsiteY2" fmla="*/ 406 h 18887"/>
                <a:gd name="connsiteX3" fmla="*/ 3159 w 13390"/>
                <a:gd name="connsiteY3" fmla="*/ 2501 h 18887"/>
                <a:gd name="connsiteX4" fmla="*/ 2337 w 13390"/>
                <a:gd name="connsiteY4" fmla="*/ 18732 h 1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0" h="18887">
                  <a:moveTo>
                    <a:pt x="2337" y="18732"/>
                  </a:moveTo>
                  <a:cubicBezTo>
                    <a:pt x="4580" y="19779"/>
                    <a:pt x="10415" y="15366"/>
                    <a:pt x="12509" y="10355"/>
                  </a:cubicBezTo>
                  <a:cubicBezTo>
                    <a:pt x="14678" y="5268"/>
                    <a:pt x="12435" y="1453"/>
                    <a:pt x="10190" y="406"/>
                  </a:cubicBezTo>
                  <a:cubicBezTo>
                    <a:pt x="8395" y="-417"/>
                    <a:pt x="5403" y="-117"/>
                    <a:pt x="3159" y="2501"/>
                  </a:cubicBezTo>
                  <a:cubicBezTo>
                    <a:pt x="915" y="5343"/>
                    <a:pt x="-2226" y="16189"/>
                    <a:pt x="2337" y="1873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B20B3897-CBE5-123A-E81F-8CCBED35FA33}"/>
                </a:ext>
              </a:extLst>
            </p:cNvPr>
            <p:cNvSpPr/>
            <p:nvPr/>
          </p:nvSpPr>
          <p:spPr>
            <a:xfrm>
              <a:off x="4061531" y="3158504"/>
              <a:ext cx="29240" cy="35741"/>
            </a:xfrm>
            <a:custGeom>
              <a:avLst/>
              <a:gdLst>
                <a:gd name="connsiteX0" fmla="*/ 2275 w 29240"/>
                <a:gd name="connsiteY0" fmla="*/ 34988 h 35741"/>
                <a:gd name="connsiteX1" fmla="*/ 25687 w 29240"/>
                <a:gd name="connsiteY1" fmla="*/ 22497 h 35741"/>
                <a:gd name="connsiteX2" fmla="*/ 24790 w 29240"/>
                <a:gd name="connsiteY2" fmla="*/ 1852 h 35741"/>
                <a:gd name="connsiteX3" fmla="*/ 16487 w 29240"/>
                <a:gd name="connsiteY3" fmla="*/ 207 h 35741"/>
                <a:gd name="connsiteX4" fmla="*/ 8932 w 29240"/>
                <a:gd name="connsiteY4" fmla="*/ 8958 h 35741"/>
                <a:gd name="connsiteX5" fmla="*/ 779 w 29240"/>
                <a:gd name="connsiteY5" fmla="*/ 20253 h 35741"/>
                <a:gd name="connsiteX6" fmla="*/ 2350 w 29240"/>
                <a:gd name="connsiteY6" fmla="*/ 34988 h 3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40" h="35741">
                  <a:moveTo>
                    <a:pt x="2275" y="34988"/>
                  </a:moveTo>
                  <a:cubicBezTo>
                    <a:pt x="6314" y="37980"/>
                    <a:pt x="19479" y="31697"/>
                    <a:pt x="25687" y="22497"/>
                  </a:cubicBezTo>
                  <a:cubicBezTo>
                    <a:pt x="31896" y="13371"/>
                    <a:pt x="28904" y="4844"/>
                    <a:pt x="24790" y="1852"/>
                  </a:cubicBezTo>
                  <a:cubicBezTo>
                    <a:pt x="22845" y="356"/>
                    <a:pt x="19778" y="-392"/>
                    <a:pt x="16487" y="207"/>
                  </a:cubicBezTo>
                  <a:cubicBezTo>
                    <a:pt x="13869" y="2974"/>
                    <a:pt x="11326" y="5891"/>
                    <a:pt x="8932" y="8958"/>
                  </a:cubicBezTo>
                  <a:cubicBezTo>
                    <a:pt x="6314" y="12249"/>
                    <a:pt x="3621" y="16064"/>
                    <a:pt x="779" y="20253"/>
                  </a:cubicBezTo>
                  <a:cubicBezTo>
                    <a:pt x="-642" y="26910"/>
                    <a:pt x="-119" y="33118"/>
                    <a:pt x="2350" y="34988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F6980611-D734-E7EA-B2A2-548E250A1574}"/>
                </a:ext>
              </a:extLst>
            </p:cNvPr>
            <p:cNvSpPr/>
            <p:nvPr/>
          </p:nvSpPr>
          <p:spPr>
            <a:xfrm>
              <a:off x="4064027" y="3162916"/>
              <a:ext cx="17128" cy="20858"/>
            </a:xfrm>
            <a:custGeom>
              <a:avLst/>
              <a:gdLst>
                <a:gd name="connsiteX0" fmla="*/ 1350 w 17128"/>
                <a:gd name="connsiteY0" fmla="*/ 20403 h 20858"/>
                <a:gd name="connsiteX1" fmla="*/ 15038 w 17128"/>
                <a:gd name="connsiteY1" fmla="*/ 13147 h 20858"/>
                <a:gd name="connsiteX2" fmla="*/ 14515 w 17128"/>
                <a:gd name="connsiteY2" fmla="*/ 1105 h 20858"/>
                <a:gd name="connsiteX3" fmla="*/ 9653 w 17128"/>
                <a:gd name="connsiteY3" fmla="*/ 132 h 20858"/>
                <a:gd name="connsiteX4" fmla="*/ 453 w 17128"/>
                <a:gd name="connsiteY4" fmla="*/ 11876 h 20858"/>
                <a:gd name="connsiteX5" fmla="*/ 1350 w 17128"/>
                <a:gd name="connsiteY5" fmla="*/ 20478 h 2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28" h="20858">
                  <a:moveTo>
                    <a:pt x="1350" y="20403"/>
                  </a:moveTo>
                  <a:cubicBezTo>
                    <a:pt x="3744" y="22198"/>
                    <a:pt x="11373" y="18458"/>
                    <a:pt x="15038" y="13147"/>
                  </a:cubicBezTo>
                  <a:cubicBezTo>
                    <a:pt x="18704" y="7837"/>
                    <a:pt x="16908" y="2825"/>
                    <a:pt x="14515" y="1105"/>
                  </a:cubicBezTo>
                  <a:cubicBezTo>
                    <a:pt x="13393" y="207"/>
                    <a:pt x="11598" y="-242"/>
                    <a:pt x="9653" y="132"/>
                  </a:cubicBezTo>
                  <a:cubicBezTo>
                    <a:pt x="5614" y="656"/>
                    <a:pt x="1425" y="5368"/>
                    <a:pt x="453" y="11876"/>
                  </a:cubicBezTo>
                  <a:cubicBezTo>
                    <a:pt x="-370" y="15765"/>
                    <a:pt x="-71" y="19431"/>
                    <a:pt x="1350" y="20478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01FA1E28-67FA-F9B4-FDBD-FC50A8D59903}"/>
                </a:ext>
              </a:extLst>
            </p:cNvPr>
            <p:cNvSpPr/>
            <p:nvPr/>
          </p:nvSpPr>
          <p:spPr>
            <a:xfrm>
              <a:off x="4116677" y="3121834"/>
              <a:ext cx="36570" cy="29412"/>
            </a:xfrm>
            <a:custGeom>
              <a:avLst/>
              <a:gdLst>
                <a:gd name="connsiteX0" fmla="*/ 910 w 36570"/>
                <a:gd name="connsiteY0" fmla="*/ 24609 h 29412"/>
                <a:gd name="connsiteX1" fmla="*/ 28736 w 36570"/>
                <a:gd name="connsiteY1" fmla="*/ 25656 h 29412"/>
                <a:gd name="connsiteX2" fmla="*/ 34570 w 36570"/>
                <a:gd name="connsiteY2" fmla="*/ 3740 h 29412"/>
                <a:gd name="connsiteX3" fmla="*/ 31428 w 36570"/>
                <a:gd name="connsiteY3" fmla="*/ 0 h 29412"/>
                <a:gd name="connsiteX4" fmla="*/ 4575 w 36570"/>
                <a:gd name="connsiteY4" fmla="*/ 7704 h 29412"/>
                <a:gd name="connsiteX5" fmla="*/ 835 w 36570"/>
                <a:gd name="connsiteY5" fmla="*/ 24684 h 2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0" h="29412">
                  <a:moveTo>
                    <a:pt x="910" y="24609"/>
                  </a:moveTo>
                  <a:cubicBezTo>
                    <a:pt x="4052" y="30144"/>
                    <a:pt x="19461" y="31416"/>
                    <a:pt x="28736" y="25656"/>
                  </a:cubicBezTo>
                  <a:cubicBezTo>
                    <a:pt x="38086" y="19897"/>
                    <a:pt x="37711" y="9275"/>
                    <a:pt x="34570" y="3740"/>
                  </a:cubicBezTo>
                  <a:cubicBezTo>
                    <a:pt x="33822" y="2468"/>
                    <a:pt x="32775" y="1122"/>
                    <a:pt x="31428" y="0"/>
                  </a:cubicBezTo>
                  <a:cubicBezTo>
                    <a:pt x="22153" y="1646"/>
                    <a:pt x="13177" y="4264"/>
                    <a:pt x="4575" y="7704"/>
                  </a:cubicBezTo>
                  <a:cubicBezTo>
                    <a:pt x="611" y="13988"/>
                    <a:pt x="-1184" y="21094"/>
                    <a:pt x="835" y="24684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B05F7CE1-EE87-F089-17C5-C0016B72856D}"/>
                </a:ext>
              </a:extLst>
            </p:cNvPr>
            <p:cNvSpPr/>
            <p:nvPr/>
          </p:nvSpPr>
          <p:spPr>
            <a:xfrm>
              <a:off x="4123671" y="3127124"/>
              <a:ext cx="21311" cy="20310"/>
            </a:xfrm>
            <a:custGeom>
              <a:avLst/>
              <a:gdLst>
                <a:gd name="connsiteX0" fmla="*/ 424 w 21311"/>
                <a:gd name="connsiteY0" fmla="*/ 17449 h 20310"/>
                <a:gd name="connsiteX1" fmla="*/ 16730 w 21311"/>
                <a:gd name="connsiteY1" fmla="*/ 18122 h 20310"/>
                <a:gd name="connsiteX2" fmla="*/ 20171 w 21311"/>
                <a:gd name="connsiteY2" fmla="*/ 5331 h 20310"/>
                <a:gd name="connsiteX3" fmla="*/ 2668 w 21311"/>
                <a:gd name="connsiteY3" fmla="*/ 7575 h 20310"/>
                <a:gd name="connsiteX4" fmla="*/ 499 w 21311"/>
                <a:gd name="connsiteY4" fmla="*/ 17449 h 2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11" h="20310">
                  <a:moveTo>
                    <a:pt x="424" y="17449"/>
                  </a:moveTo>
                  <a:cubicBezTo>
                    <a:pt x="2294" y="20740"/>
                    <a:pt x="11270" y="21488"/>
                    <a:pt x="16730" y="18122"/>
                  </a:cubicBezTo>
                  <a:cubicBezTo>
                    <a:pt x="22191" y="14756"/>
                    <a:pt x="21966" y="8548"/>
                    <a:pt x="20171" y="5331"/>
                  </a:cubicBezTo>
                  <a:cubicBezTo>
                    <a:pt x="16955" y="-727"/>
                    <a:pt x="11195" y="-3570"/>
                    <a:pt x="2668" y="7575"/>
                  </a:cubicBezTo>
                  <a:cubicBezTo>
                    <a:pt x="349" y="11241"/>
                    <a:pt x="-698" y="15429"/>
                    <a:pt x="499" y="1744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163CB0B2-675B-1ECC-CBCB-98DA236CF87B}"/>
                </a:ext>
              </a:extLst>
            </p:cNvPr>
            <p:cNvSpPr/>
            <p:nvPr/>
          </p:nvSpPr>
          <p:spPr>
            <a:xfrm>
              <a:off x="4189400" y="3134621"/>
              <a:ext cx="36532" cy="33305"/>
            </a:xfrm>
            <a:custGeom>
              <a:avLst/>
              <a:gdLst>
                <a:gd name="connsiteX0" fmla="*/ 34477 w 36532"/>
                <a:gd name="connsiteY0" fmla="*/ 7633 h 33305"/>
                <a:gd name="connsiteX1" fmla="*/ 13309 w 36532"/>
                <a:gd name="connsiteY1" fmla="*/ 2472 h 33305"/>
                <a:gd name="connsiteX2" fmla="*/ 818 w 36532"/>
                <a:gd name="connsiteY2" fmla="*/ 28502 h 33305"/>
                <a:gd name="connsiteX3" fmla="*/ 28718 w 36532"/>
                <a:gd name="connsiteY3" fmla="*/ 29549 h 33305"/>
                <a:gd name="connsiteX4" fmla="*/ 34552 w 36532"/>
                <a:gd name="connsiteY4" fmla="*/ 7633 h 3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32" h="33305">
                  <a:moveTo>
                    <a:pt x="34477" y="7633"/>
                  </a:moveTo>
                  <a:cubicBezTo>
                    <a:pt x="31336" y="2098"/>
                    <a:pt x="22584" y="-3288"/>
                    <a:pt x="13309" y="2472"/>
                  </a:cubicBezTo>
                  <a:cubicBezTo>
                    <a:pt x="3959" y="8231"/>
                    <a:pt x="-2324" y="22967"/>
                    <a:pt x="818" y="28502"/>
                  </a:cubicBezTo>
                  <a:cubicBezTo>
                    <a:pt x="3959" y="34037"/>
                    <a:pt x="19368" y="35309"/>
                    <a:pt x="28718" y="29549"/>
                  </a:cubicBezTo>
                  <a:cubicBezTo>
                    <a:pt x="37993" y="23789"/>
                    <a:pt x="37694" y="13168"/>
                    <a:pt x="34552" y="7633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F673C45A-1441-A135-5901-53B7B21643F8}"/>
                </a:ext>
              </a:extLst>
            </p:cNvPr>
            <p:cNvSpPr/>
            <p:nvPr/>
          </p:nvSpPr>
          <p:spPr>
            <a:xfrm>
              <a:off x="4197922" y="3143743"/>
              <a:ext cx="19708" cy="18011"/>
            </a:xfrm>
            <a:custGeom>
              <a:avLst/>
              <a:gdLst>
                <a:gd name="connsiteX0" fmla="*/ 18625 w 19708"/>
                <a:gd name="connsiteY0" fmla="*/ 4121 h 18011"/>
                <a:gd name="connsiteX1" fmla="*/ 7180 w 19708"/>
                <a:gd name="connsiteY1" fmla="*/ 1353 h 18011"/>
                <a:gd name="connsiteX2" fmla="*/ 448 w 19708"/>
                <a:gd name="connsiteY2" fmla="*/ 15416 h 18011"/>
                <a:gd name="connsiteX3" fmla="*/ 15483 w 19708"/>
                <a:gd name="connsiteY3" fmla="*/ 16014 h 18011"/>
                <a:gd name="connsiteX4" fmla="*/ 18625 w 19708"/>
                <a:gd name="connsiteY4" fmla="*/ 4196 h 1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8" h="18011">
                  <a:moveTo>
                    <a:pt x="18625" y="4121"/>
                  </a:moveTo>
                  <a:cubicBezTo>
                    <a:pt x="16904" y="1129"/>
                    <a:pt x="12192" y="-1788"/>
                    <a:pt x="7180" y="1353"/>
                  </a:cubicBezTo>
                  <a:cubicBezTo>
                    <a:pt x="2169" y="4420"/>
                    <a:pt x="-1272" y="12424"/>
                    <a:pt x="448" y="15416"/>
                  </a:cubicBezTo>
                  <a:cubicBezTo>
                    <a:pt x="2169" y="18408"/>
                    <a:pt x="10471" y="19081"/>
                    <a:pt x="15483" y="16014"/>
                  </a:cubicBezTo>
                  <a:cubicBezTo>
                    <a:pt x="20495" y="12947"/>
                    <a:pt x="20345" y="7188"/>
                    <a:pt x="18625" y="4196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092987D1-C840-C269-381E-BEB7A516E563}"/>
                </a:ext>
              </a:extLst>
            </p:cNvPr>
            <p:cNvSpPr/>
            <p:nvPr/>
          </p:nvSpPr>
          <p:spPr>
            <a:xfrm>
              <a:off x="4221248" y="3165470"/>
              <a:ext cx="39988" cy="36831"/>
            </a:xfrm>
            <a:custGeom>
              <a:avLst/>
              <a:gdLst>
                <a:gd name="connsiteX0" fmla="*/ 37561 w 39988"/>
                <a:gd name="connsiteY0" fmla="*/ 8126 h 36831"/>
                <a:gd name="connsiteX1" fmla="*/ 14148 w 39988"/>
                <a:gd name="connsiteY1" fmla="*/ 2890 h 36831"/>
                <a:gd name="connsiteX2" fmla="*/ 984 w 39988"/>
                <a:gd name="connsiteY2" fmla="*/ 31837 h 36831"/>
                <a:gd name="connsiteX3" fmla="*/ 31651 w 39988"/>
                <a:gd name="connsiteY3" fmla="*/ 32361 h 36831"/>
                <a:gd name="connsiteX4" fmla="*/ 37635 w 39988"/>
                <a:gd name="connsiteY4" fmla="*/ 8126 h 3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88" h="36831">
                  <a:moveTo>
                    <a:pt x="37561" y="8126"/>
                  </a:moveTo>
                  <a:cubicBezTo>
                    <a:pt x="33970" y="2067"/>
                    <a:pt x="24246" y="-3618"/>
                    <a:pt x="14148" y="2890"/>
                  </a:cubicBezTo>
                  <a:cubicBezTo>
                    <a:pt x="4050" y="9472"/>
                    <a:pt x="-2607" y="25778"/>
                    <a:pt x="984" y="31837"/>
                  </a:cubicBezTo>
                  <a:cubicBezTo>
                    <a:pt x="4574" y="37821"/>
                    <a:pt x="21479" y="38943"/>
                    <a:pt x="31651" y="32361"/>
                  </a:cubicBezTo>
                  <a:cubicBezTo>
                    <a:pt x="41749" y="25853"/>
                    <a:pt x="41226" y="14110"/>
                    <a:pt x="37635" y="8126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E6834B1F-3BB8-2C9B-B31D-3341B53A32E1}"/>
                </a:ext>
              </a:extLst>
            </p:cNvPr>
            <p:cNvSpPr/>
            <p:nvPr/>
          </p:nvSpPr>
          <p:spPr>
            <a:xfrm>
              <a:off x="4230929" y="3174865"/>
              <a:ext cx="19592" cy="18093"/>
            </a:xfrm>
            <a:custGeom>
              <a:avLst/>
              <a:gdLst>
                <a:gd name="connsiteX0" fmla="*/ 18454 w 19592"/>
                <a:gd name="connsiteY0" fmla="*/ 3966 h 18093"/>
                <a:gd name="connsiteX1" fmla="*/ 6935 w 19592"/>
                <a:gd name="connsiteY1" fmla="*/ 1423 h 18093"/>
                <a:gd name="connsiteX2" fmla="*/ 503 w 19592"/>
                <a:gd name="connsiteY2" fmla="*/ 15635 h 18093"/>
                <a:gd name="connsiteX3" fmla="*/ 15537 w 19592"/>
                <a:gd name="connsiteY3" fmla="*/ 15934 h 18093"/>
                <a:gd name="connsiteX4" fmla="*/ 18454 w 19592"/>
                <a:gd name="connsiteY4" fmla="*/ 4041 h 1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2" h="18093">
                  <a:moveTo>
                    <a:pt x="18454" y="3966"/>
                  </a:moveTo>
                  <a:cubicBezTo>
                    <a:pt x="16659" y="1049"/>
                    <a:pt x="11947" y="-1793"/>
                    <a:pt x="6935" y="1423"/>
                  </a:cubicBezTo>
                  <a:cubicBezTo>
                    <a:pt x="1924" y="4639"/>
                    <a:pt x="-1293" y="12643"/>
                    <a:pt x="503" y="15635"/>
                  </a:cubicBezTo>
                  <a:cubicBezTo>
                    <a:pt x="2223" y="18627"/>
                    <a:pt x="10601" y="19076"/>
                    <a:pt x="15537" y="15934"/>
                  </a:cubicBezTo>
                  <a:cubicBezTo>
                    <a:pt x="20474" y="12718"/>
                    <a:pt x="20175" y="6958"/>
                    <a:pt x="18454" y="404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F90C2918-DC99-EBE2-D788-E32F4073BE3D}"/>
                </a:ext>
              </a:extLst>
            </p:cNvPr>
            <p:cNvSpPr/>
            <p:nvPr/>
          </p:nvSpPr>
          <p:spPr>
            <a:xfrm>
              <a:off x="4029228" y="3331082"/>
              <a:ext cx="29329" cy="42048"/>
            </a:xfrm>
            <a:custGeom>
              <a:avLst/>
              <a:gdLst>
                <a:gd name="connsiteX0" fmla="*/ 22162 w 29329"/>
                <a:gd name="connsiteY0" fmla="*/ 939 h 42048"/>
                <a:gd name="connsiteX1" fmla="*/ 2938 w 29329"/>
                <a:gd name="connsiteY1" fmla="*/ 11560 h 42048"/>
                <a:gd name="connsiteX2" fmla="*/ 4733 w 29329"/>
                <a:gd name="connsiteY2" fmla="*/ 41704 h 42048"/>
                <a:gd name="connsiteX3" fmla="*/ 27398 w 29329"/>
                <a:gd name="connsiteY3" fmla="*/ 23004 h 42048"/>
                <a:gd name="connsiteX4" fmla="*/ 22162 w 29329"/>
                <a:gd name="connsiteY4" fmla="*/ 939 h 4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9" h="42048">
                  <a:moveTo>
                    <a:pt x="22162" y="939"/>
                  </a:moveTo>
                  <a:cubicBezTo>
                    <a:pt x="17150" y="-1455"/>
                    <a:pt x="7725" y="265"/>
                    <a:pt x="2938" y="11560"/>
                  </a:cubicBezTo>
                  <a:cubicBezTo>
                    <a:pt x="-1924" y="22855"/>
                    <a:pt x="-353" y="39311"/>
                    <a:pt x="4733" y="41704"/>
                  </a:cubicBezTo>
                  <a:cubicBezTo>
                    <a:pt x="9745" y="44023"/>
                    <a:pt x="22610" y="34299"/>
                    <a:pt x="27398" y="23004"/>
                  </a:cubicBezTo>
                  <a:cubicBezTo>
                    <a:pt x="32185" y="11784"/>
                    <a:pt x="27173" y="3257"/>
                    <a:pt x="22162" y="93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45FB0911-F488-F3B7-AFB8-7E621EB35D85}"/>
                </a:ext>
              </a:extLst>
            </p:cNvPr>
            <p:cNvSpPr/>
            <p:nvPr/>
          </p:nvSpPr>
          <p:spPr>
            <a:xfrm>
              <a:off x="4035681" y="3337397"/>
              <a:ext cx="15546" cy="22342"/>
            </a:xfrm>
            <a:custGeom>
              <a:avLst/>
              <a:gdLst>
                <a:gd name="connsiteX0" fmla="*/ 11819 w 15546"/>
                <a:gd name="connsiteY0" fmla="*/ 459 h 22342"/>
                <a:gd name="connsiteX1" fmla="*/ 1571 w 15546"/>
                <a:gd name="connsiteY1" fmla="*/ 6143 h 22342"/>
                <a:gd name="connsiteX2" fmla="*/ 2469 w 15546"/>
                <a:gd name="connsiteY2" fmla="*/ 22150 h 22342"/>
                <a:gd name="connsiteX3" fmla="*/ 14512 w 15546"/>
                <a:gd name="connsiteY3" fmla="*/ 12202 h 22342"/>
                <a:gd name="connsiteX4" fmla="*/ 11744 w 15546"/>
                <a:gd name="connsiteY4" fmla="*/ 459 h 2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6" h="22342">
                  <a:moveTo>
                    <a:pt x="11819" y="459"/>
                  </a:moveTo>
                  <a:cubicBezTo>
                    <a:pt x="9126" y="-738"/>
                    <a:pt x="4115" y="159"/>
                    <a:pt x="1571" y="6143"/>
                  </a:cubicBezTo>
                  <a:cubicBezTo>
                    <a:pt x="-1047" y="12127"/>
                    <a:pt x="-149" y="20879"/>
                    <a:pt x="2469" y="22150"/>
                  </a:cubicBezTo>
                  <a:cubicBezTo>
                    <a:pt x="5162" y="23422"/>
                    <a:pt x="11968" y="18186"/>
                    <a:pt x="14512" y="12202"/>
                  </a:cubicBezTo>
                  <a:cubicBezTo>
                    <a:pt x="17055" y="6218"/>
                    <a:pt x="14437" y="1730"/>
                    <a:pt x="11744" y="45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F34633AC-BCAF-C0CC-4713-35EC99CF625F}"/>
                </a:ext>
              </a:extLst>
            </p:cNvPr>
            <p:cNvSpPr/>
            <p:nvPr/>
          </p:nvSpPr>
          <p:spPr>
            <a:xfrm>
              <a:off x="4070937" y="3348217"/>
              <a:ext cx="37491" cy="44374"/>
            </a:xfrm>
            <a:custGeom>
              <a:avLst/>
              <a:gdLst>
                <a:gd name="connsiteX0" fmla="*/ 31092 w 37491"/>
                <a:gd name="connsiteY0" fmla="*/ 2803 h 44374"/>
                <a:gd name="connsiteX1" fmla="*/ 6632 w 37491"/>
                <a:gd name="connsiteY1" fmla="*/ 9011 h 44374"/>
                <a:gd name="connsiteX2" fmla="*/ 3491 w 37491"/>
                <a:gd name="connsiteY2" fmla="*/ 43194 h 44374"/>
                <a:gd name="connsiteX3" fmla="*/ 33411 w 37491"/>
                <a:gd name="connsiteY3" fmla="*/ 29057 h 44374"/>
                <a:gd name="connsiteX4" fmla="*/ 31092 w 37491"/>
                <a:gd name="connsiteY4" fmla="*/ 2803 h 4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1" h="44374">
                  <a:moveTo>
                    <a:pt x="31092" y="2803"/>
                  </a:moveTo>
                  <a:cubicBezTo>
                    <a:pt x="25632" y="-1311"/>
                    <a:pt x="14262" y="-2134"/>
                    <a:pt x="6632" y="9011"/>
                  </a:cubicBezTo>
                  <a:cubicBezTo>
                    <a:pt x="-997" y="20156"/>
                    <a:pt x="-2044" y="39080"/>
                    <a:pt x="3491" y="43194"/>
                  </a:cubicBezTo>
                  <a:cubicBezTo>
                    <a:pt x="9026" y="47308"/>
                    <a:pt x="25781" y="40202"/>
                    <a:pt x="33411" y="29057"/>
                  </a:cubicBezTo>
                  <a:cubicBezTo>
                    <a:pt x="41040" y="17912"/>
                    <a:pt x="36627" y="6917"/>
                    <a:pt x="31092" y="280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3A8E392E-7ABD-DF1A-A1E2-0904A3A25C3A}"/>
                </a:ext>
              </a:extLst>
            </p:cNvPr>
            <p:cNvSpPr/>
            <p:nvPr/>
          </p:nvSpPr>
          <p:spPr>
            <a:xfrm>
              <a:off x="4082377" y="3356420"/>
              <a:ext cx="19943" cy="23598"/>
            </a:xfrm>
            <a:custGeom>
              <a:avLst/>
              <a:gdLst>
                <a:gd name="connsiteX0" fmla="*/ 16510 w 19943"/>
                <a:gd name="connsiteY0" fmla="*/ 1481 h 23598"/>
                <a:gd name="connsiteX1" fmla="*/ 3495 w 19943"/>
                <a:gd name="connsiteY1" fmla="*/ 4772 h 23598"/>
                <a:gd name="connsiteX2" fmla="*/ 1849 w 19943"/>
                <a:gd name="connsiteY2" fmla="*/ 22948 h 23598"/>
                <a:gd name="connsiteX3" fmla="*/ 17781 w 19943"/>
                <a:gd name="connsiteY3" fmla="*/ 15394 h 23598"/>
                <a:gd name="connsiteX4" fmla="*/ 16510 w 19943"/>
                <a:gd name="connsiteY4" fmla="*/ 1481 h 2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43" h="23598">
                  <a:moveTo>
                    <a:pt x="16510" y="1481"/>
                  </a:moveTo>
                  <a:cubicBezTo>
                    <a:pt x="13593" y="-688"/>
                    <a:pt x="7534" y="-1137"/>
                    <a:pt x="3495" y="4772"/>
                  </a:cubicBezTo>
                  <a:cubicBezTo>
                    <a:pt x="-544" y="10681"/>
                    <a:pt x="-1068" y="20779"/>
                    <a:pt x="1849" y="22948"/>
                  </a:cubicBezTo>
                  <a:cubicBezTo>
                    <a:pt x="4766" y="25192"/>
                    <a:pt x="13742" y="21378"/>
                    <a:pt x="17781" y="15394"/>
                  </a:cubicBezTo>
                  <a:cubicBezTo>
                    <a:pt x="21821" y="9485"/>
                    <a:pt x="19502" y="3650"/>
                    <a:pt x="16510" y="148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63693845-A772-18F4-CA82-8AF8CE90C15F}"/>
                </a:ext>
              </a:extLst>
            </p:cNvPr>
            <p:cNvSpPr/>
            <p:nvPr/>
          </p:nvSpPr>
          <p:spPr>
            <a:xfrm>
              <a:off x="4037631" y="3381548"/>
              <a:ext cx="27547" cy="42055"/>
            </a:xfrm>
            <a:custGeom>
              <a:avLst/>
              <a:gdLst>
                <a:gd name="connsiteX0" fmla="*/ 20490 w 27547"/>
                <a:gd name="connsiteY0" fmla="*/ 663 h 42055"/>
                <a:gd name="connsiteX1" fmla="*/ 2464 w 27547"/>
                <a:gd name="connsiteY1" fmla="*/ 12257 h 42055"/>
                <a:gd name="connsiteX2" fmla="*/ 4708 w 27547"/>
                <a:gd name="connsiteY2" fmla="*/ 41803 h 42055"/>
                <a:gd name="connsiteX3" fmla="*/ 25876 w 27547"/>
                <a:gd name="connsiteY3" fmla="*/ 22056 h 42055"/>
                <a:gd name="connsiteX4" fmla="*/ 20490 w 27547"/>
                <a:gd name="connsiteY4" fmla="*/ 663 h 4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7" h="42055">
                  <a:moveTo>
                    <a:pt x="20490" y="663"/>
                  </a:moveTo>
                  <a:cubicBezTo>
                    <a:pt x="15703" y="-1356"/>
                    <a:pt x="6802" y="888"/>
                    <a:pt x="2464" y="12257"/>
                  </a:cubicBezTo>
                  <a:cubicBezTo>
                    <a:pt x="-1875" y="23627"/>
                    <a:pt x="-80" y="39783"/>
                    <a:pt x="4708" y="41803"/>
                  </a:cubicBezTo>
                  <a:cubicBezTo>
                    <a:pt x="9495" y="43823"/>
                    <a:pt x="21538" y="33426"/>
                    <a:pt x="25876" y="22056"/>
                  </a:cubicBezTo>
                  <a:cubicBezTo>
                    <a:pt x="30214" y="10686"/>
                    <a:pt x="25278" y="2608"/>
                    <a:pt x="20490" y="66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5BB64792-A3BF-CA7A-0131-626203A90FB8}"/>
                </a:ext>
              </a:extLst>
            </p:cNvPr>
            <p:cNvSpPr/>
            <p:nvPr/>
          </p:nvSpPr>
          <p:spPr>
            <a:xfrm>
              <a:off x="4043120" y="3393691"/>
              <a:ext cx="14627" cy="22383"/>
            </a:xfrm>
            <a:custGeom>
              <a:avLst/>
              <a:gdLst>
                <a:gd name="connsiteX0" fmla="*/ 10888 w 14627"/>
                <a:gd name="connsiteY0" fmla="*/ 339 h 22383"/>
                <a:gd name="connsiteX1" fmla="*/ 1313 w 14627"/>
                <a:gd name="connsiteY1" fmla="*/ 6547 h 22383"/>
                <a:gd name="connsiteX2" fmla="*/ 2510 w 14627"/>
                <a:gd name="connsiteY2" fmla="*/ 22255 h 22383"/>
                <a:gd name="connsiteX3" fmla="*/ 13730 w 14627"/>
                <a:gd name="connsiteY3" fmla="*/ 11783 h 22383"/>
                <a:gd name="connsiteX4" fmla="*/ 10888 w 14627"/>
                <a:gd name="connsiteY4" fmla="*/ 413 h 2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7" h="22383">
                  <a:moveTo>
                    <a:pt x="10888" y="339"/>
                  </a:moveTo>
                  <a:cubicBezTo>
                    <a:pt x="8344" y="-708"/>
                    <a:pt x="3632" y="488"/>
                    <a:pt x="1313" y="6547"/>
                  </a:cubicBezTo>
                  <a:cubicBezTo>
                    <a:pt x="-1005" y="12606"/>
                    <a:pt x="-33" y="21133"/>
                    <a:pt x="2510" y="22255"/>
                  </a:cubicBezTo>
                  <a:cubicBezTo>
                    <a:pt x="5053" y="23302"/>
                    <a:pt x="11411" y="17767"/>
                    <a:pt x="13730" y="11783"/>
                  </a:cubicBezTo>
                  <a:cubicBezTo>
                    <a:pt x="16049" y="5724"/>
                    <a:pt x="13431" y="1461"/>
                    <a:pt x="10888" y="413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40CC0B02-C843-913D-5549-4486E8FCC2E7}"/>
                </a:ext>
              </a:extLst>
            </p:cNvPr>
            <p:cNvSpPr/>
            <p:nvPr/>
          </p:nvSpPr>
          <p:spPr>
            <a:xfrm>
              <a:off x="3992153" y="3364643"/>
              <a:ext cx="27546" cy="42055"/>
            </a:xfrm>
            <a:custGeom>
              <a:avLst/>
              <a:gdLst>
                <a:gd name="connsiteX0" fmla="*/ 20490 w 27546"/>
                <a:gd name="connsiteY0" fmla="*/ 663 h 42055"/>
                <a:gd name="connsiteX1" fmla="*/ 2464 w 27546"/>
                <a:gd name="connsiteY1" fmla="*/ 12257 h 42055"/>
                <a:gd name="connsiteX2" fmla="*/ 4708 w 27546"/>
                <a:gd name="connsiteY2" fmla="*/ 41803 h 42055"/>
                <a:gd name="connsiteX3" fmla="*/ 25876 w 27546"/>
                <a:gd name="connsiteY3" fmla="*/ 22056 h 42055"/>
                <a:gd name="connsiteX4" fmla="*/ 20490 w 27546"/>
                <a:gd name="connsiteY4" fmla="*/ 663 h 4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6" h="42055">
                  <a:moveTo>
                    <a:pt x="20490" y="663"/>
                  </a:moveTo>
                  <a:cubicBezTo>
                    <a:pt x="15703" y="-1356"/>
                    <a:pt x="6802" y="888"/>
                    <a:pt x="2464" y="12257"/>
                  </a:cubicBezTo>
                  <a:cubicBezTo>
                    <a:pt x="-1875" y="23627"/>
                    <a:pt x="-80" y="39783"/>
                    <a:pt x="4708" y="41803"/>
                  </a:cubicBezTo>
                  <a:cubicBezTo>
                    <a:pt x="9495" y="43822"/>
                    <a:pt x="21463" y="33425"/>
                    <a:pt x="25876" y="22056"/>
                  </a:cubicBezTo>
                  <a:cubicBezTo>
                    <a:pt x="30214" y="10686"/>
                    <a:pt x="25277" y="2608"/>
                    <a:pt x="20490" y="66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455A736B-349F-FF2E-7E22-200A31A960B8}"/>
                </a:ext>
              </a:extLst>
            </p:cNvPr>
            <p:cNvSpPr/>
            <p:nvPr/>
          </p:nvSpPr>
          <p:spPr>
            <a:xfrm>
              <a:off x="3998995" y="3374193"/>
              <a:ext cx="13588" cy="20629"/>
            </a:xfrm>
            <a:custGeom>
              <a:avLst/>
              <a:gdLst>
                <a:gd name="connsiteX0" fmla="*/ 10058 w 13588"/>
                <a:gd name="connsiteY0" fmla="*/ 314 h 20629"/>
                <a:gd name="connsiteX1" fmla="*/ 1232 w 13588"/>
                <a:gd name="connsiteY1" fmla="*/ 5999 h 20629"/>
                <a:gd name="connsiteX2" fmla="*/ 2354 w 13588"/>
                <a:gd name="connsiteY2" fmla="*/ 20510 h 20629"/>
                <a:gd name="connsiteX3" fmla="*/ 12751 w 13588"/>
                <a:gd name="connsiteY3" fmla="*/ 10861 h 20629"/>
                <a:gd name="connsiteX4" fmla="*/ 10133 w 13588"/>
                <a:gd name="connsiteY4" fmla="*/ 314 h 2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88" h="20629">
                  <a:moveTo>
                    <a:pt x="10058" y="314"/>
                  </a:moveTo>
                  <a:cubicBezTo>
                    <a:pt x="7665" y="-658"/>
                    <a:pt x="3326" y="464"/>
                    <a:pt x="1232" y="5999"/>
                  </a:cubicBezTo>
                  <a:cubicBezTo>
                    <a:pt x="-937" y="11609"/>
                    <a:pt x="-40" y="19538"/>
                    <a:pt x="2354" y="20510"/>
                  </a:cubicBezTo>
                  <a:cubicBezTo>
                    <a:pt x="4747" y="21482"/>
                    <a:pt x="10582" y="16396"/>
                    <a:pt x="12751" y="10861"/>
                  </a:cubicBezTo>
                  <a:cubicBezTo>
                    <a:pt x="14920" y="5251"/>
                    <a:pt x="12452" y="1287"/>
                    <a:pt x="10133" y="314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C5E9BBF6-EB61-B339-6690-7C74D0995566}"/>
                </a:ext>
              </a:extLst>
            </p:cNvPr>
            <p:cNvSpPr/>
            <p:nvPr/>
          </p:nvSpPr>
          <p:spPr>
            <a:xfrm>
              <a:off x="3988034" y="3320436"/>
              <a:ext cx="23523" cy="38210"/>
            </a:xfrm>
            <a:custGeom>
              <a:avLst/>
              <a:gdLst>
                <a:gd name="connsiteX0" fmla="*/ 2768 w 23523"/>
                <a:gd name="connsiteY0" fmla="*/ 37989 h 38210"/>
                <a:gd name="connsiteX1" fmla="*/ 21991 w 23523"/>
                <a:gd name="connsiteY1" fmla="*/ 20037 h 38210"/>
                <a:gd name="connsiteX2" fmla="*/ 17129 w 23523"/>
                <a:gd name="connsiteY2" fmla="*/ 589 h 38210"/>
                <a:gd name="connsiteX3" fmla="*/ 10322 w 23523"/>
                <a:gd name="connsiteY3" fmla="*/ 589 h 38210"/>
                <a:gd name="connsiteX4" fmla="*/ 0 w 23523"/>
                <a:gd name="connsiteY4" fmla="*/ 34399 h 38210"/>
                <a:gd name="connsiteX5" fmla="*/ 2768 w 23523"/>
                <a:gd name="connsiteY5" fmla="*/ 37989 h 3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3" h="38210">
                  <a:moveTo>
                    <a:pt x="2768" y="37989"/>
                  </a:moveTo>
                  <a:cubicBezTo>
                    <a:pt x="7106" y="39784"/>
                    <a:pt x="18027" y="30360"/>
                    <a:pt x="21991" y="20037"/>
                  </a:cubicBezTo>
                  <a:cubicBezTo>
                    <a:pt x="25955" y="9715"/>
                    <a:pt x="21467" y="2385"/>
                    <a:pt x="17129" y="589"/>
                  </a:cubicBezTo>
                  <a:cubicBezTo>
                    <a:pt x="15334" y="-159"/>
                    <a:pt x="12866" y="-233"/>
                    <a:pt x="10322" y="589"/>
                  </a:cubicBezTo>
                  <a:cubicBezTo>
                    <a:pt x="6657" y="11660"/>
                    <a:pt x="3216" y="23029"/>
                    <a:pt x="0" y="34399"/>
                  </a:cubicBezTo>
                  <a:cubicBezTo>
                    <a:pt x="748" y="36194"/>
                    <a:pt x="1646" y="37540"/>
                    <a:pt x="2768" y="37989"/>
                  </a:cubicBezTo>
                  <a:close/>
                </a:path>
              </a:pathLst>
            </a:custGeom>
            <a:solidFill>
              <a:srgbClr val="C20D0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83D4174E-6529-B6F8-DD9E-AF62514F81AD}"/>
                </a:ext>
              </a:extLst>
            </p:cNvPr>
            <p:cNvSpPr/>
            <p:nvPr/>
          </p:nvSpPr>
          <p:spPr>
            <a:xfrm>
              <a:off x="3990392" y="3328869"/>
              <a:ext cx="13183" cy="20625"/>
            </a:xfrm>
            <a:custGeom>
              <a:avLst/>
              <a:gdLst>
                <a:gd name="connsiteX0" fmla="*/ 1981 w 13183"/>
                <a:gd name="connsiteY0" fmla="*/ 20505 h 20625"/>
                <a:gd name="connsiteX1" fmla="*/ 12378 w 13183"/>
                <a:gd name="connsiteY1" fmla="*/ 10781 h 20625"/>
                <a:gd name="connsiteX2" fmla="*/ 9760 w 13183"/>
                <a:gd name="connsiteY2" fmla="*/ 309 h 20625"/>
                <a:gd name="connsiteX3" fmla="*/ 6095 w 13183"/>
                <a:gd name="connsiteY3" fmla="*/ 309 h 20625"/>
                <a:gd name="connsiteX4" fmla="*/ 1981 w 13183"/>
                <a:gd name="connsiteY4" fmla="*/ 20505 h 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3" h="20625">
                  <a:moveTo>
                    <a:pt x="1981" y="20505"/>
                  </a:moveTo>
                  <a:cubicBezTo>
                    <a:pt x="4375" y="21477"/>
                    <a:pt x="10209" y="16391"/>
                    <a:pt x="12378" y="10781"/>
                  </a:cubicBezTo>
                  <a:cubicBezTo>
                    <a:pt x="14473" y="5246"/>
                    <a:pt x="12079" y="1282"/>
                    <a:pt x="9760" y="309"/>
                  </a:cubicBezTo>
                  <a:cubicBezTo>
                    <a:pt x="8788" y="-65"/>
                    <a:pt x="7441" y="-140"/>
                    <a:pt x="6095" y="309"/>
                  </a:cubicBezTo>
                  <a:cubicBezTo>
                    <a:pt x="1906" y="2927"/>
                    <a:pt x="-2731" y="13025"/>
                    <a:pt x="1981" y="20505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48837E2C-6E88-6480-8ACE-170223D1025A}"/>
                </a:ext>
              </a:extLst>
            </p:cNvPr>
            <p:cNvSpPr/>
            <p:nvPr/>
          </p:nvSpPr>
          <p:spPr>
            <a:xfrm>
              <a:off x="3999797" y="3410492"/>
              <a:ext cx="28867" cy="40866"/>
            </a:xfrm>
            <a:custGeom>
              <a:avLst/>
              <a:gdLst>
                <a:gd name="connsiteX0" fmla="*/ 22945 w 28867"/>
                <a:gd name="connsiteY0" fmla="*/ 1040 h 40866"/>
                <a:gd name="connsiteX1" fmla="*/ 3946 w 28867"/>
                <a:gd name="connsiteY1" fmla="*/ 10839 h 40866"/>
                <a:gd name="connsiteX2" fmla="*/ 3572 w 28867"/>
                <a:gd name="connsiteY2" fmla="*/ 40459 h 40866"/>
                <a:gd name="connsiteX3" fmla="*/ 26386 w 28867"/>
                <a:gd name="connsiteY3" fmla="*/ 22881 h 40866"/>
                <a:gd name="connsiteX4" fmla="*/ 22945 w 28867"/>
                <a:gd name="connsiteY4" fmla="*/ 1040 h 4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7" h="40866">
                  <a:moveTo>
                    <a:pt x="22945" y="1040"/>
                  </a:moveTo>
                  <a:cubicBezTo>
                    <a:pt x="18382" y="-1428"/>
                    <a:pt x="9331" y="-7"/>
                    <a:pt x="3946" y="10839"/>
                  </a:cubicBezTo>
                  <a:cubicBezTo>
                    <a:pt x="-1440" y="21760"/>
                    <a:pt x="-1066" y="37991"/>
                    <a:pt x="3572" y="40459"/>
                  </a:cubicBezTo>
                  <a:cubicBezTo>
                    <a:pt x="8209" y="42928"/>
                    <a:pt x="21075" y="33802"/>
                    <a:pt x="26386" y="22881"/>
                  </a:cubicBezTo>
                  <a:cubicBezTo>
                    <a:pt x="31696" y="11961"/>
                    <a:pt x="27508" y="3508"/>
                    <a:pt x="22945" y="1040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309DE06D-6583-07E9-96C3-D30F226A3970}"/>
                </a:ext>
              </a:extLst>
            </p:cNvPr>
            <p:cNvSpPr/>
            <p:nvPr/>
          </p:nvSpPr>
          <p:spPr>
            <a:xfrm>
              <a:off x="4005631" y="3419722"/>
              <a:ext cx="15295" cy="21784"/>
            </a:xfrm>
            <a:custGeom>
              <a:avLst/>
              <a:gdLst>
                <a:gd name="connsiteX0" fmla="*/ 12174 w 15295"/>
                <a:gd name="connsiteY0" fmla="*/ 562 h 21784"/>
                <a:gd name="connsiteX1" fmla="*/ 2076 w 15295"/>
                <a:gd name="connsiteY1" fmla="*/ 5798 h 21784"/>
                <a:gd name="connsiteX2" fmla="*/ 1851 w 15295"/>
                <a:gd name="connsiteY2" fmla="*/ 21581 h 21784"/>
                <a:gd name="connsiteX3" fmla="*/ 13969 w 15295"/>
                <a:gd name="connsiteY3" fmla="*/ 12231 h 21784"/>
                <a:gd name="connsiteX4" fmla="*/ 12099 w 15295"/>
                <a:gd name="connsiteY4" fmla="*/ 637 h 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5" h="21784">
                  <a:moveTo>
                    <a:pt x="12174" y="562"/>
                  </a:moveTo>
                  <a:cubicBezTo>
                    <a:pt x="9705" y="-784"/>
                    <a:pt x="4918" y="38"/>
                    <a:pt x="2076" y="5798"/>
                  </a:cubicBezTo>
                  <a:cubicBezTo>
                    <a:pt x="-767" y="11632"/>
                    <a:pt x="-542" y="20234"/>
                    <a:pt x="1851" y="21581"/>
                  </a:cubicBezTo>
                  <a:cubicBezTo>
                    <a:pt x="4320" y="22852"/>
                    <a:pt x="11126" y="17990"/>
                    <a:pt x="13969" y="12231"/>
                  </a:cubicBezTo>
                  <a:cubicBezTo>
                    <a:pt x="16811" y="6396"/>
                    <a:pt x="14567" y="1908"/>
                    <a:pt x="12099" y="637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ABC3B56A-4D5A-FDFA-E402-38288D78C53C}"/>
                </a:ext>
              </a:extLst>
            </p:cNvPr>
            <p:cNvSpPr/>
            <p:nvPr/>
          </p:nvSpPr>
          <p:spPr>
            <a:xfrm>
              <a:off x="4019301" y="3440412"/>
              <a:ext cx="28811" cy="40863"/>
            </a:xfrm>
            <a:custGeom>
              <a:avLst/>
              <a:gdLst>
                <a:gd name="connsiteX0" fmla="*/ 22889 w 28811"/>
                <a:gd name="connsiteY0" fmla="*/ 1040 h 40863"/>
                <a:gd name="connsiteX1" fmla="*/ 3890 w 28811"/>
                <a:gd name="connsiteY1" fmla="*/ 10839 h 40863"/>
                <a:gd name="connsiteX2" fmla="*/ 3516 w 28811"/>
                <a:gd name="connsiteY2" fmla="*/ 40459 h 40863"/>
                <a:gd name="connsiteX3" fmla="*/ 26330 w 28811"/>
                <a:gd name="connsiteY3" fmla="*/ 22807 h 40863"/>
                <a:gd name="connsiteX4" fmla="*/ 22889 w 28811"/>
                <a:gd name="connsiteY4" fmla="*/ 965 h 4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40863">
                  <a:moveTo>
                    <a:pt x="22889" y="1040"/>
                  </a:moveTo>
                  <a:cubicBezTo>
                    <a:pt x="18251" y="-1428"/>
                    <a:pt x="9275" y="-7"/>
                    <a:pt x="3890" y="10839"/>
                  </a:cubicBezTo>
                  <a:cubicBezTo>
                    <a:pt x="-1421" y="21760"/>
                    <a:pt x="-1047" y="37991"/>
                    <a:pt x="3516" y="40459"/>
                  </a:cubicBezTo>
                  <a:cubicBezTo>
                    <a:pt x="8078" y="42928"/>
                    <a:pt x="20944" y="33727"/>
                    <a:pt x="26330" y="22807"/>
                  </a:cubicBezTo>
                  <a:cubicBezTo>
                    <a:pt x="31640" y="11961"/>
                    <a:pt x="27451" y="3434"/>
                    <a:pt x="22889" y="96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E1C40251-BCD3-0EC8-6635-FA56DA55BFAA}"/>
                </a:ext>
              </a:extLst>
            </p:cNvPr>
            <p:cNvSpPr/>
            <p:nvPr/>
          </p:nvSpPr>
          <p:spPr>
            <a:xfrm>
              <a:off x="4027921" y="3448426"/>
              <a:ext cx="14232" cy="19999"/>
            </a:xfrm>
            <a:custGeom>
              <a:avLst/>
              <a:gdLst>
                <a:gd name="connsiteX0" fmla="*/ 11276 w 14232"/>
                <a:gd name="connsiteY0" fmla="*/ 506 h 19999"/>
                <a:gd name="connsiteX1" fmla="*/ 1926 w 14232"/>
                <a:gd name="connsiteY1" fmla="*/ 5293 h 19999"/>
                <a:gd name="connsiteX2" fmla="*/ 1777 w 14232"/>
                <a:gd name="connsiteY2" fmla="*/ 19804 h 19999"/>
                <a:gd name="connsiteX3" fmla="*/ 12996 w 14232"/>
                <a:gd name="connsiteY3" fmla="*/ 11128 h 19999"/>
                <a:gd name="connsiteX4" fmla="*/ 11351 w 14232"/>
                <a:gd name="connsiteY4" fmla="*/ 431 h 1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" h="19999">
                  <a:moveTo>
                    <a:pt x="11276" y="506"/>
                  </a:moveTo>
                  <a:cubicBezTo>
                    <a:pt x="9032" y="-691"/>
                    <a:pt x="4544" y="-17"/>
                    <a:pt x="1926" y="5293"/>
                  </a:cubicBezTo>
                  <a:cubicBezTo>
                    <a:pt x="-692" y="10604"/>
                    <a:pt x="-542" y="18608"/>
                    <a:pt x="1777" y="19804"/>
                  </a:cubicBezTo>
                  <a:cubicBezTo>
                    <a:pt x="4020" y="21001"/>
                    <a:pt x="10304" y="16513"/>
                    <a:pt x="12996" y="11128"/>
                  </a:cubicBezTo>
                  <a:cubicBezTo>
                    <a:pt x="15614" y="5817"/>
                    <a:pt x="13595" y="1628"/>
                    <a:pt x="11351" y="43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45AA49D6-3051-7F9E-8468-034A2F149628}"/>
                </a:ext>
              </a:extLst>
            </p:cNvPr>
            <p:cNvSpPr/>
            <p:nvPr/>
          </p:nvSpPr>
          <p:spPr>
            <a:xfrm>
              <a:off x="4062752" y="3413196"/>
              <a:ext cx="34460" cy="37907"/>
            </a:xfrm>
            <a:custGeom>
              <a:avLst/>
              <a:gdLst>
                <a:gd name="connsiteX0" fmla="*/ 30152 w 34460"/>
                <a:gd name="connsiteY0" fmla="*/ 3199 h 37907"/>
                <a:gd name="connsiteX1" fmla="*/ 8235 w 34460"/>
                <a:gd name="connsiteY1" fmla="*/ 6789 h 37907"/>
                <a:gd name="connsiteX2" fmla="*/ 2102 w 34460"/>
                <a:gd name="connsiteY2" fmla="*/ 36485 h 37907"/>
                <a:gd name="connsiteX3" fmla="*/ 29553 w 34460"/>
                <a:gd name="connsiteY3" fmla="*/ 26387 h 37907"/>
                <a:gd name="connsiteX4" fmla="*/ 30152 w 34460"/>
                <a:gd name="connsiteY4" fmla="*/ 3199 h 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0" h="37907">
                  <a:moveTo>
                    <a:pt x="30152" y="3199"/>
                  </a:moveTo>
                  <a:cubicBezTo>
                    <a:pt x="25813" y="-840"/>
                    <a:pt x="16015" y="-2411"/>
                    <a:pt x="8235" y="6789"/>
                  </a:cubicBezTo>
                  <a:cubicBezTo>
                    <a:pt x="456" y="15990"/>
                    <a:pt x="-2311" y="32445"/>
                    <a:pt x="2102" y="36485"/>
                  </a:cubicBezTo>
                  <a:cubicBezTo>
                    <a:pt x="6440" y="40524"/>
                    <a:pt x="21774" y="35587"/>
                    <a:pt x="29553" y="26387"/>
                  </a:cubicBezTo>
                  <a:cubicBezTo>
                    <a:pt x="37333" y="17187"/>
                    <a:pt x="34565" y="7238"/>
                    <a:pt x="30152" y="319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BDB947F7-EB01-821B-7AB1-5FF01EFD7565}"/>
                </a:ext>
              </a:extLst>
            </p:cNvPr>
            <p:cNvSpPr/>
            <p:nvPr/>
          </p:nvSpPr>
          <p:spPr>
            <a:xfrm>
              <a:off x="4072078" y="3422283"/>
              <a:ext cx="15453" cy="17035"/>
            </a:xfrm>
            <a:custGeom>
              <a:avLst/>
              <a:gdLst>
                <a:gd name="connsiteX0" fmla="*/ 13570 w 15453"/>
                <a:gd name="connsiteY0" fmla="*/ 1441 h 17035"/>
                <a:gd name="connsiteX1" fmla="*/ 3697 w 15453"/>
                <a:gd name="connsiteY1" fmla="*/ 3012 h 17035"/>
                <a:gd name="connsiteX2" fmla="*/ 929 w 15453"/>
                <a:gd name="connsiteY2" fmla="*/ 16401 h 17035"/>
                <a:gd name="connsiteX3" fmla="*/ 13271 w 15453"/>
                <a:gd name="connsiteY3" fmla="*/ 11839 h 17035"/>
                <a:gd name="connsiteX4" fmla="*/ 13570 w 15453"/>
                <a:gd name="connsiteY4" fmla="*/ 1441 h 1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53" h="17035">
                  <a:moveTo>
                    <a:pt x="13570" y="1441"/>
                  </a:moveTo>
                  <a:cubicBezTo>
                    <a:pt x="11625" y="-354"/>
                    <a:pt x="7212" y="-1102"/>
                    <a:pt x="3697" y="3012"/>
                  </a:cubicBezTo>
                  <a:cubicBezTo>
                    <a:pt x="181" y="7126"/>
                    <a:pt x="-1016" y="14606"/>
                    <a:pt x="929" y="16401"/>
                  </a:cubicBezTo>
                  <a:cubicBezTo>
                    <a:pt x="2874" y="18197"/>
                    <a:pt x="9755" y="16027"/>
                    <a:pt x="13271" y="11839"/>
                  </a:cubicBezTo>
                  <a:cubicBezTo>
                    <a:pt x="16712" y="7725"/>
                    <a:pt x="15515" y="3237"/>
                    <a:pt x="13570" y="144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58A42FD0-17B0-F7C6-3AA2-C73093B8E18C}"/>
                </a:ext>
              </a:extLst>
            </p:cNvPr>
            <p:cNvSpPr/>
            <p:nvPr/>
          </p:nvSpPr>
          <p:spPr>
            <a:xfrm>
              <a:off x="3982585" y="3457522"/>
              <a:ext cx="29187" cy="43316"/>
            </a:xfrm>
            <a:custGeom>
              <a:avLst/>
              <a:gdLst>
                <a:gd name="connsiteX0" fmla="*/ 19212 w 29187"/>
                <a:gd name="connsiteY0" fmla="*/ 386 h 43316"/>
                <a:gd name="connsiteX1" fmla="*/ 1036 w 29187"/>
                <a:gd name="connsiteY1" fmla="*/ 13626 h 43316"/>
                <a:gd name="connsiteX2" fmla="*/ 7992 w 29187"/>
                <a:gd name="connsiteY2" fmla="*/ 43171 h 43316"/>
                <a:gd name="connsiteX3" fmla="*/ 28413 w 29187"/>
                <a:gd name="connsiteY3" fmla="*/ 21480 h 43316"/>
                <a:gd name="connsiteX4" fmla="*/ 19212 w 29187"/>
                <a:gd name="connsiteY4" fmla="*/ 386 h 4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7" h="43316">
                  <a:moveTo>
                    <a:pt x="19212" y="386"/>
                  </a:moveTo>
                  <a:cubicBezTo>
                    <a:pt x="13602" y="-1185"/>
                    <a:pt x="4103" y="1807"/>
                    <a:pt x="1036" y="13626"/>
                  </a:cubicBezTo>
                  <a:cubicBezTo>
                    <a:pt x="-2106" y="25444"/>
                    <a:pt x="2383" y="41526"/>
                    <a:pt x="7992" y="43171"/>
                  </a:cubicBezTo>
                  <a:cubicBezTo>
                    <a:pt x="13602" y="44742"/>
                    <a:pt x="25271" y="33298"/>
                    <a:pt x="28413" y="21480"/>
                  </a:cubicBezTo>
                  <a:cubicBezTo>
                    <a:pt x="31480" y="9661"/>
                    <a:pt x="24822" y="1957"/>
                    <a:pt x="19212" y="38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E2B17CB5-16B7-0D9B-7C91-7071EC8B3218}"/>
                </a:ext>
              </a:extLst>
            </p:cNvPr>
            <p:cNvSpPr/>
            <p:nvPr/>
          </p:nvSpPr>
          <p:spPr>
            <a:xfrm>
              <a:off x="3990089" y="3466301"/>
              <a:ext cx="14326" cy="21307"/>
            </a:xfrm>
            <a:custGeom>
              <a:avLst/>
              <a:gdLst>
                <a:gd name="connsiteX0" fmla="*/ 9389 w 14326"/>
                <a:gd name="connsiteY0" fmla="*/ 209 h 21307"/>
                <a:gd name="connsiteX1" fmla="*/ 488 w 14326"/>
                <a:gd name="connsiteY1" fmla="*/ 6716 h 21307"/>
                <a:gd name="connsiteX2" fmla="*/ 3929 w 14326"/>
                <a:gd name="connsiteY2" fmla="*/ 21227 h 21307"/>
                <a:gd name="connsiteX3" fmla="*/ 13952 w 14326"/>
                <a:gd name="connsiteY3" fmla="*/ 10606 h 21307"/>
                <a:gd name="connsiteX4" fmla="*/ 9464 w 14326"/>
                <a:gd name="connsiteY4" fmla="*/ 284 h 2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26" h="21307">
                  <a:moveTo>
                    <a:pt x="9389" y="209"/>
                  </a:moveTo>
                  <a:cubicBezTo>
                    <a:pt x="6622" y="-614"/>
                    <a:pt x="1984" y="882"/>
                    <a:pt x="488" y="6716"/>
                  </a:cubicBezTo>
                  <a:cubicBezTo>
                    <a:pt x="-1008" y="12476"/>
                    <a:pt x="1161" y="20405"/>
                    <a:pt x="3929" y="21227"/>
                  </a:cubicBezTo>
                  <a:cubicBezTo>
                    <a:pt x="6697" y="22050"/>
                    <a:pt x="12381" y="16366"/>
                    <a:pt x="13952" y="10606"/>
                  </a:cubicBezTo>
                  <a:cubicBezTo>
                    <a:pt x="15448" y="4846"/>
                    <a:pt x="12157" y="1032"/>
                    <a:pt x="9464" y="284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D96F90DB-216D-7A88-C70B-666C4872523D}"/>
                </a:ext>
              </a:extLst>
            </p:cNvPr>
            <p:cNvSpPr/>
            <p:nvPr/>
          </p:nvSpPr>
          <p:spPr>
            <a:xfrm>
              <a:off x="3967614" y="3417167"/>
              <a:ext cx="21596" cy="39313"/>
            </a:xfrm>
            <a:custGeom>
              <a:avLst/>
              <a:gdLst>
                <a:gd name="connsiteX0" fmla="*/ 2319 w 21596"/>
                <a:gd name="connsiteY0" fmla="*/ 39170 h 39313"/>
                <a:gd name="connsiteX1" fmla="*/ 20869 w 21596"/>
                <a:gd name="connsiteY1" fmla="*/ 19498 h 39313"/>
                <a:gd name="connsiteX2" fmla="*/ 12566 w 21596"/>
                <a:gd name="connsiteY2" fmla="*/ 349 h 39313"/>
                <a:gd name="connsiteX3" fmla="*/ 5535 w 21596"/>
                <a:gd name="connsiteY3" fmla="*/ 798 h 39313"/>
                <a:gd name="connsiteX4" fmla="*/ 0 w 21596"/>
                <a:gd name="connsiteY4" fmla="*/ 37674 h 39313"/>
                <a:gd name="connsiteX5" fmla="*/ 2244 w 21596"/>
                <a:gd name="connsiteY5" fmla="*/ 39245 h 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6" h="39313">
                  <a:moveTo>
                    <a:pt x="2319" y="39170"/>
                  </a:moveTo>
                  <a:cubicBezTo>
                    <a:pt x="7405" y="40666"/>
                    <a:pt x="18026" y="30194"/>
                    <a:pt x="20869" y="19498"/>
                  </a:cubicBezTo>
                  <a:cubicBezTo>
                    <a:pt x="23711" y="8727"/>
                    <a:pt x="17653" y="1771"/>
                    <a:pt x="12566" y="349"/>
                  </a:cubicBezTo>
                  <a:cubicBezTo>
                    <a:pt x="10621" y="-174"/>
                    <a:pt x="8078" y="-174"/>
                    <a:pt x="5535" y="798"/>
                  </a:cubicBezTo>
                  <a:cubicBezTo>
                    <a:pt x="3216" y="13364"/>
                    <a:pt x="1346" y="25632"/>
                    <a:pt x="0" y="37674"/>
                  </a:cubicBezTo>
                  <a:cubicBezTo>
                    <a:pt x="673" y="38497"/>
                    <a:pt x="1496" y="39021"/>
                    <a:pt x="2244" y="39245"/>
                  </a:cubicBezTo>
                  <a:close/>
                </a:path>
              </a:pathLst>
            </a:custGeom>
            <a:solidFill>
              <a:srgbClr val="C20D0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8293882A-2A10-48BF-89B6-E603DEBDDD26}"/>
                </a:ext>
              </a:extLst>
            </p:cNvPr>
            <p:cNvSpPr/>
            <p:nvPr/>
          </p:nvSpPr>
          <p:spPr>
            <a:xfrm>
              <a:off x="3967206" y="3426388"/>
              <a:ext cx="14366" cy="23006"/>
            </a:xfrm>
            <a:custGeom>
              <a:avLst/>
              <a:gdLst>
                <a:gd name="connsiteX0" fmla="*/ 3101 w 14366"/>
                <a:gd name="connsiteY0" fmla="*/ 22919 h 23006"/>
                <a:gd name="connsiteX1" fmla="*/ 13947 w 14366"/>
                <a:gd name="connsiteY1" fmla="*/ 11399 h 23006"/>
                <a:gd name="connsiteX2" fmla="*/ 9084 w 14366"/>
                <a:gd name="connsiteY2" fmla="*/ 180 h 23006"/>
                <a:gd name="connsiteX3" fmla="*/ 5045 w 14366"/>
                <a:gd name="connsiteY3" fmla="*/ 404 h 23006"/>
                <a:gd name="connsiteX4" fmla="*/ 1829 w 14366"/>
                <a:gd name="connsiteY4" fmla="*/ 21946 h 23006"/>
                <a:gd name="connsiteX5" fmla="*/ 3175 w 14366"/>
                <a:gd name="connsiteY5" fmla="*/ 22844 h 2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66" h="23006">
                  <a:moveTo>
                    <a:pt x="3101" y="22919"/>
                  </a:moveTo>
                  <a:cubicBezTo>
                    <a:pt x="6092" y="23816"/>
                    <a:pt x="12301" y="17683"/>
                    <a:pt x="13947" y="11399"/>
                  </a:cubicBezTo>
                  <a:cubicBezTo>
                    <a:pt x="15592" y="5116"/>
                    <a:pt x="12077" y="1077"/>
                    <a:pt x="9084" y="180"/>
                  </a:cubicBezTo>
                  <a:cubicBezTo>
                    <a:pt x="7888" y="-120"/>
                    <a:pt x="6018" y="-45"/>
                    <a:pt x="5045" y="404"/>
                  </a:cubicBezTo>
                  <a:cubicBezTo>
                    <a:pt x="2352" y="2498"/>
                    <a:pt x="-2734" y="15214"/>
                    <a:pt x="1829" y="21946"/>
                  </a:cubicBezTo>
                  <a:cubicBezTo>
                    <a:pt x="1829" y="21946"/>
                    <a:pt x="2727" y="22769"/>
                    <a:pt x="3175" y="22844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118ACD2F-639E-72FD-577D-A26FB3459E71}"/>
                </a:ext>
              </a:extLst>
            </p:cNvPr>
            <p:cNvSpPr/>
            <p:nvPr/>
          </p:nvSpPr>
          <p:spPr>
            <a:xfrm>
              <a:off x="3965445" y="3502648"/>
              <a:ext cx="12159" cy="28414"/>
            </a:xfrm>
            <a:custGeom>
              <a:avLst/>
              <a:gdLst>
                <a:gd name="connsiteX0" fmla="*/ 11818 w 12159"/>
                <a:gd name="connsiteY0" fmla="*/ 13903 h 28414"/>
                <a:gd name="connsiteX1" fmla="*/ 5086 w 12159"/>
                <a:gd name="connsiteY1" fmla="*/ 140 h 28414"/>
                <a:gd name="connsiteX2" fmla="*/ 0 w 12159"/>
                <a:gd name="connsiteY2" fmla="*/ 888 h 28414"/>
                <a:gd name="connsiteX3" fmla="*/ 2693 w 12159"/>
                <a:gd name="connsiteY3" fmla="*/ 28414 h 28414"/>
                <a:gd name="connsiteX4" fmla="*/ 11744 w 12159"/>
                <a:gd name="connsiteY4" fmla="*/ 13903 h 2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9" h="28414">
                  <a:moveTo>
                    <a:pt x="11818" y="13903"/>
                  </a:moveTo>
                  <a:cubicBezTo>
                    <a:pt x="13464" y="5825"/>
                    <a:pt x="8826" y="963"/>
                    <a:pt x="5086" y="140"/>
                  </a:cubicBezTo>
                  <a:cubicBezTo>
                    <a:pt x="3590" y="-159"/>
                    <a:pt x="1795" y="-9"/>
                    <a:pt x="0" y="888"/>
                  </a:cubicBezTo>
                  <a:cubicBezTo>
                    <a:pt x="299" y="10537"/>
                    <a:pt x="1197" y="19812"/>
                    <a:pt x="2693" y="28414"/>
                  </a:cubicBezTo>
                  <a:cubicBezTo>
                    <a:pt x="6358" y="25946"/>
                    <a:pt x="10621" y="19887"/>
                    <a:pt x="11744" y="13903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6744F50A-74D3-192A-9F95-EFE9E9814B3E}"/>
                </a:ext>
              </a:extLst>
            </p:cNvPr>
            <p:cNvSpPr/>
            <p:nvPr/>
          </p:nvSpPr>
          <p:spPr>
            <a:xfrm>
              <a:off x="3963619" y="3508820"/>
              <a:ext cx="8205" cy="14322"/>
            </a:xfrm>
            <a:custGeom>
              <a:avLst/>
              <a:gdLst>
                <a:gd name="connsiteX0" fmla="*/ 8035 w 8205"/>
                <a:gd name="connsiteY0" fmla="*/ 6834 h 14322"/>
                <a:gd name="connsiteX1" fmla="*/ 4744 w 8205"/>
                <a:gd name="connsiteY1" fmla="*/ 27 h 14322"/>
                <a:gd name="connsiteX2" fmla="*/ 2275 w 8205"/>
                <a:gd name="connsiteY2" fmla="*/ 401 h 14322"/>
                <a:gd name="connsiteX3" fmla="*/ 3622 w 8205"/>
                <a:gd name="connsiteY3" fmla="*/ 14014 h 14322"/>
                <a:gd name="connsiteX4" fmla="*/ 8110 w 8205"/>
                <a:gd name="connsiteY4" fmla="*/ 6834 h 1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5" h="14322">
                  <a:moveTo>
                    <a:pt x="8035" y="6834"/>
                  </a:moveTo>
                  <a:cubicBezTo>
                    <a:pt x="8858" y="2794"/>
                    <a:pt x="6539" y="401"/>
                    <a:pt x="4744" y="27"/>
                  </a:cubicBezTo>
                  <a:cubicBezTo>
                    <a:pt x="3996" y="-123"/>
                    <a:pt x="2275" y="401"/>
                    <a:pt x="2275" y="401"/>
                  </a:cubicBezTo>
                  <a:cubicBezTo>
                    <a:pt x="-43" y="2346"/>
                    <a:pt x="-1913" y="10723"/>
                    <a:pt x="3622" y="14014"/>
                  </a:cubicBezTo>
                  <a:cubicBezTo>
                    <a:pt x="5342" y="15735"/>
                    <a:pt x="7511" y="9826"/>
                    <a:pt x="8110" y="6834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F5177D84-55B0-8E3A-6D07-F63211286874}"/>
                </a:ext>
              </a:extLst>
            </p:cNvPr>
            <p:cNvSpPr/>
            <p:nvPr/>
          </p:nvSpPr>
          <p:spPr>
            <a:xfrm>
              <a:off x="4000643" y="3494654"/>
              <a:ext cx="26212" cy="35070"/>
            </a:xfrm>
            <a:custGeom>
              <a:avLst/>
              <a:gdLst>
                <a:gd name="connsiteX0" fmla="*/ 20977 w 26212"/>
                <a:gd name="connsiteY0" fmla="*/ 1177 h 35070"/>
                <a:gd name="connsiteX1" fmla="*/ 3773 w 26212"/>
                <a:gd name="connsiteY1" fmla="*/ 8732 h 35070"/>
                <a:gd name="connsiteX2" fmla="*/ 3025 w 26212"/>
                <a:gd name="connsiteY2" fmla="*/ 34613 h 35070"/>
                <a:gd name="connsiteX3" fmla="*/ 23819 w 26212"/>
                <a:gd name="connsiteY3" fmla="*/ 20475 h 35070"/>
                <a:gd name="connsiteX4" fmla="*/ 21051 w 26212"/>
                <a:gd name="connsiteY4" fmla="*/ 1177 h 3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2" h="35070">
                  <a:moveTo>
                    <a:pt x="20977" y="1177"/>
                  </a:moveTo>
                  <a:cubicBezTo>
                    <a:pt x="16863" y="-1216"/>
                    <a:pt x="8710" y="-543"/>
                    <a:pt x="3773" y="8732"/>
                  </a:cubicBezTo>
                  <a:cubicBezTo>
                    <a:pt x="-1164" y="18007"/>
                    <a:pt x="-1089" y="32219"/>
                    <a:pt x="3025" y="34613"/>
                  </a:cubicBezTo>
                  <a:cubicBezTo>
                    <a:pt x="7139" y="37006"/>
                    <a:pt x="18807" y="29676"/>
                    <a:pt x="23819" y="20475"/>
                  </a:cubicBezTo>
                  <a:cubicBezTo>
                    <a:pt x="28756" y="11200"/>
                    <a:pt x="25166" y="3571"/>
                    <a:pt x="21051" y="117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288C0C6B-A9B6-4666-8DFA-DB1CDEE029C8}"/>
                </a:ext>
              </a:extLst>
            </p:cNvPr>
            <p:cNvSpPr/>
            <p:nvPr/>
          </p:nvSpPr>
          <p:spPr>
            <a:xfrm>
              <a:off x="4004966" y="3509307"/>
              <a:ext cx="11828" cy="15768"/>
            </a:xfrm>
            <a:custGeom>
              <a:avLst/>
              <a:gdLst>
                <a:gd name="connsiteX0" fmla="*/ 9473 w 11828"/>
                <a:gd name="connsiteY0" fmla="*/ 512 h 15768"/>
                <a:gd name="connsiteX1" fmla="*/ 1693 w 11828"/>
                <a:gd name="connsiteY1" fmla="*/ 3878 h 15768"/>
                <a:gd name="connsiteX2" fmla="*/ 1394 w 11828"/>
                <a:gd name="connsiteY2" fmla="*/ 15547 h 15768"/>
                <a:gd name="connsiteX3" fmla="*/ 10744 w 11828"/>
                <a:gd name="connsiteY3" fmla="*/ 9189 h 15768"/>
                <a:gd name="connsiteX4" fmla="*/ 9473 w 11828"/>
                <a:gd name="connsiteY4" fmla="*/ 512 h 1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8" h="15768">
                  <a:moveTo>
                    <a:pt x="9473" y="512"/>
                  </a:moveTo>
                  <a:cubicBezTo>
                    <a:pt x="7603" y="-535"/>
                    <a:pt x="4012" y="-236"/>
                    <a:pt x="1693" y="3878"/>
                  </a:cubicBezTo>
                  <a:cubicBezTo>
                    <a:pt x="-551" y="8067"/>
                    <a:pt x="-476" y="14425"/>
                    <a:pt x="1394" y="15547"/>
                  </a:cubicBezTo>
                  <a:cubicBezTo>
                    <a:pt x="3264" y="16669"/>
                    <a:pt x="8500" y="13378"/>
                    <a:pt x="10744" y="9189"/>
                  </a:cubicBezTo>
                  <a:cubicBezTo>
                    <a:pt x="12988" y="5000"/>
                    <a:pt x="11343" y="1560"/>
                    <a:pt x="9473" y="51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17C4D097-6F53-A353-49BD-5F3872A6C418}"/>
                </a:ext>
              </a:extLst>
            </p:cNvPr>
            <p:cNvSpPr/>
            <p:nvPr/>
          </p:nvSpPr>
          <p:spPr>
            <a:xfrm>
              <a:off x="3977431" y="3522009"/>
              <a:ext cx="18467" cy="30481"/>
            </a:xfrm>
            <a:custGeom>
              <a:avLst/>
              <a:gdLst>
                <a:gd name="connsiteX0" fmla="*/ 11202 w 18467"/>
                <a:gd name="connsiteY0" fmla="*/ 77 h 30481"/>
                <a:gd name="connsiteX1" fmla="*/ 281 w 18467"/>
                <a:gd name="connsiteY1" fmla="*/ 10698 h 30481"/>
                <a:gd name="connsiteX2" fmla="*/ 6339 w 18467"/>
                <a:gd name="connsiteY2" fmla="*/ 30445 h 30481"/>
                <a:gd name="connsiteX3" fmla="*/ 18233 w 18467"/>
                <a:gd name="connsiteY3" fmla="*/ 13840 h 30481"/>
                <a:gd name="connsiteX4" fmla="*/ 11202 w 18467"/>
                <a:gd name="connsiteY4" fmla="*/ 77 h 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7" h="30481">
                  <a:moveTo>
                    <a:pt x="11202" y="77"/>
                  </a:moveTo>
                  <a:cubicBezTo>
                    <a:pt x="7536" y="-522"/>
                    <a:pt x="1627" y="2321"/>
                    <a:pt x="281" y="10698"/>
                  </a:cubicBezTo>
                  <a:cubicBezTo>
                    <a:pt x="-1066" y="19076"/>
                    <a:pt x="2674" y="29772"/>
                    <a:pt x="6339" y="30445"/>
                  </a:cubicBezTo>
                  <a:cubicBezTo>
                    <a:pt x="10005" y="31119"/>
                    <a:pt x="16886" y="22218"/>
                    <a:pt x="18233" y="13840"/>
                  </a:cubicBezTo>
                  <a:cubicBezTo>
                    <a:pt x="19579" y="5462"/>
                    <a:pt x="14867" y="750"/>
                    <a:pt x="11202" y="7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6077E0ED-57D8-6100-B923-3A9BCEA4307B}"/>
                </a:ext>
              </a:extLst>
            </p:cNvPr>
            <p:cNvSpPr/>
            <p:nvPr/>
          </p:nvSpPr>
          <p:spPr>
            <a:xfrm>
              <a:off x="3979606" y="3529375"/>
              <a:ext cx="8308" cy="13746"/>
            </a:xfrm>
            <a:custGeom>
              <a:avLst/>
              <a:gdLst>
                <a:gd name="connsiteX0" fmla="*/ 5062 w 8308"/>
                <a:gd name="connsiteY0" fmla="*/ 42 h 13746"/>
                <a:gd name="connsiteX1" fmla="*/ 125 w 8308"/>
                <a:gd name="connsiteY1" fmla="*/ 4829 h 13746"/>
                <a:gd name="connsiteX2" fmla="*/ 2893 w 8308"/>
                <a:gd name="connsiteY2" fmla="*/ 13730 h 13746"/>
                <a:gd name="connsiteX3" fmla="*/ 8204 w 8308"/>
                <a:gd name="connsiteY3" fmla="*/ 6250 h 13746"/>
                <a:gd name="connsiteX4" fmla="*/ 5062 w 8308"/>
                <a:gd name="connsiteY4" fmla="*/ 42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8" h="13746">
                  <a:moveTo>
                    <a:pt x="5062" y="42"/>
                  </a:moveTo>
                  <a:cubicBezTo>
                    <a:pt x="3417" y="-257"/>
                    <a:pt x="724" y="1014"/>
                    <a:pt x="125" y="4829"/>
                  </a:cubicBezTo>
                  <a:cubicBezTo>
                    <a:pt x="-473" y="8569"/>
                    <a:pt x="1173" y="13431"/>
                    <a:pt x="2893" y="13730"/>
                  </a:cubicBezTo>
                  <a:cubicBezTo>
                    <a:pt x="4539" y="14029"/>
                    <a:pt x="7605" y="10065"/>
                    <a:pt x="8204" y="6250"/>
                  </a:cubicBezTo>
                  <a:cubicBezTo>
                    <a:pt x="8802" y="2510"/>
                    <a:pt x="6708" y="341"/>
                    <a:pt x="5062" y="4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50D118A2-FE0C-A107-A458-42210C24EF00}"/>
                </a:ext>
              </a:extLst>
            </p:cNvPr>
            <p:cNvSpPr/>
            <p:nvPr/>
          </p:nvSpPr>
          <p:spPr>
            <a:xfrm>
              <a:off x="3988959" y="3549930"/>
              <a:ext cx="19495" cy="29464"/>
            </a:xfrm>
            <a:custGeom>
              <a:avLst/>
              <a:gdLst>
                <a:gd name="connsiteX0" fmla="*/ 14185 w 19495"/>
                <a:gd name="connsiteY0" fmla="*/ 430 h 29464"/>
                <a:gd name="connsiteX1" fmla="*/ 1469 w 19495"/>
                <a:gd name="connsiteY1" fmla="*/ 8658 h 29464"/>
                <a:gd name="connsiteX2" fmla="*/ 3713 w 19495"/>
                <a:gd name="connsiteY2" fmla="*/ 29303 h 29464"/>
                <a:gd name="connsiteX3" fmla="*/ 18449 w 19495"/>
                <a:gd name="connsiteY3" fmla="*/ 15390 h 29464"/>
                <a:gd name="connsiteX4" fmla="*/ 14110 w 19495"/>
                <a:gd name="connsiteY4" fmla="*/ 505 h 2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95" h="29464">
                  <a:moveTo>
                    <a:pt x="14185" y="430"/>
                  </a:moveTo>
                  <a:cubicBezTo>
                    <a:pt x="10670" y="-916"/>
                    <a:pt x="4386" y="654"/>
                    <a:pt x="1469" y="8658"/>
                  </a:cubicBezTo>
                  <a:cubicBezTo>
                    <a:pt x="-1373" y="16587"/>
                    <a:pt x="197" y="27881"/>
                    <a:pt x="3713" y="29303"/>
                  </a:cubicBezTo>
                  <a:cubicBezTo>
                    <a:pt x="7154" y="30649"/>
                    <a:pt x="15606" y="23393"/>
                    <a:pt x="18449" y="15390"/>
                  </a:cubicBezTo>
                  <a:cubicBezTo>
                    <a:pt x="21366" y="7461"/>
                    <a:pt x="17626" y="1851"/>
                    <a:pt x="14110" y="50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868D26CF-A726-47B2-35E9-319782E4118B}"/>
                </a:ext>
              </a:extLst>
            </p:cNvPr>
            <p:cNvSpPr/>
            <p:nvPr/>
          </p:nvSpPr>
          <p:spPr>
            <a:xfrm>
              <a:off x="4119287" y="3300423"/>
              <a:ext cx="37571" cy="41967"/>
            </a:xfrm>
            <a:custGeom>
              <a:avLst/>
              <a:gdLst>
                <a:gd name="connsiteX0" fmla="*/ 32184 w 37571"/>
                <a:gd name="connsiteY0" fmla="*/ 3548 h 41967"/>
                <a:gd name="connsiteX1" fmla="*/ 7949 w 37571"/>
                <a:gd name="connsiteY1" fmla="*/ 7513 h 41967"/>
                <a:gd name="connsiteX2" fmla="*/ 2713 w 37571"/>
                <a:gd name="connsiteY2" fmla="*/ 40424 h 41967"/>
                <a:gd name="connsiteX3" fmla="*/ 32782 w 37571"/>
                <a:gd name="connsiteY3" fmla="*/ 29205 h 41967"/>
                <a:gd name="connsiteX4" fmla="*/ 32184 w 37571"/>
                <a:gd name="connsiteY4" fmla="*/ 3623 h 4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71" h="41967">
                  <a:moveTo>
                    <a:pt x="32184" y="3548"/>
                  </a:moveTo>
                  <a:cubicBezTo>
                    <a:pt x="27098" y="-940"/>
                    <a:pt x="16102" y="-2660"/>
                    <a:pt x="7949" y="7513"/>
                  </a:cubicBezTo>
                  <a:cubicBezTo>
                    <a:pt x="-129" y="17685"/>
                    <a:pt x="-2373" y="35936"/>
                    <a:pt x="2713" y="40424"/>
                  </a:cubicBezTo>
                  <a:cubicBezTo>
                    <a:pt x="7799" y="44838"/>
                    <a:pt x="24629" y="39377"/>
                    <a:pt x="32782" y="29205"/>
                  </a:cubicBezTo>
                  <a:cubicBezTo>
                    <a:pt x="40936" y="19032"/>
                    <a:pt x="37270" y="8036"/>
                    <a:pt x="32184" y="362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3C6E1832-64C3-7CBC-9366-C53C18A39A29}"/>
                </a:ext>
              </a:extLst>
            </p:cNvPr>
            <p:cNvSpPr/>
            <p:nvPr/>
          </p:nvSpPr>
          <p:spPr>
            <a:xfrm>
              <a:off x="4128452" y="3310537"/>
              <a:ext cx="16942" cy="18903"/>
            </a:xfrm>
            <a:custGeom>
              <a:avLst/>
              <a:gdLst>
                <a:gd name="connsiteX0" fmla="*/ 14492 w 16942"/>
                <a:gd name="connsiteY0" fmla="*/ 1587 h 18903"/>
                <a:gd name="connsiteX1" fmla="*/ 3572 w 16942"/>
                <a:gd name="connsiteY1" fmla="*/ 3382 h 18903"/>
                <a:gd name="connsiteX2" fmla="*/ 1253 w 16942"/>
                <a:gd name="connsiteY2" fmla="*/ 18192 h 18903"/>
                <a:gd name="connsiteX3" fmla="*/ 14791 w 16942"/>
                <a:gd name="connsiteY3" fmla="*/ 13181 h 18903"/>
                <a:gd name="connsiteX4" fmla="*/ 14492 w 16942"/>
                <a:gd name="connsiteY4" fmla="*/ 1661 h 1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2" h="18903">
                  <a:moveTo>
                    <a:pt x="14492" y="1587"/>
                  </a:moveTo>
                  <a:cubicBezTo>
                    <a:pt x="12248" y="-433"/>
                    <a:pt x="7237" y="-1181"/>
                    <a:pt x="3572" y="3382"/>
                  </a:cubicBezTo>
                  <a:cubicBezTo>
                    <a:pt x="-94" y="7945"/>
                    <a:pt x="-1066" y="16173"/>
                    <a:pt x="1253" y="18192"/>
                  </a:cubicBezTo>
                  <a:cubicBezTo>
                    <a:pt x="3497" y="20212"/>
                    <a:pt x="11126" y="17744"/>
                    <a:pt x="14791" y="13181"/>
                  </a:cubicBezTo>
                  <a:cubicBezTo>
                    <a:pt x="18457" y="8618"/>
                    <a:pt x="16811" y="3606"/>
                    <a:pt x="14492" y="1661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E8C6C252-AD07-9714-302D-BF1AEEA0BC49}"/>
                </a:ext>
              </a:extLst>
            </p:cNvPr>
            <p:cNvSpPr/>
            <p:nvPr/>
          </p:nvSpPr>
          <p:spPr>
            <a:xfrm>
              <a:off x="4188683" y="3289233"/>
              <a:ext cx="37590" cy="41937"/>
            </a:xfrm>
            <a:custGeom>
              <a:avLst/>
              <a:gdLst>
                <a:gd name="connsiteX0" fmla="*/ 32203 w 37590"/>
                <a:gd name="connsiteY0" fmla="*/ 3518 h 41937"/>
                <a:gd name="connsiteX1" fmla="*/ 7968 w 37590"/>
                <a:gd name="connsiteY1" fmla="*/ 7483 h 41937"/>
                <a:gd name="connsiteX2" fmla="*/ 2732 w 37590"/>
                <a:gd name="connsiteY2" fmla="*/ 40394 h 41937"/>
                <a:gd name="connsiteX3" fmla="*/ 32801 w 37590"/>
                <a:gd name="connsiteY3" fmla="*/ 29175 h 41937"/>
                <a:gd name="connsiteX4" fmla="*/ 32203 w 37590"/>
                <a:gd name="connsiteY4" fmla="*/ 3518 h 4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90" h="41937">
                  <a:moveTo>
                    <a:pt x="32203" y="3518"/>
                  </a:moveTo>
                  <a:cubicBezTo>
                    <a:pt x="27116" y="-895"/>
                    <a:pt x="16121" y="-2690"/>
                    <a:pt x="7968" y="7483"/>
                  </a:cubicBezTo>
                  <a:cubicBezTo>
                    <a:pt x="-185" y="17655"/>
                    <a:pt x="-2355" y="35906"/>
                    <a:pt x="2732" y="40394"/>
                  </a:cubicBezTo>
                  <a:cubicBezTo>
                    <a:pt x="7818" y="44808"/>
                    <a:pt x="24648" y="39347"/>
                    <a:pt x="32801" y="29175"/>
                  </a:cubicBezTo>
                  <a:cubicBezTo>
                    <a:pt x="40954" y="19002"/>
                    <a:pt x="37289" y="8006"/>
                    <a:pt x="32203" y="351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1F21A4D8-3640-55EF-5EFF-6879DF9FD06F}"/>
                </a:ext>
              </a:extLst>
            </p:cNvPr>
            <p:cNvSpPr/>
            <p:nvPr/>
          </p:nvSpPr>
          <p:spPr>
            <a:xfrm>
              <a:off x="4121513" y="3373158"/>
              <a:ext cx="37590" cy="41937"/>
            </a:xfrm>
            <a:custGeom>
              <a:avLst/>
              <a:gdLst>
                <a:gd name="connsiteX0" fmla="*/ 32203 w 37590"/>
                <a:gd name="connsiteY0" fmla="*/ 3518 h 41937"/>
                <a:gd name="connsiteX1" fmla="*/ 7968 w 37590"/>
                <a:gd name="connsiteY1" fmla="*/ 7483 h 41937"/>
                <a:gd name="connsiteX2" fmla="*/ 2732 w 37590"/>
                <a:gd name="connsiteY2" fmla="*/ 40395 h 41937"/>
                <a:gd name="connsiteX3" fmla="*/ 32801 w 37590"/>
                <a:gd name="connsiteY3" fmla="*/ 29175 h 41937"/>
                <a:gd name="connsiteX4" fmla="*/ 32203 w 37590"/>
                <a:gd name="connsiteY4" fmla="*/ 3518 h 4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90" h="41937">
                  <a:moveTo>
                    <a:pt x="32203" y="3518"/>
                  </a:moveTo>
                  <a:cubicBezTo>
                    <a:pt x="27116" y="-895"/>
                    <a:pt x="16121" y="-2690"/>
                    <a:pt x="7968" y="7483"/>
                  </a:cubicBezTo>
                  <a:cubicBezTo>
                    <a:pt x="-185" y="17655"/>
                    <a:pt x="-2355" y="35907"/>
                    <a:pt x="2732" y="40395"/>
                  </a:cubicBezTo>
                  <a:cubicBezTo>
                    <a:pt x="7818" y="44808"/>
                    <a:pt x="24648" y="39347"/>
                    <a:pt x="32801" y="29175"/>
                  </a:cubicBezTo>
                  <a:cubicBezTo>
                    <a:pt x="40954" y="19002"/>
                    <a:pt x="37289" y="8006"/>
                    <a:pt x="32203" y="351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088608D8-3284-F190-1D29-C45033B943BB}"/>
                </a:ext>
              </a:extLst>
            </p:cNvPr>
            <p:cNvSpPr/>
            <p:nvPr/>
          </p:nvSpPr>
          <p:spPr>
            <a:xfrm>
              <a:off x="4041238" y="3483304"/>
              <a:ext cx="29188" cy="32943"/>
            </a:xfrm>
            <a:custGeom>
              <a:avLst/>
              <a:gdLst>
                <a:gd name="connsiteX0" fmla="*/ 25336 w 29188"/>
                <a:gd name="connsiteY0" fmla="*/ 2579 h 32943"/>
                <a:gd name="connsiteX1" fmla="*/ 6561 w 29188"/>
                <a:gd name="connsiteY1" fmla="*/ 6094 h 32943"/>
                <a:gd name="connsiteX2" fmla="*/ 1924 w 29188"/>
                <a:gd name="connsiteY2" fmla="*/ 31825 h 32943"/>
                <a:gd name="connsiteX3" fmla="*/ 25261 w 29188"/>
                <a:gd name="connsiteY3" fmla="*/ 22550 h 32943"/>
                <a:gd name="connsiteX4" fmla="*/ 25261 w 29188"/>
                <a:gd name="connsiteY4" fmla="*/ 2654 h 3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8" h="32943">
                  <a:moveTo>
                    <a:pt x="25336" y="2579"/>
                  </a:moveTo>
                  <a:cubicBezTo>
                    <a:pt x="21521" y="-787"/>
                    <a:pt x="13069" y="-1984"/>
                    <a:pt x="6561" y="6094"/>
                  </a:cubicBezTo>
                  <a:cubicBezTo>
                    <a:pt x="128" y="14173"/>
                    <a:pt x="-1891" y="28460"/>
                    <a:pt x="1924" y="31825"/>
                  </a:cubicBezTo>
                  <a:cubicBezTo>
                    <a:pt x="5738" y="35191"/>
                    <a:pt x="18828" y="30629"/>
                    <a:pt x="25261" y="22550"/>
                  </a:cubicBezTo>
                  <a:cubicBezTo>
                    <a:pt x="31694" y="14472"/>
                    <a:pt x="29151" y="6020"/>
                    <a:pt x="25261" y="2654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A07795C7-EDB7-2E64-629B-F668DDFB7439}"/>
                </a:ext>
              </a:extLst>
            </p:cNvPr>
            <p:cNvSpPr/>
            <p:nvPr/>
          </p:nvSpPr>
          <p:spPr>
            <a:xfrm>
              <a:off x="4013099" y="3538201"/>
              <a:ext cx="21573" cy="24855"/>
            </a:xfrm>
            <a:custGeom>
              <a:avLst/>
              <a:gdLst>
                <a:gd name="connsiteX0" fmla="*/ 19366 w 21573"/>
                <a:gd name="connsiteY0" fmla="*/ 1463 h 24855"/>
                <a:gd name="connsiteX1" fmla="*/ 5828 w 21573"/>
                <a:gd name="connsiteY1" fmla="*/ 5203 h 24855"/>
                <a:gd name="connsiteX2" fmla="*/ 1040 w 21573"/>
                <a:gd name="connsiteY2" fmla="*/ 24277 h 24855"/>
                <a:gd name="connsiteX3" fmla="*/ 18170 w 21573"/>
                <a:gd name="connsiteY3" fmla="*/ 15974 h 24855"/>
                <a:gd name="connsiteX4" fmla="*/ 19366 w 21573"/>
                <a:gd name="connsiteY4" fmla="*/ 1463 h 2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3" h="24855">
                  <a:moveTo>
                    <a:pt x="19366" y="1463"/>
                  </a:moveTo>
                  <a:cubicBezTo>
                    <a:pt x="16823" y="-781"/>
                    <a:pt x="10914" y="-1080"/>
                    <a:pt x="5828" y="5203"/>
                  </a:cubicBezTo>
                  <a:cubicBezTo>
                    <a:pt x="816" y="11486"/>
                    <a:pt x="-1503" y="22033"/>
                    <a:pt x="1040" y="24277"/>
                  </a:cubicBezTo>
                  <a:cubicBezTo>
                    <a:pt x="3584" y="26446"/>
                    <a:pt x="13083" y="22257"/>
                    <a:pt x="18170" y="15974"/>
                  </a:cubicBezTo>
                  <a:cubicBezTo>
                    <a:pt x="23181" y="9691"/>
                    <a:pt x="21835" y="3632"/>
                    <a:pt x="19366" y="146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EC6BF27B-4933-A0E9-CCB3-21B60110524E}"/>
                </a:ext>
              </a:extLst>
            </p:cNvPr>
            <p:cNvSpPr/>
            <p:nvPr/>
          </p:nvSpPr>
          <p:spPr>
            <a:xfrm>
              <a:off x="4079853" y="3451396"/>
              <a:ext cx="21568" cy="24892"/>
            </a:xfrm>
            <a:custGeom>
              <a:avLst/>
              <a:gdLst>
                <a:gd name="connsiteX0" fmla="*/ 19259 w 21568"/>
                <a:gd name="connsiteY0" fmla="*/ 1426 h 24892"/>
                <a:gd name="connsiteX1" fmla="*/ 5795 w 21568"/>
                <a:gd name="connsiteY1" fmla="*/ 5241 h 24892"/>
                <a:gd name="connsiteX2" fmla="*/ 1008 w 21568"/>
                <a:gd name="connsiteY2" fmla="*/ 24315 h 24892"/>
                <a:gd name="connsiteX3" fmla="*/ 18137 w 21568"/>
                <a:gd name="connsiteY3" fmla="*/ 16012 h 24892"/>
                <a:gd name="connsiteX4" fmla="*/ 19334 w 21568"/>
                <a:gd name="connsiteY4" fmla="*/ 1426 h 2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68" h="24892">
                  <a:moveTo>
                    <a:pt x="19259" y="1426"/>
                  </a:moveTo>
                  <a:cubicBezTo>
                    <a:pt x="16716" y="-743"/>
                    <a:pt x="10807" y="-1117"/>
                    <a:pt x="5795" y="5241"/>
                  </a:cubicBezTo>
                  <a:cubicBezTo>
                    <a:pt x="783" y="11524"/>
                    <a:pt x="-1460" y="22071"/>
                    <a:pt x="1008" y="24315"/>
                  </a:cubicBezTo>
                  <a:cubicBezTo>
                    <a:pt x="3551" y="26484"/>
                    <a:pt x="13051" y="22295"/>
                    <a:pt x="18137" y="16012"/>
                  </a:cubicBezTo>
                  <a:cubicBezTo>
                    <a:pt x="23148" y="9729"/>
                    <a:pt x="21877" y="3670"/>
                    <a:pt x="19334" y="142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77360E9A-C5AC-9BED-086C-B57EB5D0A7B8}"/>
                </a:ext>
              </a:extLst>
            </p:cNvPr>
            <p:cNvSpPr/>
            <p:nvPr/>
          </p:nvSpPr>
          <p:spPr>
            <a:xfrm>
              <a:off x="4166536" y="3343622"/>
              <a:ext cx="26295" cy="29463"/>
            </a:xfrm>
            <a:custGeom>
              <a:avLst/>
              <a:gdLst>
                <a:gd name="connsiteX0" fmla="*/ 22634 w 26295"/>
                <a:gd name="connsiteY0" fmla="*/ 2386 h 29463"/>
                <a:gd name="connsiteX1" fmla="*/ 5729 w 26295"/>
                <a:gd name="connsiteY1" fmla="*/ 5304 h 29463"/>
                <a:gd name="connsiteX2" fmla="*/ 1840 w 26295"/>
                <a:gd name="connsiteY2" fmla="*/ 28417 h 29463"/>
                <a:gd name="connsiteX3" fmla="*/ 22858 w 26295"/>
                <a:gd name="connsiteY3" fmla="*/ 20338 h 29463"/>
                <a:gd name="connsiteX4" fmla="*/ 22634 w 26295"/>
                <a:gd name="connsiteY4" fmla="*/ 2386 h 2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5" h="29463">
                  <a:moveTo>
                    <a:pt x="22634" y="2386"/>
                  </a:moveTo>
                  <a:cubicBezTo>
                    <a:pt x="19118" y="-680"/>
                    <a:pt x="11414" y="-1802"/>
                    <a:pt x="5729" y="5304"/>
                  </a:cubicBezTo>
                  <a:cubicBezTo>
                    <a:pt x="-30" y="12484"/>
                    <a:pt x="-1676" y="25350"/>
                    <a:pt x="1840" y="28417"/>
                  </a:cubicBezTo>
                  <a:cubicBezTo>
                    <a:pt x="5355" y="31483"/>
                    <a:pt x="17173" y="27519"/>
                    <a:pt x="22858" y="20338"/>
                  </a:cubicBezTo>
                  <a:cubicBezTo>
                    <a:pt x="28618" y="13158"/>
                    <a:pt x="26150" y="5453"/>
                    <a:pt x="22634" y="238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1F25EDB-48DA-EB06-B1C7-5EDA62DF6D66}"/>
                </a:ext>
              </a:extLst>
            </p:cNvPr>
            <p:cNvSpPr/>
            <p:nvPr/>
          </p:nvSpPr>
          <p:spPr>
            <a:xfrm>
              <a:off x="4261313" y="3194836"/>
              <a:ext cx="37590" cy="41937"/>
            </a:xfrm>
            <a:custGeom>
              <a:avLst/>
              <a:gdLst>
                <a:gd name="connsiteX0" fmla="*/ 32203 w 37590"/>
                <a:gd name="connsiteY0" fmla="*/ 3518 h 41937"/>
                <a:gd name="connsiteX1" fmla="*/ 7968 w 37590"/>
                <a:gd name="connsiteY1" fmla="*/ 7483 h 41937"/>
                <a:gd name="connsiteX2" fmla="*/ 2732 w 37590"/>
                <a:gd name="connsiteY2" fmla="*/ 40394 h 41937"/>
                <a:gd name="connsiteX3" fmla="*/ 32801 w 37590"/>
                <a:gd name="connsiteY3" fmla="*/ 29174 h 41937"/>
                <a:gd name="connsiteX4" fmla="*/ 32203 w 37590"/>
                <a:gd name="connsiteY4" fmla="*/ 3518 h 4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90" h="41937">
                  <a:moveTo>
                    <a:pt x="32203" y="3518"/>
                  </a:moveTo>
                  <a:cubicBezTo>
                    <a:pt x="27116" y="-895"/>
                    <a:pt x="16121" y="-2690"/>
                    <a:pt x="7968" y="7483"/>
                  </a:cubicBezTo>
                  <a:cubicBezTo>
                    <a:pt x="-185" y="17655"/>
                    <a:pt x="-2355" y="35907"/>
                    <a:pt x="2732" y="40394"/>
                  </a:cubicBezTo>
                  <a:cubicBezTo>
                    <a:pt x="7818" y="44808"/>
                    <a:pt x="24648" y="39347"/>
                    <a:pt x="32801" y="29174"/>
                  </a:cubicBezTo>
                  <a:cubicBezTo>
                    <a:pt x="40954" y="19002"/>
                    <a:pt x="37289" y="8006"/>
                    <a:pt x="32203" y="351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AA48429A-110B-266F-0456-5EB6648040C4}"/>
                </a:ext>
              </a:extLst>
            </p:cNvPr>
            <p:cNvSpPr/>
            <p:nvPr/>
          </p:nvSpPr>
          <p:spPr>
            <a:xfrm>
              <a:off x="4061862" y="3207983"/>
              <a:ext cx="31874" cy="41876"/>
            </a:xfrm>
            <a:custGeom>
              <a:avLst/>
              <a:gdLst>
                <a:gd name="connsiteX0" fmla="*/ 24533 w 31874"/>
                <a:gd name="connsiteY0" fmla="*/ 1441 h 41876"/>
                <a:gd name="connsiteX1" fmla="*/ 3590 w 31874"/>
                <a:gd name="connsiteY1" fmla="*/ 10417 h 41876"/>
                <a:gd name="connsiteX2" fmla="*/ 4637 w 31874"/>
                <a:gd name="connsiteY2" fmla="*/ 41309 h 41876"/>
                <a:gd name="connsiteX3" fmla="*/ 29545 w 31874"/>
                <a:gd name="connsiteY3" fmla="*/ 24479 h 41876"/>
                <a:gd name="connsiteX4" fmla="*/ 24533 w 31874"/>
                <a:gd name="connsiteY4" fmla="*/ 1441 h 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74" h="41876">
                  <a:moveTo>
                    <a:pt x="24533" y="1441"/>
                  </a:moveTo>
                  <a:cubicBezTo>
                    <a:pt x="19223" y="-1476"/>
                    <a:pt x="9050" y="-653"/>
                    <a:pt x="3590" y="10417"/>
                  </a:cubicBezTo>
                  <a:cubicBezTo>
                    <a:pt x="-1945" y="21412"/>
                    <a:pt x="-674" y="38467"/>
                    <a:pt x="4637" y="41309"/>
                  </a:cubicBezTo>
                  <a:cubicBezTo>
                    <a:pt x="9948" y="44226"/>
                    <a:pt x="24085" y="35475"/>
                    <a:pt x="29545" y="24479"/>
                  </a:cubicBezTo>
                  <a:cubicBezTo>
                    <a:pt x="35006" y="13484"/>
                    <a:pt x="29844" y="4283"/>
                    <a:pt x="24533" y="1441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FE56AF14-D62C-602E-041B-9DA166DCF503}"/>
                </a:ext>
              </a:extLst>
            </p:cNvPr>
            <p:cNvSpPr/>
            <p:nvPr/>
          </p:nvSpPr>
          <p:spPr>
            <a:xfrm>
              <a:off x="4067822" y="3217474"/>
              <a:ext cx="16900" cy="22328"/>
            </a:xfrm>
            <a:custGeom>
              <a:avLst/>
              <a:gdLst>
                <a:gd name="connsiteX0" fmla="*/ 13039 w 16900"/>
                <a:gd name="connsiteY0" fmla="*/ 776 h 22328"/>
                <a:gd name="connsiteX1" fmla="*/ 1894 w 16900"/>
                <a:gd name="connsiteY1" fmla="*/ 5563 h 22328"/>
                <a:gd name="connsiteX2" fmla="*/ 2417 w 16900"/>
                <a:gd name="connsiteY2" fmla="*/ 22019 h 22328"/>
                <a:gd name="connsiteX3" fmla="*/ 15657 w 16900"/>
                <a:gd name="connsiteY3" fmla="*/ 13043 h 22328"/>
                <a:gd name="connsiteX4" fmla="*/ 13039 w 16900"/>
                <a:gd name="connsiteY4" fmla="*/ 776 h 2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00" h="22328">
                  <a:moveTo>
                    <a:pt x="13039" y="776"/>
                  </a:moveTo>
                  <a:cubicBezTo>
                    <a:pt x="10196" y="-795"/>
                    <a:pt x="4811" y="-346"/>
                    <a:pt x="1894" y="5563"/>
                  </a:cubicBezTo>
                  <a:cubicBezTo>
                    <a:pt x="-1024" y="11398"/>
                    <a:pt x="-351" y="20448"/>
                    <a:pt x="2417" y="22019"/>
                  </a:cubicBezTo>
                  <a:cubicBezTo>
                    <a:pt x="5259" y="23590"/>
                    <a:pt x="12739" y="18952"/>
                    <a:pt x="15657" y="13043"/>
                  </a:cubicBezTo>
                  <a:cubicBezTo>
                    <a:pt x="18574" y="7209"/>
                    <a:pt x="15806" y="2347"/>
                    <a:pt x="13039" y="776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AC1DE945-B54D-0CA3-1827-20CA69F48F55}"/>
                </a:ext>
              </a:extLst>
            </p:cNvPr>
            <p:cNvSpPr/>
            <p:nvPr/>
          </p:nvSpPr>
          <p:spPr>
            <a:xfrm>
              <a:off x="4270510" y="3205139"/>
              <a:ext cx="18592" cy="20536"/>
            </a:xfrm>
            <a:custGeom>
              <a:avLst/>
              <a:gdLst>
                <a:gd name="connsiteX0" fmla="*/ 16198 w 18592"/>
                <a:gd name="connsiteY0" fmla="*/ 1742 h 20536"/>
                <a:gd name="connsiteX1" fmla="*/ 4305 w 18592"/>
                <a:gd name="connsiteY1" fmla="*/ 3612 h 20536"/>
                <a:gd name="connsiteX2" fmla="*/ 1164 w 18592"/>
                <a:gd name="connsiteY2" fmla="*/ 19769 h 20536"/>
                <a:gd name="connsiteX3" fmla="*/ 16049 w 18592"/>
                <a:gd name="connsiteY3" fmla="*/ 14309 h 20536"/>
                <a:gd name="connsiteX4" fmla="*/ 16198 w 18592"/>
                <a:gd name="connsiteY4" fmla="*/ 1742 h 2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2" h="20536">
                  <a:moveTo>
                    <a:pt x="16198" y="1742"/>
                  </a:moveTo>
                  <a:cubicBezTo>
                    <a:pt x="13805" y="-427"/>
                    <a:pt x="8419" y="-1324"/>
                    <a:pt x="4305" y="3612"/>
                  </a:cubicBezTo>
                  <a:cubicBezTo>
                    <a:pt x="191" y="8549"/>
                    <a:pt x="-1230" y="17525"/>
                    <a:pt x="1164" y="19769"/>
                  </a:cubicBezTo>
                  <a:cubicBezTo>
                    <a:pt x="3557" y="21938"/>
                    <a:pt x="11860" y="19320"/>
                    <a:pt x="16049" y="14309"/>
                  </a:cubicBezTo>
                  <a:cubicBezTo>
                    <a:pt x="20163" y="9297"/>
                    <a:pt x="18592" y="3912"/>
                    <a:pt x="16198" y="174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FDFDCDDD-7E64-37C6-CFF1-90C5FC79F8D1}"/>
                </a:ext>
              </a:extLst>
            </p:cNvPr>
            <p:cNvSpPr/>
            <p:nvPr/>
          </p:nvSpPr>
          <p:spPr>
            <a:xfrm>
              <a:off x="4114097" y="3250245"/>
              <a:ext cx="35600" cy="38067"/>
            </a:xfrm>
            <a:custGeom>
              <a:avLst/>
              <a:gdLst>
                <a:gd name="connsiteX0" fmla="*/ 31540 w 35600"/>
                <a:gd name="connsiteY0" fmla="*/ 3685 h 38067"/>
                <a:gd name="connsiteX1" fmla="*/ 9025 w 35600"/>
                <a:gd name="connsiteY1" fmla="*/ 6303 h 38067"/>
                <a:gd name="connsiteX2" fmla="*/ 1919 w 35600"/>
                <a:gd name="connsiteY2" fmla="*/ 36373 h 38067"/>
                <a:gd name="connsiteX3" fmla="*/ 30268 w 35600"/>
                <a:gd name="connsiteY3" fmla="*/ 27322 h 38067"/>
                <a:gd name="connsiteX4" fmla="*/ 31540 w 35600"/>
                <a:gd name="connsiteY4" fmla="*/ 3685 h 3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00" h="38067">
                  <a:moveTo>
                    <a:pt x="31540" y="3685"/>
                  </a:moveTo>
                  <a:cubicBezTo>
                    <a:pt x="27201" y="-578"/>
                    <a:pt x="17178" y="-2747"/>
                    <a:pt x="9025" y="6303"/>
                  </a:cubicBezTo>
                  <a:cubicBezTo>
                    <a:pt x="872" y="15279"/>
                    <a:pt x="-2419" y="32034"/>
                    <a:pt x="1919" y="36373"/>
                  </a:cubicBezTo>
                  <a:cubicBezTo>
                    <a:pt x="6258" y="40711"/>
                    <a:pt x="22115" y="36373"/>
                    <a:pt x="30268" y="27322"/>
                  </a:cubicBezTo>
                  <a:cubicBezTo>
                    <a:pt x="38421" y="18271"/>
                    <a:pt x="35878" y="8024"/>
                    <a:pt x="31540" y="368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72BE4031-CCD2-EEF0-FF40-27BAA995E8DF}"/>
                </a:ext>
              </a:extLst>
            </p:cNvPr>
            <p:cNvSpPr/>
            <p:nvPr/>
          </p:nvSpPr>
          <p:spPr>
            <a:xfrm>
              <a:off x="4125225" y="3260362"/>
              <a:ext cx="14610" cy="15479"/>
            </a:xfrm>
            <a:custGeom>
              <a:avLst/>
              <a:gdLst>
                <a:gd name="connsiteX0" fmla="*/ 12857 w 14610"/>
                <a:gd name="connsiteY0" fmla="*/ 1496 h 15479"/>
                <a:gd name="connsiteX1" fmla="*/ 3657 w 14610"/>
                <a:gd name="connsiteY1" fmla="*/ 2544 h 15479"/>
                <a:gd name="connsiteX2" fmla="*/ 814 w 14610"/>
                <a:gd name="connsiteY2" fmla="*/ 14811 h 15479"/>
                <a:gd name="connsiteX3" fmla="*/ 12408 w 14610"/>
                <a:gd name="connsiteY3" fmla="*/ 11071 h 15479"/>
                <a:gd name="connsiteX4" fmla="*/ 12932 w 14610"/>
                <a:gd name="connsiteY4" fmla="*/ 1422 h 1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0" h="15479">
                  <a:moveTo>
                    <a:pt x="12857" y="1496"/>
                  </a:moveTo>
                  <a:cubicBezTo>
                    <a:pt x="11062" y="-224"/>
                    <a:pt x="7023" y="-1122"/>
                    <a:pt x="3657" y="2544"/>
                  </a:cubicBezTo>
                  <a:cubicBezTo>
                    <a:pt x="291" y="6209"/>
                    <a:pt x="-981" y="13090"/>
                    <a:pt x="814" y="14811"/>
                  </a:cubicBezTo>
                  <a:cubicBezTo>
                    <a:pt x="2610" y="16531"/>
                    <a:pt x="9042" y="14811"/>
                    <a:pt x="12408" y="11071"/>
                  </a:cubicBezTo>
                  <a:cubicBezTo>
                    <a:pt x="15774" y="7405"/>
                    <a:pt x="14727" y="3217"/>
                    <a:pt x="12932" y="142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9D4B6AEF-324A-959E-B7C3-D883FB0DDB7C}"/>
                </a:ext>
              </a:extLst>
            </p:cNvPr>
            <p:cNvSpPr/>
            <p:nvPr/>
          </p:nvSpPr>
          <p:spPr>
            <a:xfrm>
              <a:off x="4158383" y="3241015"/>
              <a:ext cx="37201" cy="43494"/>
            </a:xfrm>
            <a:custGeom>
              <a:avLst/>
              <a:gdLst>
                <a:gd name="connsiteX0" fmla="*/ 30712 w 37201"/>
                <a:gd name="connsiteY0" fmla="*/ 2967 h 43494"/>
                <a:gd name="connsiteX1" fmla="*/ 6403 w 37201"/>
                <a:gd name="connsiteY1" fmla="*/ 8577 h 43494"/>
                <a:gd name="connsiteX2" fmla="*/ 3560 w 37201"/>
                <a:gd name="connsiteY2" fmla="*/ 42237 h 43494"/>
                <a:gd name="connsiteX3" fmla="*/ 33256 w 37201"/>
                <a:gd name="connsiteY3" fmla="*/ 28848 h 43494"/>
                <a:gd name="connsiteX4" fmla="*/ 30787 w 37201"/>
                <a:gd name="connsiteY4" fmla="*/ 2967 h 4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01" h="43494">
                  <a:moveTo>
                    <a:pt x="30712" y="2967"/>
                  </a:moveTo>
                  <a:cubicBezTo>
                    <a:pt x="25252" y="-1222"/>
                    <a:pt x="13883" y="-2269"/>
                    <a:pt x="6403" y="8577"/>
                  </a:cubicBezTo>
                  <a:cubicBezTo>
                    <a:pt x="-1077" y="19423"/>
                    <a:pt x="-1975" y="38048"/>
                    <a:pt x="3560" y="42237"/>
                  </a:cubicBezTo>
                  <a:cubicBezTo>
                    <a:pt x="9021" y="46425"/>
                    <a:pt x="25701" y="39694"/>
                    <a:pt x="33256" y="28848"/>
                  </a:cubicBezTo>
                  <a:cubicBezTo>
                    <a:pt x="40736" y="18002"/>
                    <a:pt x="36248" y="7081"/>
                    <a:pt x="30787" y="296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E11C2508-9C4D-6988-A3B3-3F87C293A7EC}"/>
                </a:ext>
              </a:extLst>
            </p:cNvPr>
            <p:cNvSpPr/>
            <p:nvPr/>
          </p:nvSpPr>
          <p:spPr>
            <a:xfrm>
              <a:off x="4166736" y="3249842"/>
              <a:ext cx="21320" cy="24930"/>
            </a:xfrm>
            <a:custGeom>
              <a:avLst/>
              <a:gdLst>
                <a:gd name="connsiteX0" fmla="*/ 17572 w 21320"/>
                <a:gd name="connsiteY0" fmla="*/ 1695 h 24930"/>
                <a:gd name="connsiteX1" fmla="*/ 3659 w 21320"/>
                <a:gd name="connsiteY1" fmla="*/ 4911 h 24930"/>
                <a:gd name="connsiteX2" fmla="*/ 2014 w 21320"/>
                <a:gd name="connsiteY2" fmla="*/ 24209 h 24930"/>
                <a:gd name="connsiteX3" fmla="*/ 19068 w 21320"/>
                <a:gd name="connsiteY3" fmla="*/ 16505 h 24930"/>
                <a:gd name="connsiteX4" fmla="*/ 17647 w 21320"/>
                <a:gd name="connsiteY4" fmla="*/ 1695 h 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0" h="24930">
                  <a:moveTo>
                    <a:pt x="17572" y="1695"/>
                  </a:moveTo>
                  <a:cubicBezTo>
                    <a:pt x="14431" y="-699"/>
                    <a:pt x="7923" y="-1297"/>
                    <a:pt x="3659" y="4911"/>
                  </a:cubicBezTo>
                  <a:cubicBezTo>
                    <a:pt x="-604" y="11119"/>
                    <a:pt x="-1128" y="21816"/>
                    <a:pt x="2014" y="24209"/>
                  </a:cubicBezTo>
                  <a:cubicBezTo>
                    <a:pt x="5155" y="26603"/>
                    <a:pt x="14730" y="22788"/>
                    <a:pt x="19068" y="16505"/>
                  </a:cubicBezTo>
                  <a:cubicBezTo>
                    <a:pt x="23332" y="10297"/>
                    <a:pt x="20789" y="4088"/>
                    <a:pt x="17647" y="1695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712B2FAD-FCE9-6D48-4DA0-22790A99D1E0}"/>
                </a:ext>
              </a:extLst>
            </p:cNvPr>
            <p:cNvSpPr/>
            <p:nvPr/>
          </p:nvSpPr>
          <p:spPr>
            <a:xfrm>
              <a:off x="4182679" y="3184573"/>
              <a:ext cx="37173" cy="43462"/>
            </a:xfrm>
            <a:custGeom>
              <a:avLst/>
              <a:gdLst>
                <a:gd name="connsiteX0" fmla="*/ 30727 w 37173"/>
                <a:gd name="connsiteY0" fmla="*/ 2935 h 43462"/>
                <a:gd name="connsiteX1" fmla="*/ 6417 w 37173"/>
                <a:gd name="connsiteY1" fmla="*/ 8545 h 43462"/>
                <a:gd name="connsiteX2" fmla="*/ 3499 w 37173"/>
                <a:gd name="connsiteY2" fmla="*/ 42205 h 43462"/>
                <a:gd name="connsiteX3" fmla="*/ 33195 w 37173"/>
                <a:gd name="connsiteY3" fmla="*/ 28816 h 43462"/>
                <a:gd name="connsiteX4" fmla="*/ 30727 w 37173"/>
                <a:gd name="connsiteY4" fmla="*/ 2935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73" h="43462">
                  <a:moveTo>
                    <a:pt x="30727" y="2935"/>
                  </a:moveTo>
                  <a:cubicBezTo>
                    <a:pt x="25191" y="-1179"/>
                    <a:pt x="13897" y="-2301"/>
                    <a:pt x="6417" y="8545"/>
                  </a:cubicBezTo>
                  <a:cubicBezTo>
                    <a:pt x="-1063" y="19391"/>
                    <a:pt x="-1961" y="38091"/>
                    <a:pt x="3499" y="42205"/>
                  </a:cubicBezTo>
                  <a:cubicBezTo>
                    <a:pt x="9035" y="46394"/>
                    <a:pt x="25715" y="39662"/>
                    <a:pt x="33195" y="28816"/>
                  </a:cubicBezTo>
                  <a:cubicBezTo>
                    <a:pt x="40750" y="17970"/>
                    <a:pt x="36187" y="7049"/>
                    <a:pt x="30727" y="293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30059A44-98DF-DEBD-D584-FAB9AB13CA57}"/>
                </a:ext>
              </a:extLst>
            </p:cNvPr>
            <p:cNvSpPr/>
            <p:nvPr/>
          </p:nvSpPr>
          <p:spPr>
            <a:xfrm>
              <a:off x="4193878" y="3195576"/>
              <a:ext cx="18286" cy="21330"/>
            </a:xfrm>
            <a:custGeom>
              <a:avLst/>
              <a:gdLst>
                <a:gd name="connsiteX0" fmla="*/ 15114 w 18286"/>
                <a:gd name="connsiteY0" fmla="*/ 1432 h 21330"/>
                <a:gd name="connsiteX1" fmla="*/ 3146 w 18286"/>
                <a:gd name="connsiteY1" fmla="*/ 4199 h 21330"/>
                <a:gd name="connsiteX2" fmla="*/ 1725 w 18286"/>
                <a:gd name="connsiteY2" fmla="*/ 20730 h 21330"/>
                <a:gd name="connsiteX3" fmla="*/ 16311 w 18286"/>
                <a:gd name="connsiteY3" fmla="*/ 14147 h 21330"/>
                <a:gd name="connsiteX4" fmla="*/ 15114 w 18286"/>
                <a:gd name="connsiteY4" fmla="*/ 1432 h 2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6" h="21330">
                  <a:moveTo>
                    <a:pt x="15114" y="1432"/>
                  </a:moveTo>
                  <a:cubicBezTo>
                    <a:pt x="12421" y="-588"/>
                    <a:pt x="6886" y="-1112"/>
                    <a:pt x="3146" y="4199"/>
                  </a:cubicBezTo>
                  <a:cubicBezTo>
                    <a:pt x="-519" y="9510"/>
                    <a:pt x="-968" y="18710"/>
                    <a:pt x="1725" y="20730"/>
                  </a:cubicBezTo>
                  <a:cubicBezTo>
                    <a:pt x="4418" y="22749"/>
                    <a:pt x="12646" y="19458"/>
                    <a:pt x="16311" y="14147"/>
                  </a:cubicBezTo>
                  <a:cubicBezTo>
                    <a:pt x="20051" y="8837"/>
                    <a:pt x="17807" y="3451"/>
                    <a:pt x="15114" y="143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EBCB4F11-76A7-04BE-7A31-0AD2C3EEC0A1}"/>
                </a:ext>
              </a:extLst>
            </p:cNvPr>
            <p:cNvSpPr/>
            <p:nvPr/>
          </p:nvSpPr>
          <p:spPr>
            <a:xfrm>
              <a:off x="4208692" y="3227466"/>
              <a:ext cx="33822" cy="39474"/>
            </a:xfrm>
            <a:custGeom>
              <a:avLst/>
              <a:gdLst>
                <a:gd name="connsiteX0" fmla="*/ 27975 w 33822"/>
                <a:gd name="connsiteY0" fmla="*/ 2678 h 39474"/>
                <a:gd name="connsiteX1" fmla="*/ 5835 w 33822"/>
                <a:gd name="connsiteY1" fmla="*/ 7764 h 39474"/>
                <a:gd name="connsiteX2" fmla="*/ 3217 w 33822"/>
                <a:gd name="connsiteY2" fmla="*/ 38357 h 39474"/>
                <a:gd name="connsiteX3" fmla="*/ 30220 w 33822"/>
                <a:gd name="connsiteY3" fmla="*/ 26240 h 39474"/>
                <a:gd name="connsiteX4" fmla="*/ 27975 w 33822"/>
                <a:gd name="connsiteY4" fmla="*/ 2678 h 3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22" h="39474">
                  <a:moveTo>
                    <a:pt x="27975" y="2678"/>
                  </a:moveTo>
                  <a:cubicBezTo>
                    <a:pt x="22964" y="-1062"/>
                    <a:pt x="12716" y="-2109"/>
                    <a:pt x="5835" y="7764"/>
                  </a:cubicBezTo>
                  <a:cubicBezTo>
                    <a:pt x="-972" y="17638"/>
                    <a:pt x="-1795" y="34617"/>
                    <a:pt x="3217" y="38357"/>
                  </a:cubicBezTo>
                  <a:cubicBezTo>
                    <a:pt x="8228" y="42097"/>
                    <a:pt x="23413" y="36038"/>
                    <a:pt x="30220" y="26240"/>
                  </a:cubicBezTo>
                  <a:cubicBezTo>
                    <a:pt x="37026" y="16366"/>
                    <a:pt x="32987" y="6493"/>
                    <a:pt x="27975" y="267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9B8D5023-BB40-D4C4-7D44-CBA7653E95E0}"/>
                </a:ext>
              </a:extLst>
            </p:cNvPr>
            <p:cNvSpPr/>
            <p:nvPr/>
          </p:nvSpPr>
          <p:spPr>
            <a:xfrm>
              <a:off x="4215270" y="3239334"/>
              <a:ext cx="18286" cy="21330"/>
            </a:xfrm>
            <a:custGeom>
              <a:avLst/>
              <a:gdLst>
                <a:gd name="connsiteX0" fmla="*/ 15114 w 18286"/>
                <a:gd name="connsiteY0" fmla="*/ 1432 h 21330"/>
                <a:gd name="connsiteX1" fmla="*/ 3147 w 18286"/>
                <a:gd name="connsiteY1" fmla="*/ 4199 h 21330"/>
                <a:gd name="connsiteX2" fmla="*/ 1725 w 18286"/>
                <a:gd name="connsiteY2" fmla="*/ 20730 h 21330"/>
                <a:gd name="connsiteX3" fmla="*/ 16311 w 18286"/>
                <a:gd name="connsiteY3" fmla="*/ 14147 h 21330"/>
                <a:gd name="connsiteX4" fmla="*/ 15114 w 18286"/>
                <a:gd name="connsiteY4" fmla="*/ 1432 h 2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6" h="21330">
                  <a:moveTo>
                    <a:pt x="15114" y="1432"/>
                  </a:moveTo>
                  <a:cubicBezTo>
                    <a:pt x="12422" y="-588"/>
                    <a:pt x="6887" y="-1112"/>
                    <a:pt x="3147" y="4199"/>
                  </a:cubicBezTo>
                  <a:cubicBezTo>
                    <a:pt x="-519" y="9510"/>
                    <a:pt x="-968" y="18710"/>
                    <a:pt x="1725" y="20730"/>
                  </a:cubicBezTo>
                  <a:cubicBezTo>
                    <a:pt x="4418" y="22749"/>
                    <a:pt x="12646" y="19458"/>
                    <a:pt x="16311" y="14147"/>
                  </a:cubicBezTo>
                  <a:cubicBezTo>
                    <a:pt x="20051" y="8837"/>
                    <a:pt x="17807" y="3451"/>
                    <a:pt x="15114" y="143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B7A679F3-2EF7-6030-9873-FCD3EED97779}"/>
                </a:ext>
              </a:extLst>
            </p:cNvPr>
            <p:cNvSpPr/>
            <p:nvPr/>
          </p:nvSpPr>
          <p:spPr>
            <a:xfrm>
              <a:off x="4132692" y="3385492"/>
              <a:ext cx="18253" cy="21338"/>
            </a:xfrm>
            <a:custGeom>
              <a:avLst/>
              <a:gdLst>
                <a:gd name="connsiteX0" fmla="*/ 15114 w 18253"/>
                <a:gd name="connsiteY0" fmla="*/ 1432 h 21338"/>
                <a:gd name="connsiteX1" fmla="*/ 3146 w 18253"/>
                <a:gd name="connsiteY1" fmla="*/ 4199 h 21338"/>
                <a:gd name="connsiteX2" fmla="*/ 1725 w 18253"/>
                <a:gd name="connsiteY2" fmla="*/ 20730 h 21338"/>
                <a:gd name="connsiteX3" fmla="*/ 16311 w 18253"/>
                <a:gd name="connsiteY3" fmla="*/ 14147 h 21338"/>
                <a:gd name="connsiteX4" fmla="*/ 15114 w 18253"/>
                <a:gd name="connsiteY4" fmla="*/ 1432 h 2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53" h="21338">
                  <a:moveTo>
                    <a:pt x="15114" y="1432"/>
                  </a:moveTo>
                  <a:cubicBezTo>
                    <a:pt x="12422" y="-588"/>
                    <a:pt x="6886" y="-1112"/>
                    <a:pt x="3146" y="4199"/>
                  </a:cubicBezTo>
                  <a:cubicBezTo>
                    <a:pt x="-519" y="9510"/>
                    <a:pt x="-968" y="18710"/>
                    <a:pt x="1725" y="20730"/>
                  </a:cubicBezTo>
                  <a:cubicBezTo>
                    <a:pt x="4418" y="22749"/>
                    <a:pt x="12646" y="19533"/>
                    <a:pt x="16311" y="14147"/>
                  </a:cubicBezTo>
                  <a:cubicBezTo>
                    <a:pt x="19976" y="8837"/>
                    <a:pt x="17807" y="3451"/>
                    <a:pt x="15114" y="143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15A1DAF8-41E1-8679-3C41-A81C3DC72A41}"/>
                </a:ext>
              </a:extLst>
            </p:cNvPr>
            <p:cNvSpPr/>
            <p:nvPr/>
          </p:nvSpPr>
          <p:spPr>
            <a:xfrm>
              <a:off x="4198515" y="3300894"/>
              <a:ext cx="18253" cy="21338"/>
            </a:xfrm>
            <a:custGeom>
              <a:avLst/>
              <a:gdLst>
                <a:gd name="connsiteX0" fmla="*/ 15114 w 18253"/>
                <a:gd name="connsiteY0" fmla="*/ 1432 h 21338"/>
                <a:gd name="connsiteX1" fmla="*/ 3146 w 18253"/>
                <a:gd name="connsiteY1" fmla="*/ 4199 h 21338"/>
                <a:gd name="connsiteX2" fmla="*/ 1725 w 18253"/>
                <a:gd name="connsiteY2" fmla="*/ 20730 h 21338"/>
                <a:gd name="connsiteX3" fmla="*/ 16311 w 18253"/>
                <a:gd name="connsiteY3" fmla="*/ 14147 h 21338"/>
                <a:gd name="connsiteX4" fmla="*/ 15114 w 18253"/>
                <a:gd name="connsiteY4" fmla="*/ 1432 h 2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53" h="21338">
                  <a:moveTo>
                    <a:pt x="15114" y="1432"/>
                  </a:moveTo>
                  <a:cubicBezTo>
                    <a:pt x="12422" y="-588"/>
                    <a:pt x="6886" y="-1112"/>
                    <a:pt x="3146" y="4199"/>
                  </a:cubicBezTo>
                  <a:cubicBezTo>
                    <a:pt x="-519" y="9510"/>
                    <a:pt x="-968" y="18636"/>
                    <a:pt x="1725" y="20730"/>
                  </a:cubicBezTo>
                  <a:cubicBezTo>
                    <a:pt x="4418" y="22749"/>
                    <a:pt x="12571" y="19533"/>
                    <a:pt x="16311" y="14147"/>
                  </a:cubicBezTo>
                  <a:cubicBezTo>
                    <a:pt x="19976" y="8837"/>
                    <a:pt x="17807" y="3451"/>
                    <a:pt x="15114" y="1432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7984FE9D-1A76-CF1C-A5EF-9F14F12C97F4}"/>
                </a:ext>
              </a:extLst>
            </p:cNvPr>
            <p:cNvSpPr/>
            <p:nvPr/>
          </p:nvSpPr>
          <p:spPr>
            <a:xfrm>
              <a:off x="4171021" y="3353972"/>
              <a:ext cx="12380" cy="14800"/>
            </a:xfrm>
            <a:custGeom>
              <a:avLst/>
              <a:gdLst>
                <a:gd name="connsiteX0" fmla="*/ 10595 w 12380"/>
                <a:gd name="connsiteY0" fmla="*/ 788 h 14800"/>
                <a:gd name="connsiteX1" fmla="*/ 2591 w 12380"/>
                <a:gd name="connsiteY1" fmla="*/ 3181 h 14800"/>
                <a:gd name="connsiteX2" fmla="*/ 945 w 12380"/>
                <a:gd name="connsiteY2" fmla="*/ 14476 h 14800"/>
                <a:gd name="connsiteX3" fmla="*/ 10819 w 12380"/>
                <a:gd name="connsiteY3" fmla="*/ 9315 h 14800"/>
                <a:gd name="connsiteX4" fmla="*/ 10595 w 12380"/>
                <a:gd name="connsiteY4" fmla="*/ 788 h 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0" h="14800">
                  <a:moveTo>
                    <a:pt x="10595" y="788"/>
                  </a:moveTo>
                  <a:cubicBezTo>
                    <a:pt x="8874" y="-484"/>
                    <a:pt x="5284" y="-559"/>
                    <a:pt x="2591" y="3181"/>
                  </a:cubicBezTo>
                  <a:cubicBezTo>
                    <a:pt x="-102" y="6996"/>
                    <a:pt x="-775" y="13204"/>
                    <a:pt x="945" y="14476"/>
                  </a:cubicBezTo>
                  <a:cubicBezTo>
                    <a:pt x="2666" y="15747"/>
                    <a:pt x="8201" y="13129"/>
                    <a:pt x="10819" y="9315"/>
                  </a:cubicBezTo>
                  <a:cubicBezTo>
                    <a:pt x="13512" y="5500"/>
                    <a:pt x="12240" y="1984"/>
                    <a:pt x="10595" y="788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A1A3F79C-7006-D92E-E34A-3F8A50CDDAEC}"/>
                </a:ext>
              </a:extLst>
            </p:cNvPr>
            <p:cNvSpPr/>
            <p:nvPr/>
          </p:nvSpPr>
          <p:spPr>
            <a:xfrm>
              <a:off x="4047303" y="3495048"/>
              <a:ext cx="12379" cy="14871"/>
            </a:xfrm>
            <a:custGeom>
              <a:avLst/>
              <a:gdLst>
                <a:gd name="connsiteX0" fmla="*/ 10595 w 12379"/>
                <a:gd name="connsiteY0" fmla="*/ 784 h 14871"/>
                <a:gd name="connsiteX1" fmla="*/ 2591 w 12379"/>
                <a:gd name="connsiteY1" fmla="*/ 3252 h 14871"/>
                <a:gd name="connsiteX2" fmla="*/ 946 w 12379"/>
                <a:gd name="connsiteY2" fmla="*/ 14547 h 14871"/>
                <a:gd name="connsiteX3" fmla="*/ 10819 w 12379"/>
                <a:gd name="connsiteY3" fmla="*/ 9386 h 14871"/>
                <a:gd name="connsiteX4" fmla="*/ 10595 w 12379"/>
                <a:gd name="connsiteY4" fmla="*/ 784 h 1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9" h="14871">
                  <a:moveTo>
                    <a:pt x="10595" y="784"/>
                  </a:moveTo>
                  <a:cubicBezTo>
                    <a:pt x="8874" y="-488"/>
                    <a:pt x="5284" y="-563"/>
                    <a:pt x="2591" y="3252"/>
                  </a:cubicBezTo>
                  <a:cubicBezTo>
                    <a:pt x="-102" y="7067"/>
                    <a:pt x="-775" y="13275"/>
                    <a:pt x="946" y="14547"/>
                  </a:cubicBezTo>
                  <a:cubicBezTo>
                    <a:pt x="2666" y="15818"/>
                    <a:pt x="8201" y="13200"/>
                    <a:pt x="10819" y="9386"/>
                  </a:cubicBezTo>
                  <a:cubicBezTo>
                    <a:pt x="13512" y="5571"/>
                    <a:pt x="12240" y="2055"/>
                    <a:pt x="10595" y="784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391C06B3-076D-02B9-6B57-D1D5F02E46A5}"/>
                </a:ext>
              </a:extLst>
            </p:cNvPr>
            <p:cNvSpPr/>
            <p:nvPr/>
          </p:nvSpPr>
          <p:spPr>
            <a:xfrm>
              <a:off x="4084855" y="3456267"/>
              <a:ext cx="10946" cy="13179"/>
            </a:xfrm>
            <a:custGeom>
              <a:avLst/>
              <a:gdLst>
                <a:gd name="connsiteX0" fmla="*/ 9395 w 10946"/>
                <a:gd name="connsiteY0" fmla="*/ 594 h 13179"/>
                <a:gd name="connsiteX1" fmla="*/ 2438 w 10946"/>
                <a:gd name="connsiteY1" fmla="*/ 2988 h 13179"/>
                <a:gd name="connsiteX2" fmla="*/ 718 w 10946"/>
                <a:gd name="connsiteY2" fmla="*/ 12936 h 13179"/>
                <a:gd name="connsiteX3" fmla="*/ 9469 w 10946"/>
                <a:gd name="connsiteY3" fmla="*/ 8149 h 13179"/>
                <a:gd name="connsiteX4" fmla="*/ 9469 w 10946"/>
                <a:gd name="connsiteY4" fmla="*/ 669 h 1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6" h="13179">
                  <a:moveTo>
                    <a:pt x="9395" y="594"/>
                  </a:moveTo>
                  <a:cubicBezTo>
                    <a:pt x="7973" y="-453"/>
                    <a:pt x="4832" y="-378"/>
                    <a:pt x="2438" y="2988"/>
                  </a:cubicBezTo>
                  <a:cubicBezTo>
                    <a:pt x="45" y="6428"/>
                    <a:pt x="-703" y="11889"/>
                    <a:pt x="718" y="12936"/>
                  </a:cubicBezTo>
                  <a:cubicBezTo>
                    <a:pt x="2139" y="13983"/>
                    <a:pt x="7001" y="11515"/>
                    <a:pt x="9469" y="8149"/>
                  </a:cubicBezTo>
                  <a:cubicBezTo>
                    <a:pt x="11863" y="4783"/>
                    <a:pt x="10965" y="1716"/>
                    <a:pt x="9469" y="669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3EE4EA84-17E5-1CBB-AC68-4B672DB0B9A9}"/>
                </a:ext>
              </a:extLst>
            </p:cNvPr>
            <p:cNvSpPr/>
            <p:nvPr/>
          </p:nvSpPr>
          <p:spPr>
            <a:xfrm>
              <a:off x="4018528" y="3546756"/>
              <a:ext cx="10827" cy="13197"/>
            </a:xfrm>
            <a:custGeom>
              <a:avLst/>
              <a:gdLst>
                <a:gd name="connsiteX0" fmla="*/ 9450 w 10827"/>
                <a:gd name="connsiteY0" fmla="*/ 612 h 13197"/>
                <a:gd name="connsiteX1" fmla="*/ 2493 w 10827"/>
                <a:gd name="connsiteY1" fmla="*/ 3006 h 13197"/>
                <a:gd name="connsiteX2" fmla="*/ 698 w 10827"/>
                <a:gd name="connsiteY2" fmla="*/ 12954 h 13197"/>
                <a:gd name="connsiteX3" fmla="*/ 9375 w 10827"/>
                <a:gd name="connsiteY3" fmla="*/ 8167 h 13197"/>
                <a:gd name="connsiteX4" fmla="*/ 9375 w 10827"/>
                <a:gd name="connsiteY4" fmla="*/ 687 h 1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27" h="13197">
                  <a:moveTo>
                    <a:pt x="9450" y="612"/>
                  </a:moveTo>
                  <a:cubicBezTo>
                    <a:pt x="8028" y="-435"/>
                    <a:pt x="4887" y="-435"/>
                    <a:pt x="2493" y="3006"/>
                  </a:cubicBezTo>
                  <a:cubicBezTo>
                    <a:pt x="100" y="6372"/>
                    <a:pt x="-723" y="11907"/>
                    <a:pt x="698" y="12954"/>
                  </a:cubicBezTo>
                  <a:cubicBezTo>
                    <a:pt x="2119" y="14001"/>
                    <a:pt x="6981" y="11533"/>
                    <a:pt x="9375" y="8167"/>
                  </a:cubicBezTo>
                  <a:cubicBezTo>
                    <a:pt x="11768" y="4801"/>
                    <a:pt x="10796" y="1734"/>
                    <a:pt x="9375" y="687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2E5D482B-C04B-2D3D-A14C-A6F623A1C80E}"/>
                </a:ext>
              </a:extLst>
            </p:cNvPr>
            <p:cNvSpPr/>
            <p:nvPr/>
          </p:nvSpPr>
          <p:spPr>
            <a:xfrm>
              <a:off x="4335218" y="3325135"/>
              <a:ext cx="30887" cy="34066"/>
            </a:xfrm>
            <a:custGeom>
              <a:avLst/>
              <a:gdLst>
                <a:gd name="connsiteX0" fmla="*/ 25841 w 30887"/>
                <a:gd name="connsiteY0" fmla="*/ 3221 h 34066"/>
                <a:gd name="connsiteX1" fmla="*/ 5795 w 30887"/>
                <a:gd name="connsiteY1" fmla="*/ 5764 h 34066"/>
                <a:gd name="connsiteX2" fmla="*/ 2653 w 30887"/>
                <a:gd name="connsiteY2" fmla="*/ 32617 h 34066"/>
                <a:gd name="connsiteX3" fmla="*/ 27337 w 30887"/>
                <a:gd name="connsiteY3" fmla="*/ 24314 h 34066"/>
                <a:gd name="connsiteX4" fmla="*/ 25916 w 30887"/>
                <a:gd name="connsiteY4" fmla="*/ 3221 h 3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87" h="34066">
                  <a:moveTo>
                    <a:pt x="25841" y="3221"/>
                  </a:moveTo>
                  <a:cubicBezTo>
                    <a:pt x="21428" y="-594"/>
                    <a:pt x="12153" y="-2389"/>
                    <a:pt x="5795" y="5764"/>
                  </a:cubicBezTo>
                  <a:cubicBezTo>
                    <a:pt x="-638" y="13842"/>
                    <a:pt x="-1760" y="28877"/>
                    <a:pt x="2653" y="32617"/>
                  </a:cubicBezTo>
                  <a:cubicBezTo>
                    <a:pt x="7067" y="36432"/>
                    <a:pt x="20904" y="32392"/>
                    <a:pt x="27337" y="24314"/>
                  </a:cubicBezTo>
                  <a:cubicBezTo>
                    <a:pt x="33770" y="16161"/>
                    <a:pt x="30329" y="7036"/>
                    <a:pt x="25916" y="3221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E56D4291-F6B4-775B-F781-7AC91F4BB1E1}"/>
                </a:ext>
              </a:extLst>
            </p:cNvPr>
            <p:cNvSpPr/>
            <p:nvPr/>
          </p:nvSpPr>
          <p:spPr>
            <a:xfrm>
              <a:off x="4289563" y="3332440"/>
              <a:ext cx="34235" cy="37673"/>
            </a:xfrm>
            <a:custGeom>
              <a:avLst/>
              <a:gdLst>
                <a:gd name="connsiteX0" fmla="*/ 28561 w 34235"/>
                <a:gd name="connsiteY0" fmla="*/ 3694 h 37673"/>
                <a:gd name="connsiteX1" fmla="*/ 6196 w 34235"/>
                <a:gd name="connsiteY1" fmla="*/ 6237 h 37673"/>
                <a:gd name="connsiteX2" fmla="*/ 3055 w 34235"/>
                <a:gd name="connsiteY2" fmla="*/ 36008 h 37673"/>
                <a:gd name="connsiteX3" fmla="*/ 30431 w 34235"/>
                <a:gd name="connsiteY3" fmla="*/ 27107 h 37673"/>
                <a:gd name="connsiteX4" fmla="*/ 28561 w 34235"/>
                <a:gd name="connsiteY4" fmla="*/ 3694 h 3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5" h="37673">
                  <a:moveTo>
                    <a:pt x="28561" y="3694"/>
                  </a:moveTo>
                  <a:cubicBezTo>
                    <a:pt x="23550" y="-569"/>
                    <a:pt x="13227" y="-2739"/>
                    <a:pt x="6196" y="6237"/>
                  </a:cubicBezTo>
                  <a:cubicBezTo>
                    <a:pt x="-835" y="15139"/>
                    <a:pt x="-1882" y="31744"/>
                    <a:pt x="3055" y="36008"/>
                  </a:cubicBezTo>
                  <a:cubicBezTo>
                    <a:pt x="7991" y="40271"/>
                    <a:pt x="23400" y="36008"/>
                    <a:pt x="30431" y="27107"/>
                  </a:cubicBezTo>
                  <a:cubicBezTo>
                    <a:pt x="37462" y="18205"/>
                    <a:pt x="33498" y="7958"/>
                    <a:pt x="28561" y="3694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97D4A0E3-7D20-6849-4F1B-6B7A368A7689}"/>
                </a:ext>
              </a:extLst>
            </p:cNvPr>
            <p:cNvSpPr/>
            <p:nvPr/>
          </p:nvSpPr>
          <p:spPr>
            <a:xfrm>
              <a:off x="4327268" y="3370505"/>
              <a:ext cx="35538" cy="34306"/>
            </a:xfrm>
            <a:custGeom>
              <a:avLst/>
              <a:gdLst>
                <a:gd name="connsiteX0" fmla="*/ 32594 w 35538"/>
                <a:gd name="connsiteY0" fmla="*/ 5423 h 34306"/>
                <a:gd name="connsiteX1" fmla="*/ 10977 w 35538"/>
                <a:gd name="connsiteY1" fmla="*/ 4002 h 34306"/>
                <a:gd name="connsiteX2" fmla="*/ 1253 w 35538"/>
                <a:gd name="connsiteY2" fmla="*/ 31453 h 34306"/>
                <a:gd name="connsiteX3" fmla="*/ 29079 w 35538"/>
                <a:gd name="connsiteY3" fmla="*/ 27714 h 34306"/>
                <a:gd name="connsiteX4" fmla="*/ 32669 w 35538"/>
                <a:gd name="connsiteY4" fmla="*/ 5349 h 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38" h="34306">
                  <a:moveTo>
                    <a:pt x="32594" y="5423"/>
                  </a:moveTo>
                  <a:cubicBezTo>
                    <a:pt x="28854" y="561"/>
                    <a:pt x="19654" y="-3179"/>
                    <a:pt x="10977" y="4002"/>
                  </a:cubicBezTo>
                  <a:cubicBezTo>
                    <a:pt x="2301" y="11183"/>
                    <a:pt x="-2412" y="26592"/>
                    <a:pt x="1253" y="31453"/>
                  </a:cubicBezTo>
                  <a:cubicBezTo>
                    <a:pt x="4993" y="36316"/>
                    <a:pt x="20402" y="34894"/>
                    <a:pt x="29079" y="27714"/>
                  </a:cubicBezTo>
                  <a:cubicBezTo>
                    <a:pt x="37755" y="20533"/>
                    <a:pt x="36334" y="10210"/>
                    <a:pt x="32669" y="5349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B8132502-C212-6B2F-8A48-0DEF93DC864F}"/>
                </a:ext>
              </a:extLst>
            </p:cNvPr>
            <p:cNvSpPr/>
            <p:nvPr/>
          </p:nvSpPr>
          <p:spPr>
            <a:xfrm>
              <a:off x="4283662" y="3381260"/>
              <a:ext cx="33427" cy="31377"/>
            </a:xfrm>
            <a:custGeom>
              <a:avLst/>
              <a:gdLst>
                <a:gd name="connsiteX0" fmla="*/ 31321 w 33427"/>
                <a:gd name="connsiteY0" fmla="*/ 4092 h 31377"/>
                <a:gd name="connsiteX1" fmla="*/ 11499 w 33427"/>
                <a:gd name="connsiteY1" fmla="*/ 4317 h 31377"/>
                <a:gd name="connsiteX2" fmla="*/ 878 w 33427"/>
                <a:gd name="connsiteY2" fmla="*/ 29375 h 31377"/>
                <a:gd name="connsiteX3" fmla="*/ 26683 w 33427"/>
                <a:gd name="connsiteY3" fmla="*/ 24213 h 31377"/>
                <a:gd name="connsiteX4" fmla="*/ 31321 w 33427"/>
                <a:gd name="connsiteY4" fmla="*/ 4092 h 3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7" h="31377">
                  <a:moveTo>
                    <a:pt x="31321" y="4092"/>
                  </a:moveTo>
                  <a:cubicBezTo>
                    <a:pt x="28180" y="53"/>
                    <a:pt x="19952" y="-2714"/>
                    <a:pt x="11499" y="4317"/>
                  </a:cubicBezTo>
                  <a:cubicBezTo>
                    <a:pt x="3122" y="11273"/>
                    <a:pt x="-2189" y="25335"/>
                    <a:pt x="878" y="29375"/>
                  </a:cubicBezTo>
                  <a:cubicBezTo>
                    <a:pt x="3945" y="33414"/>
                    <a:pt x="18231" y="31170"/>
                    <a:pt x="26683" y="24213"/>
                  </a:cubicBezTo>
                  <a:cubicBezTo>
                    <a:pt x="35061" y="17257"/>
                    <a:pt x="34388" y="8206"/>
                    <a:pt x="31321" y="4092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990ACF79-06A1-76D8-7735-2F5CC9F66BD8}"/>
                </a:ext>
              </a:extLst>
            </p:cNvPr>
            <p:cNvSpPr/>
            <p:nvPr/>
          </p:nvSpPr>
          <p:spPr>
            <a:xfrm>
              <a:off x="4246159" y="3428908"/>
              <a:ext cx="33455" cy="31452"/>
            </a:xfrm>
            <a:custGeom>
              <a:avLst/>
              <a:gdLst>
                <a:gd name="connsiteX0" fmla="*/ 31275 w 33455"/>
                <a:gd name="connsiteY0" fmla="*/ 4092 h 31452"/>
                <a:gd name="connsiteX1" fmla="*/ 11528 w 33455"/>
                <a:gd name="connsiteY1" fmla="*/ 4317 h 31452"/>
                <a:gd name="connsiteX2" fmla="*/ 906 w 33455"/>
                <a:gd name="connsiteY2" fmla="*/ 29449 h 31452"/>
                <a:gd name="connsiteX3" fmla="*/ 26712 w 33455"/>
                <a:gd name="connsiteY3" fmla="*/ 24288 h 31452"/>
                <a:gd name="connsiteX4" fmla="*/ 31350 w 33455"/>
                <a:gd name="connsiteY4" fmla="*/ 4167 h 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5" h="31452">
                  <a:moveTo>
                    <a:pt x="31275" y="4092"/>
                  </a:moveTo>
                  <a:cubicBezTo>
                    <a:pt x="28133" y="53"/>
                    <a:pt x="19905" y="-2714"/>
                    <a:pt x="11528" y="4317"/>
                  </a:cubicBezTo>
                  <a:cubicBezTo>
                    <a:pt x="3150" y="11273"/>
                    <a:pt x="-2235" y="25335"/>
                    <a:pt x="906" y="29449"/>
                  </a:cubicBezTo>
                  <a:cubicBezTo>
                    <a:pt x="4048" y="33489"/>
                    <a:pt x="18260" y="31244"/>
                    <a:pt x="26712" y="24288"/>
                  </a:cubicBezTo>
                  <a:cubicBezTo>
                    <a:pt x="35090" y="17332"/>
                    <a:pt x="34417" y="8281"/>
                    <a:pt x="31350" y="416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F2A60220-FD39-1A63-38BD-D39C3A6C4722}"/>
                </a:ext>
              </a:extLst>
            </p:cNvPr>
            <p:cNvSpPr/>
            <p:nvPr/>
          </p:nvSpPr>
          <p:spPr>
            <a:xfrm>
              <a:off x="4208151" y="3418068"/>
              <a:ext cx="32193" cy="32848"/>
            </a:xfrm>
            <a:custGeom>
              <a:avLst/>
              <a:gdLst>
                <a:gd name="connsiteX0" fmla="*/ 29489 w 32193"/>
                <a:gd name="connsiteY0" fmla="*/ 3338 h 32848"/>
                <a:gd name="connsiteX1" fmla="*/ 9742 w 32193"/>
                <a:gd name="connsiteY1" fmla="*/ 5357 h 32848"/>
                <a:gd name="connsiteX2" fmla="*/ 1215 w 32193"/>
                <a:gd name="connsiteY2" fmla="*/ 31313 h 32848"/>
                <a:gd name="connsiteX3" fmla="*/ 26497 w 32193"/>
                <a:gd name="connsiteY3" fmla="*/ 23833 h 32848"/>
                <a:gd name="connsiteX4" fmla="*/ 29489 w 32193"/>
                <a:gd name="connsiteY4" fmla="*/ 3413 h 3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3" h="32848">
                  <a:moveTo>
                    <a:pt x="29489" y="3338"/>
                  </a:moveTo>
                  <a:cubicBezTo>
                    <a:pt x="26048" y="-477"/>
                    <a:pt x="17596" y="-2421"/>
                    <a:pt x="9742" y="5357"/>
                  </a:cubicBezTo>
                  <a:cubicBezTo>
                    <a:pt x="1963" y="13062"/>
                    <a:pt x="-2226" y="27498"/>
                    <a:pt x="1215" y="31313"/>
                  </a:cubicBezTo>
                  <a:cubicBezTo>
                    <a:pt x="4656" y="35128"/>
                    <a:pt x="18718" y="31537"/>
                    <a:pt x="26497" y="23833"/>
                  </a:cubicBezTo>
                  <a:cubicBezTo>
                    <a:pt x="34276" y="16129"/>
                    <a:pt x="32855" y="7153"/>
                    <a:pt x="29489" y="341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5F367E7A-FE47-4092-E44E-8AE6F61BD507}"/>
                </a:ext>
              </a:extLst>
            </p:cNvPr>
            <p:cNvSpPr/>
            <p:nvPr/>
          </p:nvSpPr>
          <p:spPr>
            <a:xfrm>
              <a:off x="4232070" y="3473792"/>
              <a:ext cx="34232" cy="30458"/>
            </a:xfrm>
            <a:custGeom>
              <a:avLst/>
              <a:gdLst>
                <a:gd name="connsiteX0" fmla="*/ 32498 w 34232"/>
                <a:gd name="connsiteY0" fmla="*/ 4686 h 30458"/>
                <a:gd name="connsiteX1" fmla="*/ 12751 w 34232"/>
                <a:gd name="connsiteY1" fmla="*/ 3639 h 30458"/>
                <a:gd name="connsiteX2" fmla="*/ 708 w 34232"/>
                <a:gd name="connsiteY2" fmla="*/ 28024 h 30458"/>
                <a:gd name="connsiteX3" fmla="*/ 26738 w 34232"/>
                <a:gd name="connsiteY3" fmla="*/ 24433 h 30458"/>
                <a:gd name="connsiteX4" fmla="*/ 32498 w 34232"/>
                <a:gd name="connsiteY4" fmla="*/ 4686 h 3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" h="30458">
                  <a:moveTo>
                    <a:pt x="32498" y="4686"/>
                  </a:moveTo>
                  <a:cubicBezTo>
                    <a:pt x="29655" y="423"/>
                    <a:pt x="21502" y="-2793"/>
                    <a:pt x="12751" y="3639"/>
                  </a:cubicBezTo>
                  <a:cubicBezTo>
                    <a:pt x="3924" y="10072"/>
                    <a:pt x="-2134" y="23760"/>
                    <a:pt x="708" y="28024"/>
                  </a:cubicBezTo>
                  <a:cubicBezTo>
                    <a:pt x="3550" y="32287"/>
                    <a:pt x="17987" y="30866"/>
                    <a:pt x="26738" y="24433"/>
                  </a:cubicBezTo>
                  <a:cubicBezTo>
                    <a:pt x="35490" y="18001"/>
                    <a:pt x="35340" y="8875"/>
                    <a:pt x="32498" y="4686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B1F308CA-D288-A83C-A32A-0C4F61BC4CB1}"/>
                </a:ext>
              </a:extLst>
            </p:cNvPr>
            <p:cNvSpPr/>
            <p:nvPr/>
          </p:nvSpPr>
          <p:spPr>
            <a:xfrm>
              <a:off x="4277105" y="3462048"/>
              <a:ext cx="34227" cy="30458"/>
            </a:xfrm>
            <a:custGeom>
              <a:avLst/>
              <a:gdLst>
                <a:gd name="connsiteX0" fmla="*/ 32492 w 34227"/>
                <a:gd name="connsiteY0" fmla="*/ 4686 h 30458"/>
                <a:gd name="connsiteX1" fmla="*/ 12745 w 34227"/>
                <a:gd name="connsiteY1" fmla="*/ 3639 h 30458"/>
                <a:gd name="connsiteX2" fmla="*/ 703 w 34227"/>
                <a:gd name="connsiteY2" fmla="*/ 28024 h 30458"/>
                <a:gd name="connsiteX3" fmla="*/ 26733 w 34227"/>
                <a:gd name="connsiteY3" fmla="*/ 24434 h 30458"/>
                <a:gd name="connsiteX4" fmla="*/ 32492 w 34227"/>
                <a:gd name="connsiteY4" fmla="*/ 4612 h 3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27" h="30458">
                  <a:moveTo>
                    <a:pt x="32492" y="4686"/>
                  </a:moveTo>
                  <a:cubicBezTo>
                    <a:pt x="29650" y="423"/>
                    <a:pt x="21497" y="-2794"/>
                    <a:pt x="12745" y="3639"/>
                  </a:cubicBezTo>
                  <a:cubicBezTo>
                    <a:pt x="3994" y="10072"/>
                    <a:pt x="-2140" y="23760"/>
                    <a:pt x="703" y="28024"/>
                  </a:cubicBezTo>
                  <a:cubicBezTo>
                    <a:pt x="3545" y="32287"/>
                    <a:pt x="17982" y="30866"/>
                    <a:pt x="26733" y="24434"/>
                  </a:cubicBezTo>
                  <a:cubicBezTo>
                    <a:pt x="35485" y="17926"/>
                    <a:pt x="35335" y="8875"/>
                    <a:pt x="32492" y="4612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63A382D9-A161-8CFF-89BB-92A77A9B0728}"/>
                </a:ext>
              </a:extLst>
            </p:cNvPr>
            <p:cNvSpPr/>
            <p:nvPr/>
          </p:nvSpPr>
          <p:spPr>
            <a:xfrm>
              <a:off x="4345267" y="3404969"/>
              <a:ext cx="31360" cy="33567"/>
            </a:xfrm>
            <a:custGeom>
              <a:avLst/>
              <a:gdLst>
                <a:gd name="connsiteX0" fmla="*/ 28284 w 31360"/>
                <a:gd name="connsiteY0" fmla="*/ 2898 h 33567"/>
                <a:gd name="connsiteX1" fmla="*/ 8687 w 31360"/>
                <a:gd name="connsiteY1" fmla="*/ 5890 h 33567"/>
                <a:gd name="connsiteX2" fmla="*/ 1431 w 31360"/>
                <a:gd name="connsiteY2" fmla="*/ 32294 h 33567"/>
                <a:gd name="connsiteX3" fmla="*/ 26264 w 31360"/>
                <a:gd name="connsiteY3" fmla="*/ 23468 h 33567"/>
                <a:gd name="connsiteX4" fmla="*/ 28209 w 31360"/>
                <a:gd name="connsiteY4" fmla="*/ 2898 h 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0" h="33567">
                  <a:moveTo>
                    <a:pt x="28284" y="2898"/>
                  </a:moveTo>
                  <a:cubicBezTo>
                    <a:pt x="24693" y="-692"/>
                    <a:pt x="16092" y="-2188"/>
                    <a:pt x="8687" y="5890"/>
                  </a:cubicBezTo>
                  <a:cubicBezTo>
                    <a:pt x="1281" y="14043"/>
                    <a:pt x="-2160" y="28704"/>
                    <a:pt x="1431" y="32294"/>
                  </a:cubicBezTo>
                  <a:cubicBezTo>
                    <a:pt x="5021" y="35885"/>
                    <a:pt x="18859" y="31546"/>
                    <a:pt x="26264" y="23468"/>
                  </a:cubicBezTo>
                  <a:cubicBezTo>
                    <a:pt x="33670" y="15315"/>
                    <a:pt x="31800" y="6488"/>
                    <a:pt x="28209" y="2898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E2125690-3695-8BBE-001F-2A82C3D12254}"/>
                </a:ext>
              </a:extLst>
            </p:cNvPr>
            <p:cNvSpPr/>
            <p:nvPr/>
          </p:nvSpPr>
          <p:spPr>
            <a:xfrm>
              <a:off x="4372999" y="3333743"/>
              <a:ext cx="28089" cy="39665"/>
            </a:xfrm>
            <a:custGeom>
              <a:avLst/>
              <a:gdLst>
                <a:gd name="connsiteX0" fmla="*/ 20898 w 28089"/>
                <a:gd name="connsiteY0" fmla="*/ 820 h 39665"/>
                <a:gd name="connsiteX1" fmla="*/ 1375 w 28089"/>
                <a:gd name="connsiteY1" fmla="*/ 10993 h 39665"/>
                <a:gd name="connsiteX2" fmla="*/ 7733 w 28089"/>
                <a:gd name="connsiteY2" fmla="*/ 39342 h 39665"/>
                <a:gd name="connsiteX3" fmla="*/ 27032 w 28089"/>
                <a:gd name="connsiteY3" fmla="*/ 27150 h 39665"/>
                <a:gd name="connsiteX4" fmla="*/ 28079 w 28089"/>
                <a:gd name="connsiteY4" fmla="*/ 6580 h 39665"/>
                <a:gd name="connsiteX5" fmla="*/ 20973 w 28089"/>
                <a:gd name="connsiteY5" fmla="*/ 746 h 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89" h="39665">
                  <a:moveTo>
                    <a:pt x="20898" y="820"/>
                  </a:moveTo>
                  <a:cubicBezTo>
                    <a:pt x="15064" y="-1349"/>
                    <a:pt x="5040" y="372"/>
                    <a:pt x="1375" y="10993"/>
                  </a:cubicBezTo>
                  <a:cubicBezTo>
                    <a:pt x="-2290" y="21615"/>
                    <a:pt x="1899" y="37173"/>
                    <a:pt x="7733" y="39342"/>
                  </a:cubicBezTo>
                  <a:cubicBezTo>
                    <a:pt x="12520" y="41137"/>
                    <a:pt x="21795" y="35228"/>
                    <a:pt x="27032" y="27150"/>
                  </a:cubicBezTo>
                  <a:cubicBezTo>
                    <a:pt x="27854" y="20343"/>
                    <a:pt x="28153" y="13536"/>
                    <a:pt x="28079" y="6580"/>
                  </a:cubicBezTo>
                  <a:cubicBezTo>
                    <a:pt x="26134" y="3738"/>
                    <a:pt x="23441" y="1718"/>
                    <a:pt x="20973" y="746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80A413C8-0903-B6F9-4B52-37FF5982679A}"/>
                </a:ext>
              </a:extLst>
            </p:cNvPr>
            <p:cNvSpPr/>
            <p:nvPr/>
          </p:nvSpPr>
          <p:spPr>
            <a:xfrm>
              <a:off x="4343528" y="3262459"/>
              <a:ext cx="30841" cy="39657"/>
            </a:xfrm>
            <a:custGeom>
              <a:avLst/>
              <a:gdLst>
                <a:gd name="connsiteX0" fmla="*/ 20823 w 30841"/>
                <a:gd name="connsiteY0" fmla="*/ 820 h 39657"/>
                <a:gd name="connsiteX1" fmla="*/ 1375 w 30841"/>
                <a:gd name="connsiteY1" fmla="*/ 10993 h 39657"/>
                <a:gd name="connsiteX2" fmla="*/ 7733 w 30841"/>
                <a:gd name="connsiteY2" fmla="*/ 39342 h 39657"/>
                <a:gd name="connsiteX3" fmla="*/ 29799 w 30841"/>
                <a:gd name="connsiteY3" fmla="*/ 21540 h 39657"/>
                <a:gd name="connsiteX4" fmla="*/ 20898 w 30841"/>
                <a:gd name="connsiteY4" fmla="*/ 820 h 3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41" h="39657">
                  <a:moveTo>
                    <a:pt x="20823" y="820"/>
                  </a:moveTo>
                  <a:cubicBezTo>
                    <a:pt x="14989" y="-1349"/>
                    <a:pt x="4966" y="372"/>
                    <a:pt x="1375" y="10993"/>
                  </a:cubicBezTo>
                  <a:cubicBezTo>
                    <a:pt x="-2290" y="21615"/>
                    <a:pt x="1899" y="37173"/>
                    <a:pt x="7733" y="39342"/>
                  </a:cubicBezTo>
                  <a:cubicBezTo>
                    <a:pt x="13567" y="41511"/>
                    <a:pt x="26134" y="32161"/>
                    <a:pt x="29799" y="21540"/>
                  </a:cubicBezTo>
                  <a:cubicBezTo>
                    <a:pt x="33464" y="10918"/>
                    <a:pt x="26732" y="2989"/>
                    <a:pt x="20898" y="820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E893A696-C72C-BC7D-F830-59FFC0F1ABD5}"/>
                </a:ext>
              </a:extLst>
            </p:cNvPr>
            <p:cNvSpPr/>
            <p:nvPr/>
          </p:nvSpPr>
          <p:spPr>
            <a:xfrm>
              <a:off x="4309040" y="3227933"/>
              <a:ext cx="33523" cy="44329"/>
            </a:xfrm>
            <a:custGeom>
              <a:avLst/>
              <a:gdLst>
                <a:gd name="connsiteX0" fmla="*/ 20978 w 33523"/>
                <a:gd name="connsiteY0" fmla="*/ 416 h 44329"/>
                <a:gd name="connsiteX1" fmla="*/ 707 w 33523"/>
                <a:gd name="connsiteY1" fmla="*/ 13880 h 44329"/>
                <a:gd name="connsiteX2" fmla="*/ 10730 w 33523"/>
                <a:gd name="connsiteY2" fmla="*/ 44173 h 44329"/>
                <a:gd name="connsiteX3" fmla="*/ 32946 w 33523"/>
                <a:gd name="connsiteY3" fmla="*/ 22107 h 44329"/>
                <a:gd name="connsiteX4" fmla="*/ 20978 w 33523"/>
                <a:gd name="connsiteY4" fmla="*/ 490 h 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3" h="44329">
                  <a:moveTo>
                    <a:pt x="20978" y="416"/>
                  </a:moveTo>
                  <a:cubicBezTo>
                    <a:pt x="14395" y="-1230"/>
                    <a:pt x="3550" y="1762"/>
                    <a:pt x="707" y="13880"/>
                  </a:cubicBezTo>
                  <a:cubicBezTo>
                    <a:pt x="-2135" y="25922"/>
                    <a:pt x="4073" y="42453"/>
                    <a:pt x="10730" y="44173"/>
                  </a:cubicBezTo>
                  <a:cubicBezTo>
                    <a:pt x="17313" y="45819"/>
                    <a:pt x="30103" y="34150"/>
                    <a:pt x="32946" y="22107"/>
                  </a:cubicBezTo>
                  <a:cubicBezTo>
                    <a:pt x="35788" y="10065"/>
                    <a:pt x="27560" y="2136"/>
                    <a:pt x="20978" y="490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2D48697D-FC84-4945-7913-AC624EC7D87E}"/>
                </a:ext>
              </a:extLst>
            </p:cNvPr>
            <p:cNvSpPr/>
            <p:nvPr/>
          </p:nvSpPr>
          <p:spPr>
            <a:xfrm>
              <a:off x="4183974" y="3471473"/>
              <a:ext cx="34232" cy="30458"/>
            </a:xfrm>
            <a:custGeom>
              <a:avLst/>
              <a:gdLst>
                <a:gd name="connsiteX0" fmla="*/ 32498 w 34232"/>
                <a:gd name="connsiteY0" fmla="*/ 4686 h 30458"/>
                <a:gd name="connsiteX1" fmla="*/ 12751 w 34232"/>
                <a:gd name="connsiteY1" fmla="*/ 3639 h 30458"/>
                <a:gd name="connsiteX2" fmla="*/ 708 w 34232"/>
                <a:gd name="connsiteY2" fmla="*/ 28024 h 30458"/>
                <a:gd name="connsiteX3" fmla="*/ 26738 w 34232"/>
                <a:gd name="connsiteY3" fmla="*/ 24433 h 30458"/>
                <a:gd name="connsiteX4" fmla="*/ 32498 w 34232"/>
                <a:gd name="connsiteY4" fmla="*/ 4686 h 3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" h="30458">
                  <a:moveTo>
                    <a:pt x="32498" y="4686"/>
                  </a:moveTo>
                  <a:cubicBezTo>
                    <a:pt x="29655" y="423"/>
                    <a:pt x="21502" y="-2793"/>
                    <a:pt x="12751" y="3639"/>
                  </a:cubicBezTo>
                  <a:cubicBezTo>
                    <a:pt x="3924" y="10072"/>
                    <a:pt x="-2134" y="23760"/>
                    <a:pt x="708" y="28024"/>
                  </a:cubicBezTo>
                  <a:cubicBezTo>
                    <a:pt x="3550" y="32287"/>
                    <a:pt x="17987" y="30866"/>
                    <a:pt x="26738" y="24433"/>
                  </a:cubicBezTo>
                  <a:cubicBezTo>
                    <a:pt x="35490" y="18001"/>
                    <a:pt x="35340" y="8950"/>
                    <a:pt x="32498" y="4686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DDA44470-C5A4-A8B2-0015-2BBB8EBB56BF}"/>
                </a:ext>
              </a:extLst>
            </p:cNvPr>
            <p:cNvSpPr/>
            <p:nvPr/>
          </p:nvSpPr>
          <p:spPr>
            <a:xfrm>
              <a:off x="4159660" y="3420677"/>
              <a:ext cx="39535" cy="42241"/>
            </a:xfrm>
            <a:custGeom>
              <a:avLst/>
              <a:gdLst>
                <a:gd name="connsiteX0" fmla="*/ 34896 w 39535"/>
                <a:gd name="connsiteY0" fmla="*/ 4245 h 42241"/>
                <a:gd name="connsiteX1" fmla="*/ 9838 w 39535"/>
                <a:gd name="connsiteY1" fmla="*/ 6863 h 42241"/>
                <a:gd name="connsiteX2" fmla="*/ 2208 w 39535"/>
                <a:gd name="connsiteY2" fmla="*/ 40298 h 42241"/>
                <a:gd name="connsiteX3" fmla="*/ 33699 w 39535"/>
                <a:gd name="connsiteY3" fmla="*/ 30574 h 42241"/>
                <a:gd name="connsiteX4" fmla="*/ 34896 w 39535"/>
                <a:gd name="connsiteY4" fmla="*/ 4245 h 4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35" h="42241">
                  <a:moveTo>
                    <a:pt x="34896" y="4245"/>
                  </a:moveTo>
                  <a:cubicBezTo>
                    <a:pt x="29959" y="-617"/>
                    <a:pt x="18814" y="-3085"/>
                    <a:pt x="9838" y="6863"/>
                  </a:cubicBezTo>
                  <a:cubicBezTo>
                    <a:pt x="787" y="16811"/>
                    <a:pt x="-2654" y="35437"/>
                    <a:pt x="2208" y="40298"/>
                  </a:cubicBezTo>
                  <a:cubicBezTo>
                    <a:pt x="7145" y="45160"/>
                    <a:pt x="24723" y="40523"/>
                    <a:pt x="33699" y="30574"/>
                  </a:cubicBezTo>
                  <a:cubicBezTo>
                    <a:pt x="42750" y="20626"/>
                    <a:pt x="39758" y="9107"/>
                    <a:pt x="34896" y="424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87D76E58-7ADF-5D81-1117-FB60EF8C67DB}"/>
                </a:ext>
              </a:extLst>
            </p:cNvPr>
            <p:cNvSpPr/>
            <p:nvPr/>
          </p:nvSpPr>
          <p:spPr>
            <a:xfrm>
              <a:off x="4137067" y="3475871"/>
              <a:ext cx="34315" cy="28989"/>
            </a:xfrm>
            <a:custGeom>
              <a:avLst/>
              <a:gdLst>
                <a:gd name="connsiteX0" fmla="*/ 32955 w 34315"/>
                <a:gd name="connsiteY0" fmla="*/ 4626 h 28989"/>
                <a:gd name="connsiteX1" fmla="*/ 13731 w 34315"/>
                <a:gd name="connsiteY1" fmla="*/ 3355 h 28989"/>
                <a:gd name="connsiteX2" fmla="*/ 567 w 34315"/>
                <a:gd name="connsiteY2" fmla="*/ 26543 h 28989"/>
                <a:gd name="connsiteX3" fmla="*/ 26148 w 34315"/>
                <a:gd name="connsiteY3" fmla="*/ 23550 h 28989"/>
                <a:gd name="connsiteX4" fmla="*/ 32955 w 34315"/>
                <a:gd name="connsiteY4" fmla="*/ 4701 h 2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15" h="28989">
                  <a:moveTo>
                    <a:pt x="32955" y="4626"/>
                  </a:moveTo>
                  <a:cubicBezTo>
                    <a:pt x="30412" y="512"/>
                    <a:pt x="22707" y="-2704"/>
                    <a:pt x="13731" y="3355"/>
                  </a:cubicBezTo>
                  <a:cubicBezTo>
                    <a:pt x="4755" y="9413"/>
                    <a:pt x="-2051" y="22428"/>
                    <a:pt x="567" y="26543"/>
                  </a:cubicBezTo>
                  <a:cubicBezTo>
                    <a:pt x="3110" y="30656"/>
                    <a:pt x="17247" y="29535"/>
                    <a:pt x="26148" y="23550"/>
                  </a:cubicBezTo>
                  <a:cubicBezTo>
                    <a:pt x="35124" y="17492"/>
                    <a:pt x="35498" y="8815"/>
                    <a:pt x="32955" y="4701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14879D3C-CF28-09E5-2C5C-890FA3B5778B}"/>
                </a:ext>
              </a:extLst>
            </p:cNvPr>
            <p:cNvSpPr/>
            <p:nvPr/>
          </p:nvSpPr>
          <p:spPr>
            <a:xfrm>
              <a:off x="4159905" y="3518956"/>
              <a:ext cx="34291" cy="28990"/>
            </a:xfrm>
            <a:custGeom>
              <a:avLst/>
              <a:gdLst>
                <a:gd name="connsiteX0" fmla="*/ 32931 w 34291"/>
                <a:gd name="connsiteY0" fmla="*/ 4626 h 28990"/>
                <a:gd name="connsiteX1" fmla="*/ 13707 w 34291"/>
                <a:gd name="connsiteY1" fmla="*/ 3355 h 28990"/>
                <a:gd name="connsiteX2" fmla="*/ 543 w 34291"/>
                <a:gd name="connsiteY2" fmla="*/ 26542 h 28990"/>
                <a:gd name="connsiteX3" fmla="*/ 26124 w 34291"/>
                <a:gd name="connsiteY3" fmla="*/ 23551 h 28990"/>
                <a:gd name="connsiteX4" fmla="*/ 32931 w 34291"/>
                <a:gd name="connsiteY4" fmla="*/ 4701 h 2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1" h="28990">
                  <a:moveTo>
                    <a:pt x="32931" y="4626"/>
                  </a:moveTo>
                  <a:cubicBezTo>
                    <a:pt x="30388" y="512"/>
                    <a:pt x="22683" y="-2704"/>
                    <a:pt x="13707" y="3355"/>
                  </a:cubicBezTo>
                  <a:cubicBezTo>
                    <a:pt x="4732" y="9339"/>
                    <a:pt x="-2001" y="22354"/>
                    <a:pt x="543" y="26542"/>
                  </a:cubicBezTo>
                  <a:cubicBezTo>
                    <a:pt x="3086" y="30657"/>
                    <a:pt x="17223" y="29534"/>
                    <a:pt x="26124" y="23551"/>
                  </a:cubicBezTo>
                  <a:cubicBezTo>
                    <a:pt x="35100" y="17492"/>
                    <a:pt x="35474" y="8815"/>
                    <a:pt x="32931" y="4701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A7E3327C-9F80-67CD-36D1-EB2A904F2800}"/>
                </a:ext>
              </a:extLst>
            </p:cNvPr>
            <p:cNvSpPr/>
            <p:nvPr/>
          </p:nvSpPr>
          <p:spPr>
            <a:xfrm>
              <a:off x="4204410" y="3516770"/>
              <a:ext cx="34316" cy="28934"/>
            </a:xfrm>
            <a:custGeom>
              <a:avLst/>
              <a:gdLst>
                <a:gd name="connsiteX0" fmla="*/ 32931 w 34316"/>
                <a:gd name="connsiteY0" fmla="*/ 4643 h 28934"/>
                <a:gd name="connsiteX1" fmla="*/ 13707 w 34316"/>
                <a:gd name="connsiteY1" fmla="*/ 3296 h 28934"/>
                <a:gd name="connsiteX2" fmla="*/ 543 w 34316"/>
                <a:gd name="connsiteY2" fmla="*/ 26484 h 28934"/>
                <a:gd name="connsiteX3" fmla="*/ 12062 w 34316"/>
                <a:gd name="connsiteY3" fmla="*/ 28653 h 28934"/>
                <a:gd name="connsiteX4" fmla="*/ 32332 w 34316"/>
                <a:gd name="connsiteY4" fmla="*/ 17059 h 28934"/>
                <a:gd name="connsiteX5" fmla="*/ 32931 w 34316"/>
                <a:gd name="connsiteY5" fmla="*/ 4643 h 2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16" h="28934">
                  <a:moveTo>
                    <a:pt x="32931" y="4643"/>
                  </a:moveTo>
                  <a:cubicBezTo>
                    <a:pt x="30388" y="529"/>
                    <a:pt x="22683" y="-2688"/>
                    <a:pt x="13707" y="3296"/>
                  </a:cubicBezTo>
                  <a:cubicBezTo>
                    <a:pt x="4731" y="9355"/>
                    <a:pt x="-2000" y="22295"/>
                    <a:pt x="543" y="26484"/>
                  </a:cubicBezTo>
                  <a:cubicBezTo>
                    <a:pt x="1889" y="28653"/>
                    <a:pt x="6601" y="29401"/>
                    <a:pt x="12062" y="28653"/>
                  </a:cubicBezTo>
                  <a:cubicBezTo>
                    <a:pt x="18869" y="24913"/>
                    <a:pt x="25601" y="21024"/>
                    <a:pt x="32332" y="17059"/>
                  </a:cubicBezTo>
                  <a:cubicBezTo>
                    <a:pt x="35025" y="12347"/>
                    <a:pt x="34726" y="7410"/>
                    <a:pt x="32931" y="4643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221352C5-107F-0B95-A5BA-53CB490A9B80}"/>
                </a:ext>
              </a:extLst>
            </p:cNvPr>
            <p:cNvSpPr/>
            <p:nvPr/>
          </p:nvSpPr>
          <p:spPr>
            <a:xfrm>
              <a:off x="4120622" y="3515925"/>
              <a:ext cx="33033" cy="30543"/>
            </a:xfrm>
            <a:custGeom>
              <a:avLst/>
              <a:gdLst>
                <a:gd name="connsiteX0" fmla="*/ 31149 w 33033"/>
                <a:gd name="connsiteY0" fmla="*/ 3768 h 30543"/>
                <a:gd name="connsiteX1" fmla="*/ 11850 w 33033"/>
                <a:gd name="connsiteY1" fmla="*/ 4366 h 30543"/>
                <a:gd name="connsiteX2" fmla="*/ 780 w 33033"/>
                <a:gd name="connsiteY2" fmla="*/ 28751 h 30543"/>
                <a:gd name="connsiteX3" fmla="*/ 26062 w 33033"/>
                <a:gd name="connsiteY3" fmla="*/ 23215 h 30543"/>
                <a:gd name="connsiteX4" fmla="*/ 31149 w 33033"/>
                <a:gd name="connsiteY4" fmla="*/ 3768 h 3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33" h="30543">
                  <a:moveTo>
                    <a:pt x="31149" y="3768"/>
                  </a:moveTo>
                  <a:cubicBezTo>
                    <a:pt x="28231" y="-122"/>
                    <a:pt x="20228" y="-2516"/>
                    <a:pt x="11850" y="4366"/>
                  </a:cubicBezTo>
                  <a:cubicBezTo>
                    <a:pt x="3473" y="11247"/>
                    <a:pt x="-2137" y="24861"/>
                    <a:pt x="780" y="28751"/>
                  </a:cubicBezTo>
                  <a:cubicBezTo>
                    <a:pt x="3697" y="32565"/>
                    <a:pt x="17685" y="30097"/>
                    <a:pt x="26062" y="23215"/>
                  </a:cubicBezTo>
                  <a:cubicBezTo>
                    <a:pt x="34440" y="16334"/>
                    <a:pt x="34066" y="7657"/>
                    <a:pt x="31149" y="376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31325F0F-0914-EB31-AC6F-4400FF92629D}"/>
                </a:ext>
              </a:extLst>
            </p:cNvPr>
            <p:cNvSpPr/>
            <p:nvPr/>
          </p:nvSpPr>
          <p:spPr>
            <a:xfrm>
              <a:off x="4081899" y="3500877"/>
              <a:ext cx="36258" cy="33612"/>
            </a:xfrm>
            <a:custGeom>
              <a:avLst/>
              <a:gdLst>
                <a:gd name="connsiteX0" fmla="*/ 34192 w 36258"/>
                <a:gd name="connsiteY0" fmla="*/ 4155 h 33612"/>
                <a:gd name="connsiteX1" fmla="*/ 13024 w 36258"/>
                <a:gd name="connsiteY1" fmla="*/ 4828 h 33612"/>
                <a:gd name="connsiteX2" fmla="*/ 831 w 36258"/>
                <a:gd name="connsiteY2" fmla="*/ 31606 h 33612"/>
                <a:gd name="connsiteX3" fmla="*/ 28582 w 36258"/>
                <a:gd name="connsiteY3" fmla="*/ 25548 h 33612"/>
                <a:gd name="connsiteX4" fmla="*/ 34192 w 36258"/>
                <a:gd name="connsiteY4" fmla="*/ 4155 h 3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58" h="33612">
                  <a:moveTo>
                    <a:pt x="34192" y="4155"/>
                  </a:moveTo>
                  <a:cubicBezTo>
                    <a:pt x="30975" y="-109"/>
                    <a:pt x="22224" y="-2802"/>
                    <a:pt x="13024" y="4828"/>
                  </a:cubicBezTo>
                  <a:cubicBezTo>
                    <a:pt x="3823" y="12383"/>
                    <a:pt x="-2311" y="27343"/>
                    <a:pt x="831" y="31606"/>
                  </a:cubicBezTo>
                  <a:cubicBezTo>
                    <a:pt x="4047" y="35870"/>
                    <a:pt x="19382" y="33102"/>
                    <a:pt x="28582" y="25548"/>
                  </a:cubicBezTo>
                  <a:cubicBezTo>
                    <a:pt x="37782" y="17993"/>
                    <a:pt x="37408" y="8418"/>
                    <a:pt x="34192" y="4155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7D37F5CB-7D6A-7692-D7E5-8F1FFEAE90AB}"/>
                </a:ext>
              </a:extLst>
            </p:cNvPr>
            <p:cNvSpPr/>
            <p:nvPr/>
          </p:nvSpPr>
          <p:spPr>
            <a:xfrm>
              <a:off x="4104757" y="3448539"/>
              <a:ext cx="33459" cy="38807"/>
            </a:xfrm>
            <a:custGeom>
              <a:avLst/>
              <a:gdLst>
                <a:gd name="connsiteX0" fmla="*/ 28463 w 33459"/>
                <a:gd name="connsiteY0" fmla="*/ 2637 h 38807"/>
                <a:gd name="connsiteX1" fmla="*/ 6846 w 33459"/>
                <a:gd name="connsiteY1" fmla="*/ 7649 h 38807"/>
                <a:gd name="connsiteX2" fmla="*/ 2582 w 33459"/>
                <a:gd name="connsiteY2" fmla="*/ 37718 h 38807"/>
                <a:gd name="connsiteX3" fmla="*/ 29360 w 33459"/>
                <a:gd name="connsiteY3" fmla="*/ 25750 h 38807"/>
                <a:gd name="connsiteX4" fmla="*/ 28538 w 33459"/>
                <a:gd name="connsiteY4" fmla="*/ 2637 h 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9" h="38807">
                  <a:moveTo>
                    <a:pt x="28463" y="2637"/>
                  </a:moveTo>
                  <a:cubicBezTo>
                    <a:pt x="23825" y="-1103"/>
                    <a:pt x="13952" y="-2000"/>
                    <a:pt x="6846" y="7649"/>
                  </a:cubicBezTo>
                  <a:cubicBezTo>
                    <a:pt x="-335" y="17373"/>
                    <a:pt x="-2055" y="34053"/>
                    <a:pt x="2582" y="37718"/>
                  </a:cubicBezTo>
                  <a:cubicBezTo>
                    <a:pt x="7145" y="41383"/>
                    <a:pt x="22180" y="35400"/>
                    <a:pt x="29360" y="25750"/>
                  </a:cubicBezTo>
                  <a:cubicBezTo>
                    <a:pt x="36467" y="16026"/>
                    <a:pt x="33100" y="6302"/>
                    <a:pt x="28538" y="2637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7AA7AAB7-E6C6-6F76-4EC2-0DC840F8ECDE}"/>
                </a:ext>
              </a:extLst>
            </p:cNvPr>
            <p:cNvSpPr/>
            <p:nvPr/>
          </p:nvSpPr>
          <p:spPr>
            <a:xfrm>
              <a:off x="4071543" y="3544677"/>
              <a:ext cx="36032" cy="29276"/>
            </a:xfrm>
            <a:custGeom>
              <a:avLst/>
              <a:gdLst>
                <a:gd name="connsiteX0" fmla="*/ 34973 w 36032"/>
                <a:gd name="connsiteY0" fmla="*/ 6955 h 29276"/>
                <a:gd name="connsiteX1" fmla="*/ 15376 w 36032"/>
                <a:gd name="connsiteY1" fmla="*/ 2093 h 29276"/>
                <a:gd name="connsiteX2" fmla="*/ 416 w 36032"/>
                <a:gd name="connsiteY2" fmla="*/ 24833 h 29276"/>
                <a:gd name="connsiteX3" fmla="*/ 26820 w 36032"/>
                <a:gd name="connsiteY3" fmla="*/ 26179 h 29276"/>
                <a:gd name="connsiteX4" fmla="*/ 34973 w 36032"/>
                <a:gd name="connsiteY4" fmla="*/ 6955 h 2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32" h="29276">
                  <a:moveTo>
                    <a:pt x="34973" y="6955"/>
                  </a:moveTo>
                  <a:cubicBezTo>
                    <a:pt x="32654" y="2019"/>
                    <a:pt x="24950" y="-2918"/>
                    <a:pt x="15376" y="2093"/>
                  </a:cubicBezTo>
                  <a:cubicBezTo>
                    <a:pt x="5801" y="7030"/>
                    <a:pt x="-1903" y="19896"/>
                    <a:pt x="416" y="24833"/>
                  </a:cubicBezTo>
                  <a:cubicBezTo>
                    <a:pt x="2735" y="29769"/>
                    <a:pt x="17246" y="31116"/>
                    <a:pt x="26820" y="26179"/>
                  </a:cubicBezTo>
                  <a:cubicBezTo>
                    <a:pt x="36320" y="21242"/>
                    <a:pt x="37292" y="11817"/>
                    <a:pt x="34973" y="6955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718E9359-F9B4-4C95-424F-122916BC8F67}"/>
                </a:ext>
              </a:extLst>
            </p:cNvPr>
            <p:cNvSpPr/>
            <p:nvPr/>
          </p:nvSpPr>
          <p:spPr>
            <a:xfrm>
              <a:off x="4117040" y="3558192"/>
              <a:ext cx="35880" cy="29044"/>
            </a:xfrm>
            <a:custGeom>
              <a:avLst/>
              <a:gdLst>
                <a:gd name="connsiteX0" fmla="*/ 34731 w 35880"/>
                <a:gd name="connsiteY0" fmla="*/ 6754 h 29044"/>
                <a:gd name="connsiteX1" fmla="*/ 15058 w 35880"/>
                <a:gd name="connsiteY1" fmla="*/ 2191 h 29044"/>
                <a:gd name="connsiteX2" fmla="*/ 472 w 35880"/>
                <a:gd name="connsiteY2" fmla="*/ 25229 h 29044"/>
                <a:gd name="connsiteX3" fmla="*/ 7578 w 35880"/>
                <a:gd name="connsiteY3" fmla="*/ 29044 h 29044"/>
                <a:gd name="connsiteX4" fmla="*/ 34506 w 35880"/>
                <a:gd name="connsiteY4" fmla="*/ 18348 h 29044"/>
                <a:gd name="connsiteX5" fmla="*/ 34731 w 35880"/>
                <a:gd name="connsiteY5" fmla="*/ 6679 h 2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80" h="29044">
                  <a:moveTo>
                    <a:pt x="34731" y="6754"/>
                  </a:moveTo>
                  <a:cubicBezTo>
                    <a:pt x="32337" y="1817"/>
                    <a:pt x="24483" y="-2895"/>
                    <a:pt x="15058" y="2191"/>
                  </a:cubicBezTo>
                  <a:cubicBezTo>
                    <a:pt x="5559" y="7278"/>
                    <a:pt x="-1996" y="20367"/>
                    <a:pt x="472" y="25229"/>
                  </a:cubicBezTo>
                  <a:cubicBezTo>
                    <a:pt x="1370" y="27099"/>
                    <a:pt x="4063" y="28446"/>
                    <a:pt x="7578" y="29044"/>
                  </a:cubicBezTo>
                  <a:cubicBezTo>
                    <a:pt x="16479" y="25903"/>
                    <a:pt x="25455" y="22312"/>
                    <a:pt x="34506" y="18348"/>
                  </a:cubicBezTo>
                  <a:cubicBezTo>
                    <a:pt x="36451" y="14084"/>
                    <a:pt x="36152" y="9596"/>
                    <a:pt x="34731" y="6679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2177808A-F55E-D8FF-7A83-27D01430D261}"/>
                </a:ext>
              </a:extLst>
            </p:cNvPr>
            <p:cNvSpPr/>
            <p:nvPr/>
          </p:nvSpPr>
          <p:spPr>
            <a:xfrm>
              <a:off x="4047350" y="3586401"/>
              <a:ext cx="27186" cy="15876"/>
            </a:xfrm>
            <a:custGeom>
              <a:avLst/>
              <a:gdLst>
                <a:gd name="connsiteX0" fmla="*/ 25582 w 27186"/>
                <a:gd name="connsiteY0" fmla="*/ 14075 h 15876"/>
                <a:gd name="connsiteX1" fmla="*/ 26629 w 27186"/>
                <a:gd name="connsiteY1" fmla="*/ 5473 h 15876"/>
                <a:gd name="connsiteX2" fmla="*/ 12417 w 27186"/>
                <a:gd name="connsiteY2" fmla="*/ 1209 h 15876"/>
                <a:gd name="connsiteX3" fmla="*/ 0 w 27186"/>
                <a:gd name="connsiteY3" fmla="*/ 15870 h 15876"/>
                <a:gd name="connsiteX4" fmla="*/ 25582 w 27186"/>
                <a:gd name="connsiteY4" fmla="*/ 14075 h 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6" h="15876">
                  <a:moveTo>
                    <a:pt x="25582" y="14075"/>
                  </a:moveTo>
                  <a:cubicBezTo>
                    <a:pt x="27452" y="11083"/>
                    <a:pt x="27526" y="7717"/>
                    <a:pt x="26629" y="5473"/>
                  </a:cubicBezTo>
                  <a:cubicBezTo>
                    <a:pt x="25133" y="1808"/>
                    <a:pt x="19747" y="-2007"/>
                    <a:pt x="12417" y="1209"/>
                  </a:cubicBezTo>
                  <a:cubicBezTo>
                    <a:pt x="5834" y="4127"/>
                    <a:pt x="0" y="11756"/>
                    <a:pt x="0" y="15870"/>
                  </a:cubicBezTo>
                  <a:cubicBezTo>
                    <a:pt x="8078" y="15945"/>
                    <a:pt x="16680" y="15347"/>
                    <a:pt x="25582" y="14075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F421F80A-DAD7-F88D-1635-DF3F88A1A0C9}"/>
                </a:ext>
              </a:extLst>
            </p:cNvPr>
            <p:cNvSpPr/>
            <p:nvPr/>
          </p:nvSpPr>
          <p:spPr>
            <a:xfrm>
              <a:off x="4041411" y="3534871"/>
              <a:ext cx="28320" cy="27414"/>
            </a:xfrm>
            <a:custGeom>
              <a:avLst/>
              <a:gdLst>
                <a:gd name="connsiteX0" fmla="*/ 26359 w 28320"/>
                <a:gd name="connsiteY0" fmla="*/ 3223 h 27414"/>
                <a:gd name="connsiteX1" fmla="*/ 9380 w 28320"/>
                <a:gd name="connsiteY1" fmla="*/ 4045 h 27414"/>
                <a:gd name="connsiteX2" fmla="*/ 853 w 28320"/>
                <a:gd name="connsiteY2" fmla="*/ 25887 h 27414"/>
                <a:gd name="connsiteX3" fmla="*/ 22844 w 28320"/>
                <a:gd name="connsiteY3" fmla="*/ 20651 h 27414"/>
                <a:gd name="connsiteX4" fmla="*/ 26359 w 28320"/>
                <a:gd name="connsiteY4" fmla="*/ 3297 h 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20" h="27414">
                  <a:moveTo>
                    <a:pt x="26359" y="3223"/>
                  </a:moveTo>
                  <a:cubicBezTo>
                    <a:pt x="23592" y="-143"/>
                    <a:pt x="16411" y="-2238"/>
                    <a:pt x="9380" y="4045"/>
                  </a:cubicBezTo>
                  <a:cubicBezTo>
                    <a:pt x="2349" y="10254"/>
                    <a:pt x="-1915" y="22446"/>
                    <a:pt x="853" y="25887"/>
                  </a:cubicBezTo>
                  <a:cubicBezTo>
                    <a:pt x="3620" y="29253"/>
                    <a:pt x="15813" y="26859"/>
                    <a:pt x="22844" y="20651"/>
                  </a:cubicBezTo>
                  <a:cubicBezTo>
                    <a:pt x="29875" y="14443"/>
                    <a:pt x="29052" y="6663"/>
                    <a:pt x="26359" y="3297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A0139341-7EAE-BC58-E9CE-130D8473C514}"/>
                </a:ext>
              </a:extLst>
            </p:cNvPr>
            <p:cNvSpPr/>
            <p:nvPr/>
          </p:nvSpPr>
          <p:spPr>
            <a:xfrm>
              <a:off x="4028132" y="3572935"/>
              <a:ext cx="25583" cy="18567"/>
            </a:xfrm>
            <a:custGeom>
              <a:avLst/>
              <a:gdLst>
                <a:gd name="connsiteX0" fmla="*/ 25202 w 25583"/>
                <a:gd name="connsiteY0" fmla="*/ 5102 h 18567"/>
                <a:gd name="connsiteX1" fmla="*/ 12262 w 25583"/>
                <a:gd name="connsiteY1" fmla="*/ 988 h 18567"/>
                <a:gd name="connsiteX2" fmla="*/ 144 w 25583"/>
                <a:gd name="connsiteY2" fmla="*/ 14975 h 18567"/>
                <a:gd name="connsiteX3" fmla="*/ 18022 w 25583"/>
                <a:gd name="connsiteY3" fmla="*/ 17219 h 18567"/>
                <a:gd name="connsiteX4" fmla="*/ 25202 w 25583"/>
                <a:gd name="connsiteY4" fmla="*/ 5176 h 1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3" h="18567">
                  <a:moveTo>
                    <a:pt x="25202" y="5102"/>
                  </a:moveTo>
                  <a:cubicBezTo>
                    <a:pt x="24006" y="1810"/>
                    <a:pt x="19144" y="-1780"/>
                    <a:pt x="12262" y="988"/>
                  </a:cubicBezTo>
                  <a:cubicBezTo>
                    <a:pt x="5381" y="3680"/>
                    <a:pt x="-1052" y="11609"/>
                    <a:pt x="144" y="14975"/>
                  </a:cubicBezTo>
                  <a:cubicBezTo>
                    <a:pt x="1341" y="18266"/>
                    <a:pt x="11140" y="19912"/>
                    <a:pt x="18022" y="17219"/>
                  </a:cubicBezTo>
                  <a:cubicBezTo>
                    <a:pt x="24978" y="14526"/>
                    <a:pt x="26399" y="8542"/>
                    <a:pt x="25202" y="5176"/>
                  </a:cubicBezTo>
                  <a:close/>
                </a:path>
              </a:pathLst>
            </a:custGeom>
            <a:solidFill>
              <a:srgbClr val="BE1622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74264F2E-6B38-8714-CAC1-B1A0CC3EE1D6}"/>
                </a:ext>
              </a:extLst>
            </p:cNvPr>
            <p:cNvSpPr/>
            <p:nvPr/>
          </p:nvSpPr>
          <p:spPr>
            <a:xfrm>
              <a:off x="3999105" y="3578016"/>
              <a:ext cx="22196" cy="18270"/>
            </a:xfrm>
            <a:custGeom>
              <a:avLst/>
              <a:gdLst>
                <a:gd name="connsiteX0" fmla="*/ 21243 w 22196"/>
                <a:gd name="connsiteY0" fmla="*/ 3535 h 18270"/>
                <a:gd name="connsiteX1" fmla="*/ 7779 w 22196"/>
                <a:gd name="connsiteY1" fmla="*/ 2114 h 18270"/>
                <a:gd name="connsiteX2" fmla="*/ 0 w 22196"/>
                <a:gd name="connsiteY2" fmla="*/ 10791 h 18270"/>
                <a:gd name="connsiteX3" fmla="*/ 13838 w 22196"/>
                <a:gd name="connsiteY3" fmla="*/ 18271 h 18270"/>
                <a:gd name="connsiteX4" fmla="*/ 16456 w 22196"/>
                <a:gd name="connsiteY4" fmla="*/ 16850 h 18270"/>
                <a:gd name="connsiteX5" fmla="*/ 21243 w 22196"/>
                <a:gd name="connsiteY5" fmla="*/ 3610 h 18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96" h="18270">
                  <a:moveTo>
                    <a:pt x="21243" y="3535"/>
                  </a:moveTo>
                  <a:cubicBezTo>
                    <a:pt x="19523" y="544"/>
                    <a:pt x="14062" y="-1925"/>
                    <a:pt x="7779" y="2114"/>
                  </a:cubicBezTo>
                  <a:cubicBezTo>
                    <a:pt x="4563" y="4209"/>
                    <a:pt x="1720" y="7575"/>
                    <a:pt x="0" y="10791"/>
                  </a:cubicBezTo>
                  <a:cubicBezTo>
                    <a:pt x="4264" y="13783"/>
                    <a:pt x="8826" y="16251"/>
                    <a:pt x="13838" y="18271"/>
                  </a:cubicBezTo>
                  <a:cubicBezTo>
                    <a:pt x="14736" y="17897"/>
                    <a:pt x="15633" y="17373"/>
                    <a:pt x="16456" y="16850"/>
                  </a:cubicBezTo>
                  <a:cubicBezTo>
                    <a:pt x="22739" y="12811"/>
                    <a:pt x="23038" y="6602"/>
                    <a:pt x="21243" y="3610"/>
                  </a:cubicBezTo>
                  <a:close/>
                </a:path>
              </a:pathLst>
            </a:custGeom>
            <a:solidFill>
              <a:srgbClr val="981D1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3F7DE4FD-B0F1-A1FA-3B39-020C02BF9DE0}"/>
                </a:ext>
              </a:extLst>
            </p:cNvPr>
            <p:cNvSpPr/>
            <p:nvPr/>
          </p:nvSpPr>
          <p:spPr>
            <a:xfrm>
              <a:off x="4191019" y="3368880"/>
              <a:ext cx="37395" cy="42101"/>
            </a:xfrm>
            <a:custGeom>
              <a:avLst/>
              <a:gdLst>
                <a:gd name="connsiteX0" fmla="*/ 31811 w 37395"/>
                <a:gd name="connsiteY0" fmla="*/ 3383 h 42101"/>
                <a:gd name="connsiteX1" fmla="*/ 7651 w 37395"/>
                <a:gd name="connsiteY1" fmla="*/ 7646 h 42101"/>
                <a:gd name="connsiteX2" fmla="*/ 2864 w 37395"/>
                <a:gd name="connsiteY2" fmla="*/ 40633 h 42101"/>
                <a:gd name="connsiteX3" fmla="*/ 32784 w 37395"/>
                <a:gd name="connsiteY3" fmla="*/ 28964 h 42101"/>
                <a:gd name="connsiteX4" fmla="*/ 31886 w 37395"/>
                <a:gd name="connsiteY4" fmla="*/ 3383 h 4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95" h="42101">
                  <a:moveTo>
                    <a:pt x="31811" y="3383"/>
                  </a:moveTo>
                  <a:cubicBezTo>
                    <a:pt x="26650" y="-955"/>
                    <a:pt x="15654" y="-2601"/>
                    <a:pt x="7651" y="7646"/>
                  </a:cubicBezTo>
                  <a:cubicBezTo>
                    <a:pt x="-353" y="17969"/>
                    <a:pt x="-2297" y="36220"/>
                    <a:pt x="2864" y="40633"/>
                  </a:cubicBezTo>
                  <a:cubicBezTo>
                    <a:pt x="8025" y="44971"/>
                    <a:pt x="24780" y="39287"/>
                    <a:pt x="32784" y="28964"/>
                  </a:cubicBezTo>
                  <a:cubicBezTo>
                    <a:pt x="40787" y="18717"/>
                    <a:pt x="36972" y="7721"/>
                    <a:pt x="31886" y="3383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1A931406-4F8E-7E90-F457-C934C41CA972}"/>
                </a:ext>
              </a:extLst>
            </p:cNvPr>
            <p:cNvSpPr/>
            <p:nvPr/>
          </p:nvSpPr>
          <p:spPr>
            <a:xfrm>
              <a:off x="4294767" y="3414934"/>
              <a:ext cx="34220" cy="32637"/>
            </a:xfrm>
            <a:custGeom>
              <a:avLst/>
              <a:gdLst>
                <a:gd name="connsiteX0" fmla="*/ 31660 w 34220"/>
                <a:gd name="connsiteY0" fmla="*/ 4752 h 32637"/>
                <a:gd name="connsiteX1" fmla="*/ 11090 w 34220"/>
                <a:gd name="connsiteY1" fmla="*/ 4078 h 32637"/>
                <a:gd name="connsiteX2" fmla="*/ 1067 w 34220"/>
                <a:gd name="connsiteY2" fmla="*/ 30184 h 32637"/>
                <a:gd name="connsiteX3" fmla="*/ 27696 w 34220"/>
                <a:gd name="connsiteY3" fmla="*/ 25845 h 32637"/>
                <a:gd name="connsiteX4" fmla="*/ 31735 w 34220"/>
                <a:gd name="connsiteY4" fmla="*/ 4752 h 3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20" h="32637">
                  <a:moveTo>
                    <a:pt x="31660" y="4752"/>
                  </a:moveTo>
                  <a:cubicBezTo>
                    <a:pt x="28294" y="338"/>
                    <a:pt x="19543" y="-2953"/>
                    <a:pt x="11090" y="4078"/>
                  </a:cubicBezTo>
                  <a:cubicBezTo>
                    <a:pt x="2638" y="11110"/>
                    <a:pt x="-2299" y="25770"/>
                    <a:pt x="1067" y="30184"/>
                  </a:cubicBezTo>
                  <a:cubicBezTo>
                    <a:pt x="4433" y="34671"/>
                    <a:pt x="19244" y="32876"/>
                    <a:pt x="27696" y="25845"/>
                  </a:cubicBezTo>
                  <a:cubicBezTo>
                    <a:pt x="36148" y="18814"/>
                    <a:pt x="35101" y="9165"/>
                    <a:pt x="31735" y="4752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5CEF0F13-526C-64FD-6D78-1B2B7E0541A3}"/>
                </a:ext>
              </a:extLst>
            </p:cNvPr>
            <p:cNvSpPr/>
            <p:nvPr/>
          </p:nvSpPr>
          <p:spPr>
            <a:xfrm>
              <a:off x="4246457" y="3363751"/>
              <a:ext cx="30640" cy="36359"/>
            </a:xfrm>
            <a:custGeom>
              <a:avLst/>
              <a:gdLst>
                <a:gd name="connsiteX0" fmla="*/ 25516 w 30640"/>
                <a:gd name="connsiteY0" fmla="*/ 2229 h 36359"/>
                <a:gd name="connsiteX1" fmla="*/ 5545 w 30640"/>
                <a:gd name="connsiteY1" fmla="*/ 7465 h 36359"/>
                <a:gd name="connsiteX2" fmla="*/ 2777 w 30640"/>
                <a:gd name="connsiteY2" fmla="*/ 35440 h 36359"/>
                <a:gd name="connsiteX3" fmla="*/ 27236 w 30640"/>
                <a:gd name="connsiteY3" fmla="*/ 23621 h 36359"/>
                <a:gd name="connsiteX4" fmla="*/ 25516 w 30640"/>
                <a:gd name="connsiteY4" fmla="*/ 2229 h 3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40" h="36359">
                  <a:moveTo>
                    <a:pt x="25516" y="2229"/>
                  </a:moveTo>
                  <a:cubicBezTo>
                    <a:pt x="21103" y="-1063"/>
                    <a:pt x="11828" y="-1736"/>
                    <a:pt x="5545" y="7465"/>
                  </a:cubicBezTo>
                  <a:cubicBezTo>
                    <a:pt x="-739" y="16665"/>
                    <a:pt x="-1711" y="32148"/>
                    <a:pt x="2777" y="35440"/>
                  </a:cubicBezTo>
                  <a:cubicBezTo>
                    <a:pt x="7265" y="38731"/>
                    <a:pt x="20953" y="32822"/>
                    <a:pt x="27236" y="23621"/>
                  </a:cubicBezTo>
                  <a:cubicBezTo>
                    <a:pt x="33520" y="14421"/>
                    <a:pt x="30004" y="5520"/>
                    <a:pt x="25516" y="2229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E0686AF6-2CE7-7193-3451-C93CFD360E81}"/>
                </a:ext>
              </a:extLst>
            </p:cNvPr>
            <p:cNvSpPr/>
            <p:nvPr/>
          </p:nvSpPr>
          <p:spPr>
            <a:xfrm>
              <a:off x="4244785" y="3315172"/>
              <a:ext cx="35397" cy="37870"/>
            </a:xfrm>
            <a:custGeom>
              <a:avLst/>
              <a:gdLst>
                <a:gd name="connsiteX0" fmla="*/ 31003 w 35397"/>
                <a:gd name="connsiteY0" fmla="*/ 3908 h 37870"/>
                <a:gd name="connsiteX1" fmla="*/ 8413 w 35397"/>
                <a:gd name="connsiteY1" fmla="*/ 6078 h 37870"/>
                <a:gd name="connsiteX2" fmla="*/ 2130 w 35397"/>
                <a:gd name="connsiteY2" fmla="*/ 36072 h 37870"/>
                <a:gd name="connsiteX3" fmla="*/ 30404 w 35397"/>
                <a:gd name="connsiteY3" fmla="*/ 27545 h 37870"/>
                <a:gd name="connsiteX4" fmla="*/ 31003 w 35397"/>
                <a:gd name="connsiteY4" fmla="*/ 3908 h 3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97" h="37870">
                  <a:moveTo>
                    <a:pt x="31003" y="3908"/>
                  </a:moveTo>
                  <a:cubicBezTo>
                    <a:pt x="26515" y="-505"/>
                    <a:pt x="16417" y="-2824"/>
                    <a:pt x="8413" y="6078"/>
                  </a:cubicBezTo>
                  <a:cubicBezTo>
                    <a:pt x="485" y="14979"/>
                    <a:pt x="-2358" y="31659"/>
                    <a:pt x="2130" y="36072"/>
                  </a:cubicBezTo>
                  <a:cubicBezTo>
                    <a:pt x="6618" y="40485"/>
                    <a:pt x="22401" y="36446"/>
                    <a:pt x="30404" y="27545"/>
                  </a:cubicBezTo>
                  <a:cubicBezTo>
                    <a:pt x="38333" y="18644"/>
                    <a:pt x="35491" y="8322"/>
                    <a:pt x="31003" y="390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7DED629B-2428-0461-546E-C12B0F69AF36}"/>
                </a:ext>
              </a:extLst>
            </p:cNvPr>
            <p:cNvSpPr/>
            <p:nvPr/>
          </p:nvSpPr>
          <p:spPr>
            <a:xfrm>
              <a:off x="4290885" y="3280091"/>
              <a:ext cx="35448" cy="37870"/>
            </a:xfrm>
            <a:custGeom>
              <a:avLst/>
              <a:gdLst>
                <a:gd name="connsiteX0" fmla="*/ 30980 w 35448"/>
                <a:gd name="connsiteY0" fmla="*/ 3908 h 37870"/>
                <a:gd name="connsiteX1" fmla="*/ 8390 w 35448"/>
                <a:gd name="connsiteY1" fmla="*/ 6078 h 37870"/>
                <a:gd name="connsiteX2" fmla="*/ 2182 w 35448"/>
                <a:gd name="connsiteY2" fmla="*/ 36072 h 37870"/>
                <a:gd name="connsiteX3" fmla="*/ 30456 w 35448"/>
                <a:gd name="connsiteY3" fmla="*/ 27545 h 37870"/>
                <a:gd name="connsiteX4" fmla="*/ 31054 w 35448"/>
                <a:gd name="connsiteY4" fmla="*/ 3908 h 3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48" h="37870">
                  <a:moveTo>
                    <a:pt x="30980" y="3908"/>
                  </a:moveTo>
                  <a:cubicBezTo>
                    <a:pt x="26492" y="-505"/>
                    <a:pt x="16394" y="-2824"/>
                    <a:pt x="8390" y="6078"/>
                  </a:cubicBezTo>
                  <a:cubicBezTo>
                    <a:pt x="461" y="14979"/>
                    <a:pt x="-2381" y="31659"/>
                    <a:pt x="2182" y="36072"/>
                  </a:cubicBezTo>
                  <a:cubicBezTo>
                    <a:pt x="6670" y="40485"/>
                    <a:pt x="22452" y="36446"/>
                    <a:pt x="30456" y="27545"/>
                  </a:cubicBezTo>
                  <a:cubicBezTo>
                    <a:pt x="38385" y="18644"/>
                    <a:pt x="35542" y="8322"/>
                    <a:pt x="31054" y="390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9594635F-C839-B3B3-4BA4-33A71B23A80E}"/>
                </a:ext>
              </a:extLst>
            </p:cNvPr>
            <p:cNvSpPr/>
            <p:nvPr/>
          </p:nvSpPr>
          <p:spPr>
            <a:xfrm>
              <a:off x="4248376" y="3262962"/>
              <a:ext cx="35397" cy="37870"/>
            </a:xfrm>
            <a:custGeom>
              <a:avLst/>
              <a:gdLst>
                <a:gd name="connsiteX0" fmla="*/ 31003 w 35397"/>
                <a:gd name="connsiteY0" fmla="*/ 3908 h 37870"/>
                <a:gd name="connsiteX1" fmla="*/ 8413 w 35397"/>
                <a:gd name="connsiteY1" fmla="*/ 6078 h 37870"/>
                <a:gd name="connsiteX2" fmla="*/ 2130 w 35397"/>
                <a:gd name="connsiteY2" fmla="*/ 36072 h 37870"/>
                <a:gd name="connsiteX3" fmla="*/ 30404 w 35397"/>
                <a:gd name="connsiteY3" fmla="*/ 27545 h 37870"/>
                <a:gd name="connsiteX4" fmla="*/ 31003 w 35397"/>
                <a:gd name="connsiteY4" fmla="*/ 3908 h 3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97" h="37870">
                  <a:moveTo>
                    <a:pt x="31003" y="3908"/>
                  </a:moveTo>
                  <a:cubicBezTo>
                    <a:pt x="26515" y="-505"/>
                    <a:pt x="16417" y="-2824"/>
                    <a:pt x="8413" y="6078"/>
                  </a:cubicBezTo>
                  <a:cubicBezTo>
                    <a:pt x="485" y="14979"/>
                    <a:pt x="-2358" y="31659"/>
                    <a:pt x="2130" y="36072"/>
                  </a:cubicBezTo>
                  <a:cubicBezTo>
                    <a:pt x="6618" y="40485"/>
                    <a:pt x="22401" y="36446"/>
                    <a:pt x="30404" y="27545"/>
                  </a:cubicBezTo>
                  <a:cubicBezTo>
                    <a:pt x="38333" y="18644"/>
                    <a:pt x="35491" y="8322"/>
                    <a:pt x="31003" y="3908"/>
                  </a:cubicBezTo>
                  <a:close/>
                </a:path>
              </a:pathLst>
            </a:custGeom>
            <a:solidFill>
              <a:srgbClr val="9626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35DC3E0F-8CAA-93BD-85F6-63ADFE9C4906}"/>
                </a:ext>
              </a:extLst>
            </p:cNvPr>
            <p:cNvSpPr/>
            <p:nvPr/>
          </p:nvSpPr>
          <p:spPr>
            <a:xfrm>
              <a:off x="4341555" y="3332120"/>
              <a:ext cx="19962" cy="22155"/>
            </a:xfrm>
            <a:custGeom>
              <a:avLst/>
              <a:gdLst>
                <a:gd name="connsiteX0" fmla="*/ 16737 w 19962"/>
                <a:gd name="connsiteY0" fmla="*/ 2144 h 22155"/>
                <a:gd name="connsiteX1" fmla="*/ 17709 w 19962"/>
                <a:gd name="connsiteY1" fmla="*/ 15833 h 22155"/>
                <a:gd name="connsiteX2" fmla="*/ 1702 w 19962"/>
                <a:gd name="connsiteY2" fmla="*/ 21218 h 22155"/>
                <a:gd name="connsiteX3" fmla="*/ 3721 w 19962"/>
                <a:gd name="connsiteY3" fmla="*/ 3715 h 22155"/>
                <a:gd name="connsiteX4" fmla="*/ 16737 w 19962"/>
                <a:gd name="connsiteY4" fmla="*/ 2070 h 2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62" h="22155">
                  <a:moveTo>
                    <a:pt x="16737" y="2144"/>
                  </a:moveTo>
                  <a:cubicBezTo>
                    <a:pt x="19579" y="4613"/>
                    <a:pt x="21823" y="10522"/>
                    <a:pt x="17709" y="15833"/>
                  </a:cubicBezTo>
                  <a:cubicBezTo>
                    <a:pt x="13520" y="21069"/>
                    <a:pt x="4544" y="23687"/>
                    <a:pt x="1702" y="21218"/>
                  </a:cubicBezTo>
                  <a:cubicBezTo>
                    <a:pt x="-1140" y="18750"/>
                    <a:pt x="-393" y="9026"/>
                    <a:pt x="3721" y="3715"/>
                  </a:cubicBezTo>
                  <a:cubicBezTo>
                    <a:pt x="7910" y="-1521"/>
                    <a:pt x="13894" y="-399"/>
                    <a:pt x="16737" y="2070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64EEB893-E4FC-2301-BD93-D5099514D056}"/>
                </a:ext>
              </a:extLst>
            </p:cNvPr>
            <p:cNvSpPr/>
            <p:nvPr/>
          </p:nvSpPr>
          <p:spPr>
            <a:xfrm>
              <a:off x="4296607" y="3340314"/>
              <a:ext cx="22249" cy="24547"/>
            </a:xfrm>
            <a:custGeom>
              <a:avLst/>
              <a:gdLst>
                <a:gd name="connsiteX0" fmla="*/ 18526 w 22249"/>
                <a:gd name="connsiteY0" fmla="*/ 2403 h 24547"/>
                <a:gd name="connsiteX1" fmla="*/ 19797 w 22249"/>
                <a:gd name="connsiteY1" fmla="*/ 17662 h 24547"/>
                <a:gd name="connsiteX2" fmla="*/ 1995 w 22249"/>
                <a:gd name="connsiteY2" fmla="*/ 23422 h 24547"/>
                <a:gd name="connsiteX3" fmla="*/ 4014 w 22249"/>
                <a:gd name="connsiteY3" fmla="*/ 4049 h 24547"/>
                <a:gd name="connsiteX4" fmla="*/ 18600 w 22249"/>
                <a:gd name="connsiteY4" fmla="*/ 2403 h 24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49" h="24547">
                  <a:moveTo>
                    <a:pt x="18526" y="2403"/>
                  </a:moveTo>
                  <a:cubicBezTo>
                    <a:pt x="21742" y="5171"/>
                    <a:pt x="24360" y="11828"/>
                    <a:pt x="19797" y="17662"/>
                  </a:cubicBezTo>
                  <a:cubicBezTo>
                    <a:pt x="15234" y="23497"/>
                    <a:pt x="5211" y="26265"/>
                    <a:pt x="1995" y="23422"/>
                  </a:cubicBezTo>
                  <a:cubicBezTo>
                    <a:pt x="-1222" y="20655"/>
                    <a:pt x="-548" y="9883"/>
                    <a:pt x="4014" y="4049"/>
                  </a:cubicBezTo>
                  <a:cubicBezTo>
                    <a:pt x="8577" y="-1785"/>
                    <a:pt x="15309" y="-364"/>
                    <a:pt x="18600" y="240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C9FAF1B2-ED94-D73D-1CA9-75EFA61BD450}"/>
                </a:ext>
              </a:extLst>
            </p:cNvPr>
            <p:cNvSpPr/>
            <p:nvPr/>
          </p:nvSpPr>
          <p:spPr>
            <a:xfrm>
              <a:off x="4334434" y="3378165"/>
              <a:ext cx="23105" cy="22384"/>
            </a:xfrm>
            <a:custGeom>
              <a:avLst/>
              <a:gdLst>
                <a:gd name="connsiteX0" fmla="*/ 21240 w 23105"/>
                <a:gd name="connsiteY0" fmla="*/ 3522 h 22384"/>
                <a:gd name="connsiteX1" fmla="*/ 18921 w 23105"/>
                <a:gd name="connsiteY1" fmla="*/ 18108 h 22384"/>
                <a:gd name="connsiteX2" fmla="*/ 820 w 23105"/>
                <a:gd name="connsiteY2" fmla="*/ 20502 h 22384"/>
                <a:gd name="connsiteX3" fmla="*/ 7178 w 23105"/>
                <a:gd name="connsiteY3" fmla="*/ 2625 h 22384"/>
                <a:gd name="connsiteX4" fmla="*/ 21240 w 23105"/>
                <a:gd name="connsiteY4" fmla="*/ 3522 h 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05" h="22384">
                  <a:moveTo>
                    <a:pt x="21240" y="3522"/>
                  </a:moveTo>
                  <a:cubicBezTo>
                    <a:pt x="23634" y="6664"/>
                    <a:pt x="24531" y="13396"/>
                    <a:pt x="18921" y="18108"/>
                  </a:cubicBezTo>
                  <a:cubicBezTo>
                    <a:pt x="13311" y="22746"/>
                    <a:pt x="3213" y="23718"/>
                    <a:pt x="820" y="20502"/>
                  </a:cubicBezTo>
                  <a:cubicBezTo>
                    <a:pt x="-1574" y="17360"/>
                    <a:pt x="1493" y="7337"/>
                    <a:pt x="7178" y="2625"/>
                  </a:cubicBezTo>
                  <a:cubicBezTo>
                    <a:pt x="12788" y="-2088"/>
                    <a:pt x="18846" y="381"/>
                    <a:pt x="21240" y="3522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51D7F9BE-A79F-FBE2-6C58-7D20C5437D24}"/>
                </a:ext>
              </a:extLst>
            </p:cNvPr>
            <p:cNvSpPr/>
            <p:nvPr/>
          </p:nvSpPr>
          <p:spPr>
            <a:xfrm>
              <a:off x="4290687" y="3388235"/>
              <a:ext cx="21724" cy="20413"/>
            </a:xfrm>
            <a:custGeom>
              <a:avLst/>
              <a:gdLst>
                <a:gd name="connsiteX0" fmla="*/ 20331 w 21724"/>
                <a:gd name="connsiteY0" fmla="*/ 2652 h 20413"/>
                <a:gd name="connsiteX1" fmla="*/ 17339 w 21724"/>
                <a:gd name="connsiteY1" fmla="*/ 15742 h 20413"/>
                <a:gd name="connsiteX2" fmla="*/ 584 w 21724"/>
                <a:gd name="connsiteY2" fmla="*/ 19108 h 20413"/>
                <a:gd name="connsiteX3" fmla="*/ 7466 w 21724"/>
                <a:gd name="connsiteY3" fmla="*/ 2802 h 20413"/>
                <a:gd name="connsiteX4" fmla="*/ 20331 w 21724"/>
                <a:gd name="connsiteY4" fmla="*/ 2652 h 2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4" h="20413">
                  <a:moveTo>
                    <a:pt x="20331" y="2652"/>
                  </a:moveTo>
                  <a:cubicBezTo>
                    <a:pt x="22351" y="5270"/>
                    <a:pt x="22800" y="11179"/>
                    <a:pt x="17339" y="15742"/>
                  </a:cubicBezTo>
                  <a:cubicBezTo>
                    <a:pt x="11879" y="20305"/>
                    <a:pt x="2604" y="21726"/>
                    <a:pt x="584" y="19108"/>
                  </a:cubicBezTo>
                  <a:cubicBezTo>
                    <a:pt x="-1435" y="16490"/>
                    <a:pt x="2005" y="7365"/>
                    <a:pt x="7466" y="2802"/>
                  </a:cubicBezTo>
                  <a:cubicBezTo>
                    <a:pt x="12926" y="-1761"/>
                    <a:pt x="18312" y="34"/>
                    <a:pt x="20331" y="2652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97620C5A-4538-9015-D997-478F27E640F4}"/>
                </a:ext>
              </a:extLst>
            </p:cNvPr>
            <p:cNvSpPr/>
            <p:nvPr/>
          </p:nvSpPr>
          <p:spPr>
            <a:xfrm>
              <a:off x="4255513" y="3438312"/>
              <a:ext cx="16706" cy="15733"/>
            </a:xfrm>
            <a:custGeom>
              <a:avLst/>
              <a:gdLst>
                <a:gd name="connsiteX0" fmla="*/ 15637 w 16706"/>
                <a:gd name="connsiteY0" fmla="*/ 2018 h 15733"/>
                <a:gd name="connsiteX1" fmla="*/ 13319 w 16706"/>
                <a:gd name="connsiteY1" fmla="*/ 12116 h 15733"/>
                <a:gd name="connsiteX2" fmla="*/ 453 w 16706"/>
                <a:gd name="connsiteY2" fmla="*/ 14734 h 15733"/>
                <a:gd name="connsiteX3" fmla="*/ 5764 w 16706"/>
                <a:gd name="connsiteY3" fmla="*/ 2167 h 15733"/>
                <a:gd name="connsiteX4" fmla="*/ 15637 w 16706"/>
                <a:gd name="connsiteY4" fmla="*/ 2093 h 1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6" h="15733">
                  <a:moveTo>
                    <a:pt x="15637" y="2018"/>
                  </a:moveTo>
                  <a:cubicBezTo>
                    <a:pt x="17208" y="4037"/>
                    <a:pt x="17507" y="8600"/>
                    <a:pt x="13319" y="12116"/>
                  </a:cubicBezTo>
                  <a:cubicBezTo>
                    <a:pt x="9130" y="15631"/>
                    <a:pt x="1949" y="16753"/>
                    <a:pt x="453" y="14734"/>
                  </a:cubicBezTo>
                  <a:cubicBezTo>
                    <a:pt x="-1118" y="12714"/>
                    <a:pt x="1575" y="5683"/>
                    <a:pt x="5764" y="2167"/>
                  </a:cubicBezTo>
                  <a:cubicBezTo>
                    <a:pt x="9953" y="-1348"/>
                    <a:pt x="14141" y="-2"/>
                    <a:pt x="15637" y="209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9F5D115B-A718-9D7C-1EC4-2B869A2DF799}"/>
                </a:ext>
              </a:extLst>
            </p:cNvPr>
            <p:cNvSpPr/>
            <p:nvPr/>
          </p:nvSpPr>
          <p:spPr>
            <a:xfrm>
              <a:off x="4213897" y="3424211"/>
              <a:ext cx="22541" cy="22962"/>
            </a:xfrm>
            <a:custGeom>
              <a:avLst/>
              <a:gdLst>
                <a:gd name="connsiteX0" fmla="*/ 20602 w 22541"/>
                <a:gd name="connsiteY0" fmla="*/ 2356 h 22962"/>
                <a:gd name="connsiteX1" fmla="*/ 18508 w 22541"/>
                <a:gd name="connsiteY1" fmla="*/ 16643 h 22962"/>
                <a:gd name="connsiteX2" fmla="*/ 855 w 22541"/>
                <a:gd name="connsiteY2" fmla="*/ 21879 h 22962"/>
                <a:gd name="connsiteX3" fmla="*/ 6764 w 22541"/>
                <a:gd name="connsiteY3" fmla="*/ 3703 h 22962"/>
                <a:gd name="connsiteX4" fmla="*/ 20527 w 22541"/>
                <a:gd name="connsiteY4" fmla="*/ 2356 h 2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1" h="22962">
                  <a:moveTo>
                    <a:pt x="20602" y="2356"/>
                  </a:moveTo>
                  <a:cubicBezTo>
                    <a:pt x="22996" y="4974"/>
                    <a:pt x="24043" y="11257"/>
                    <a:pt x="18508" y="16643"/>
                  </a:cubicBezTo>
                  <a:cubicBezTo>
                    <a:pt x="13047" y="22028"/>
                    <a:pt x="3249" y="24572"/>
                    <a:pt x="855" y="21879"/>
                  </a:cubicBezTo>
                  <a:cubicBezTo>
                    <a:pt x="-1539" y="19186"/>
                    <a:pt x="1304" y="9088"/>
                    <a:pt x="6764" y="3703"/>
                  </a:cubicBezTo>
                  <a:cubicBezTo>
                    <a:pt x="12225" y="-1683"/>
                    <a:pt x="18134" y="-336"/>
                    <a:pt x="20527" y="2356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D463A194-9942-913E-1143-6872BE57079C}"/>
                </a:ext>
              </a:extLst>
            </p:cNvPr>
            <p:cNvSpPr/>
            <p:nvPr/>
          </p:nvSpPr>
          <p:spPr>
            <a:xfrm>
              <a:off x="4238854" y="3479723"/>
              <a:ext cx="23949" cy="21305"/>
            </a:xfrm>
            <a:custGeom>
              <a:avLst/>
              <a:gdLst>
                <a:gd name="connsiteX0" fmla="*/ 22722 w 23949"/>
                <a:gd name="connsiteY0" fmla="*/ 3243 h 21305"/>
                <a:gd name="connsiteX1" fmla="*/ 18683 w 23949"/>
                <a:gd name="connsiteY1" fmla="*/ 17081 h 21305"/>
                <a:gd name="connsiteX2" fmla="*/ 507 w 23949"/>
                <a:gd name="connsiteY2" fmla="*/ 19624 h 21305"/>
                <a:gd name="connsiteX3" fmla="*/ 8959 w 23949"/>
                <a:gd name="connsiteY3" fmla="*/ 2570 h 21305"/>
                <a:gd name="connsiteX4" fmla="*/ 22797 w 23949"/>
                <a:gd name="connsiteY4" fmla="*/ 3318 h 2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49" h="21305">
                  <a:moveTo>
                    <a:pt x="22722" y="3243"/>
                  </a:moveTo>
                  <a:cubicBezTo>
                    <a:pt x="24742" y="6235"/>
                    <a:pt x="24816" y="12593"/>
                    <a:pt x="18683" y="17081"/>
                  </a:cubicBezTo>
                  <a:cubicBezTo>
                    <a:pt x="12549" y="21644"/>
                    <a:pt x="2451" y="22541"/>
                    <a:pt x="507" y="19624"/>
                  </a:cubicBezTo>
                  <a:cubicBezTo>
                    <a:pt x="-1513" y="16632"/>
                    <a:pt x="2750" y="7058"/>
                    <a:pt x="8959" y="2570"/>
                  </a:cubicBezTo>
                  <a:cubicBezTo>
                    <a:pt x="15093" y="-1993"/>
                    <a:pt x="20777" y="326"/>
                    <a:pt x="22797" y="3318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3A6D27BE-F197-22B1-CEAB-4B7410056192}"/>
                </a:ext>
              </a:extLst>
            </p:cNvPr>
            <p:cNvSpPr/>
            <p:nvPr/>
          </p:nvSpPr>
          <p:spPr>
            <a:xfrm>
              <a:off x="4286019" y="3470608"/>
              <a:ext cx="18796" cy="17148"/>
            </a:xfrm>
            <a:custGeom>
              <a:avLst/>
              <a:gdLst>
                <a:gd name="connsiteX0" fmla="*/ 390 w 18796"/>
                <a:gd name="connsiteY0" fmla="*/ 15425 h 17148"/>
                <a:gd name="connsiteX1" fmla="*/ 6973 w 18796"/>
                <a:gd name="connsiteY1" fmla="*/ 2035 h 17148"/>
                <a:gd name="connsiteX2" fmla="*/ 17819 w 18796"/>
                <a:gd name="connsiteY2" fmla="*/ 2559 h 17148"/>
                <a:gd name="connsiteX3" fmla="*/ 17071 w 18796"/>
                <a:gd name="connsiteY3" fmla="*/ 11011 h 17148"/>
                <a:gd name="connsiteX4" fmla="*/ 316 w 18796"/>
                <a:gd name="connsiteY4" fmla="*/ 15425 h 1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" h="17148">
                  <a:moveTo>
                    <a:pt x="390" y="15425"/>
                  </a:moveTo>
                  <a:cubicBezTo>
                    <a:pt x="-1181" y="13106"/>
                    <a:pt x="2186" y="5551"/>
                    <a:pt x="6973" y="2035"/>
                  </a:cubicBezTo>
                  <a:cubicBezTo>
                    <a:pt x="11835" y="-1555"/>
                    <a:pt x="16248" y="240"/>
                    <a:pt x="17819" y="2559"/>
                  </a:cubicBezTo>
                  <a:cubicBezTo>
                    <a:pt x="19090" y="4429"/>
                    <a:pt x="19389" y="7870"/>
                    <a:pt x="17071" y="11011"/>
                  </a:cubicBezTo>
                  <a:cubicBezTo>
                    <a:pt x="14602" y="14228"/>
                    <a:pt x="3906" y="20062"/>
                    <a:pt x="316" y="15425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C81C9633-3C36-F8F1-DDB3-5B8B439A7D90}"/>
                </a:ext>
              </a:extLst>
            </p:cNvPr>
            <p:cNvSpPr/>
            <p:nvPr/>
          </p:nvSpPr>
          <p:spPr>
            <a:xfrm>
              <a:off x="4351911" y="3411912"/>
              <a:ext cx="20383" cy="21780"/>
            </a:xfrm>
            <a:custGeom>
              <a:avLst/>
              <a:gdLst>
                <a:gd name="connsiteX0" fmla="*/ 920 w 20383"/>
                <a:gd name="connsiteY0" fmla="*/ 21014 h 21780"/>
                <a:gd name="connsiteX1" fmla="*/ 5632 w 20383"/>
                <a:gd name="connsiteY1" fmla="*/ 3884 h 21780"/>
                <a:gd name="connsiteX2" fmla="*/ 18348 w 20383"/>
                <a:gd name="connsiteY2" fmla="*/ 1865 h 21780"/>
                <a:gd name="connsiteX3" fmla="*/ 20368 w 20383"/>
                <a:gd name="connsiteY3" fmla="*/ 7176 h 21780"/>
                <a:gd name="connsiteX4" fmla="*/ 10120 w 20383"/>
                <a:gd name="connsiteY4" fmla="*/ 20116 h 21780"/>
                <a:gd name="connsiteX5" fmla="*/ 920 w 20383"/>
                <a:gd name="connsiteY5" fmla="*/ 20939 h 2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83" h="21780">
                  <a:moveTo>
                    <a:pt x="920" y="21014"/>
                  </a:moveTo>
                  <a:cubicBezTo>
                    <a:pt x="-1399" y="18695"/>
                    <a:pt x="845" y="9121"/>
                    <a:pt x="5632" y="3884"/>
                  </a:cubicBezTo>
                  <a:cubicBezTo>
                    <a:pt x="10420" y="-1426"/>
                    <a:pt x="15955" y="-454"/>
                    <a:pt x="18348" y="1865"/>
                  </a:cubicBezTo>
                  <a:cubicBezTo>
                    <a:pt x="19470" y="2987"/>
                    <a:pt x="20368" y="4932"/>
                    <a:pt x="20368" y="7176"/>
                  </a:cubicBezTo>
                  <a:cubicBezTo>
                    <a:pt x="20667" y="11963"/>
                    <a:pt x="16628" y="17722"/>
                    <a:pt x="10120" y="20116"/>
                  </a:cubicBezTo>
                  <a:cubicBezTo>
                    <a:pt x="6231" y="21911"/>
                    <a:pt x="2341" y="22360"/>
                    <a:pt x="920" y="20939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1D550810-E52A-D98F-20F3-5BA24A703427}"/>
                </a:ext>
              </a:extLst>
            </p:cNvPr>
            <p:cNvSpPr/>
            <p:nvPr/>
          </p:nvSpPr>
          <p:spPr>
            <a:xfrm>
              <a:off x="4378929" y="3341355"/>
              <a:ext cx="20691" cy="25805"/>
            </a:xfrm>
            <a:custGeom>
              <a:avLst/>
              <a:gdLst>
                <a:gd name="connsiteX0" fmla="*/ 5019 w 20691"/>
                <a:gd name="connsiteY0" fmla="*/ 25597 h 25805"/>
                <a:gd name="connsiteX1" fmla="*/ 905 w 20691"/>
                <a:gd name="connsiteY1" fmla="*/ 7122 h 25805"/>
                <a:gd name="connsiteX2" fmla="*/ 13546 w 20691"/>
                <a:gd name="connsiteY2" fmla="*/ 539 h 25805"/>
                <a:gd name="connsiteX3" fmla="*/ 14893 w 20691"/>
                <a:gd name="connsiteY3" fmla="*/ 20960 h 25805"/>
                <a:gd name="connsiteX4" fmla="*/ 5019 w 20691"/>
                <a:gd name="connsiteY4" fmla="*/ 25597 h 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1" h="25805">
                  <a:moveTo>
                    <a:pt x="5019" y="25597"/>
                  </a:moveTo>
                  <a:cubicBezTo>
                    <a:pt x="1204" y="24176"/>
                    <a:pt x="-1488" y="14078"/>
                    <a:pt x="905" y="7122"/>
                  </a:cubicBezTo>
                  <a:cubicBezTo>
                    <a:pt x="3299" y="240"/>
                    <a:pt x="9806" y="-882"/>
                    <a:pt x="13546" y="539"/>
                  </a:cubicBezTo>
                  <a:cubicBezTo>
                    <a:pt x="20578" y="2933"/>
                    <a:pt x="24691" y="8917"/>
                    <a:pt x="14893" y="20960"/>
                  </a:cubicBezTo>
                  <a:cubicBezTo>
                    <a:pt x="11601" y="24400"/>
                    <a:pt x="7413" y="26495"/>
                    <a:pt x="5019" y="2559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2A0EA3A0-A623-F642-B6E3-C1EE61EFE9FE}"/>
                </a:ext>
              </a:extLst>
            </p:cNvPr>
            <p:cNvSpPr/>
            <p:nvPr/>
          </p:nvSpPr>
          <p:spPr>
            <a:xfrm>
              <a:off x="4350371" y="3271034"/>
              <a:ext cx="18515" cy="23842"/>
            </a:xfrm>
            <a:custGeom>
              <a:avLst/>
              <a:gdLst>
                <a:gd name="connsiteX0" fmla="*/ 12558 w 18515"/>
                <a:gd name="connsiteY0" fmla="*/ 548 h 23842"/>
                <a:gd name="connsiteX1" fmla="*/ 17869 w 18515"/>
                <a:gd name="connsiteY1" fmla="*/ 12965 h 23842"/>
                <a:gd name="connsiteX2" fmla="*/ 4629 w 18515"/>
                <a:gd name="connsiteY2" fmla="*/ 23661 h 23842"/>
                <a:gd name="connsiteX3" fmla="*/ 815 w 18515"/>
                <a:gd name="connsiteY3" fmla="*/ 6607 h 23842"/>
                <a:gd name="connsiteX4" fmla="*/ 12483 w 18515"/>
                <a:gd name="connsiteY4" fmla="*/ 473 h 2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15" h="23842">
                  <a:moveTo>
                    <a:pt x="12558" y="548"/>
                  </a:moveTo>
                  <a:cubicBezTo>
                    <a:pt x="16074" y="1820"/>
                    <a:pt x="20113" y="6607"/>
                    <a:pt x="17869" y="12965"/>
                  </a:cubicBezTo>
                  <a:cubicBezTo>
                    <a:pt x="15700" y="19323"/>
                    <a:pt x="8145" y="24933"/>
                    <a:pt x="4629" y="23661"/>
                  </a:cubicBezTo>
                  <a:cubicBezTo>
                    <a:pt x="1114" y="22315"/>
                    <a:pt x="-1355" y="13040"/>
                    <a:pt x="815" y="6607"/>
                  </a:cubicBezTo>
                  <a:cubicBezTo>
                    <a:pt x="2984" y="249"/>
                    <a:pt x="9042" y="-798"/>
                    <a:pt x="12483" y="47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54204ED9-6342-F029-343B-3631B0418306}"/>
                </a:ext>
              </a:extLst>
            </p:cNvPr>
            <p:cNvSpPr/>
            <p:nvPr/>
          </p:nvSpPr>
          <p:spPr>
            <a:xfrm>
              <a:off x="4318537" y="3239628"/>
              <a:ext cx="18531" cy="23785"/>
            </a:xfrm>
            <a:custGeom>
              <a:avLst/>
              <a:gdLst>
                <a:gd name="connsiteX0" fmla="*/ 12753 w 18531"/>
                <a:gd name="connsiteY0" fmla="*/ 614 h 23785"/>
                <a:gd name="connsiteX1" fmla="*/ 17839 w 18531"/>
                <a:gd name="connsiteY1" fmla="*/ 13180 h 23785"/>
                <a:gd name="connsiteX2" fmla="*/ 4375 w 18531"/>
                <a:gd name="connsiteY2" fmla="*/ 23577 h 23785"/>
                <a:gd name="connsiteX3" fmla="*/ 934 w 18531"/>
                <a:gd name="connsiteY3" fmla="*/ 6448 h 23785"/>
                <a:gd name="connsiteX4" fmla="*/ 12753 w 18531"/>
                <a:gd name="connsiteY4" fmla="*/ 539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1" h="23785">
                  <a:moveTo>
                    <a:pt x="12753" y="614"/>
                  </a:moveTo>
                  <a:cubicBezTo>
                    <a:pt x="16193" y="2035"/>
                    <a:pt x="20158" y="6822"/>
                    <a:pt x="17839" y="13180"/>
                  </a:cubicBezTo>
                  <a:cubicBezTo>
                    <a:pt x="15520" y="19538"/>
                    <a:pt x="7890" y="24924"/>
                    <a:pt x="4375" y="23577"/>
                  </a:cubicBezTo>
                  <a:cubicBezTo>
                    <a:pt x="934" y="22156"/>
                    <a:pt x="-1385" y="12806"/>
                    <a:pt x="934" y="6448"/>
                  </a:cubicBezTo>
                  <a:cubicBezTo>
                    <a:pt x="3253" y="90"/>
                    <a:pt x="9312" y="-808"/>
                    <a:pt x="12753" y="539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869E1B27-F297-F2FA-CA27-CE5C8F3562E9}"/>
                </a:ext>
              </a:extLst>
            </p:cNvPr>
            <p:cNvSpPr/>
            <p:nvPr/>
          </p:nvSpPr>
          <p:spPr>
            <a:xfrm>
              <a:off x="4191320" y="3478352"/>
              <a:ext cx="22250" cy="19816"/>
            </a:xfrm>
            <a:custGeom>
              <a:avLst/>
              <a:gdLst>
                <a:gd name="connsiteX0" fmla="*/ 21113 w 22250"/>
                <a:gd name="connsiteY0" fmla="*/ 3043 h 19816"/>
                <a:gd name="connsiteX1" fmla="*/ 17373 w 22250"/>
                <a:gd name="connsiteY1" fmla="*/ 15909 h 19816"/>
                <a:gd name="connsiteX2" fmla="*/ 468 w 22250"/>
                <a:gd name="connsiteY2" fmla="*/ 18228 h 19816"/>
                <a:gd name="connsiteX3" fmla="*/ 8247 w 22250"/>
                <a:gd name="connsiteY3" fmla="*/ 2370 h 19816"/>
                <a:gd name="connsiteX4" fmla="*/ 21113 w 22250"/>
                <a:gd name="connsiteY4" fmla="*/ 3043 h 1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0" h="19816">
                  <a:moveTo>
                    <a:pt x="21113" y="3043"/>
                  </a:moveTo>
                  <a:cubicBezTo>
                    <a:pt x="22983" y="5811"/>
                    <a:pt x="23058" y="11720"/>
                    <a:pt x="17373" y="15909"/>
                  </a:cubicBezTo>
                  <a:cubicBezTo>
                    <a:pt x="11688" y="20098"/>
                    <a:pt x="2338" y="20996"/>
                    <a:pt x="468" y="18228"/>
                  </a:cubicBezTo>
                  <a:cubicBezTo>
                    <a:pt x="-1402" y="15460"/>
                    <a:pt x="2563" y="6559"/>
                    <a:pt x="8247" y="2370"/>
                  </a:cubicBezTo>
                  <a:cubicBezTo>
                    <a:pt x="13932" y="-1818"/>
                    <a:pt x="19243" y="276"/>
                    <a:pt x="21113" y="304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F1BDE715-A507-5E5D-46A1-E38229EDB586}"/>
                </a:ext>
              </a:extLst>
            </p:cNvPr>
            <p:cNvSpPr/>
            <p:nvPr/>
          </p:nvSpPr>
          <p:spPr>
            <a:xfrm>
              <a:off x="4166905" y="3431476"/>
              <a:ext cx="23381" cy="24951"/>
            </a:xfrm>
            <a:custGeom>
              <a:avLst/>
              <a:gdLst>
                <a:gd name="connsiteX0" fmla="*/ 20620 w 23381"/>
                <a:gd name="connsiteY0" fmla="*/ 2496 h 24951"/>
                <a:gd name="connsiteX1" fmla="*/ 19947 w 23381"/>
                <a:gd name="connsiteY1" fmla="*/ 18055 h 24951"/>
                <a:gd name="connsiteX2" fmla="*/ 1322 w 23381"/>
                <a:gd name="connsiteY2" fmla="*/ 23814 h 24951"/>
                <a:gd name="connsiteX3" fmla="*/ 5810 w 23381"/>
                <a:gd name="connsiteY3" fmla="*/ 4067 h 24951"/>
                <a:gd name="connsiteX4" fmla="*/ 20620 w 23381"/>
                <a:gd name="connsiteY4" fmla="*/ 2496 h 2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1" h="24951">
                  <a:moveTo>
                    <a:pt x="20620" y="2496"/>
                  </a:moveTo>
                  <a:cubicBezTo>
                    <a:pt x="23537" y="5339"/>
                    <a:pt x="25258" y="12146"/>
                    <a:pt x="19947" y="18055"/>
                  </a:cubicBezTo>
                  <a:cubicBezTo>
                    <a:pt x="14636" y="23964"/>
                    <a:pt x="4239" y="26657"/>
                    <a:pt x="1322" y="23814"/>
                  </a:cubicBezTo>
                  <a:cubicBezTo>
                    <a:pt x="-1595" y="20972"/>
                    <a:pt x="499" y="9976"/>
                    <a:pt x="5810" y="4067"/>
                  </a:cubicBezTo>
                  <a:cubicBezTo>
                    <a:pt x="11120" y="-1842"/>
                    <a:pt x="17703" y="-346"/>
                    <a:pt x="20620" y="2496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A4541739-F194-520B-F87F-00B762630E71}"/>
                </a:ext>
              </a:extLst>
            </p:cNvPr>
            <p:cNvSpPr/>
            <p:nvPr/>
          </p:nvSpPr>
          <p:spPr>
            <a:xfrm>
              <a:off x="4143120" y="3480875"/>
              <a:ext cx="22308" cy="18799"/>
            </a:xfrm>
            <a:custGeom>
              <a:avLst/>
              <a:gdLst>
                <a:gd name="connsiteX0" fmla="*/ 21441 w 22308"/>
                <a:gd name="connsiteY0" fmla="*/ 2989 h 18799"/>
                <a:gd name="connsiteX1" fmla="*/ 17028 w 22308"/>
                <a:gd name="connsiteY1" fmla="*/ 15256 h 18799"/>
                <a:gd name="connsiteX2" fmla="*/ 348 w 22308"/>
                <a:gd name="connsiteY2" fmla="*/ 17201 h 18799"/>
                <a:gd name="connsiteX3" fmla="*/ 8950 w 22308"/>
                <a:gd name="connsiteY3" fmla="*/ 2166 h 18799"/>
                <a:gd name="connsiteX4" fmla="*/ 21441 w 22308"/>
                <a:gd name="connsiteY4" fmla="*/ 2989 h 1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8" h="18799">
                  <a:moveTo>
                    <a:pt x="21441" y="2989"/>
                  </a:moveTo>
                  <a:cubicBezTo>
                    <a:pt x="23087" y="5682"/>
                    <a:pt x="22788" y="11292"/>
                    <a:pt x="17028" y="15256"/>
                  </a:cubicBezTo>
                  <a:cubicBezTo>
                    <a:pt x="11194" y="19146"/>
                    <a:pt x="1993" y="19894"/>
                    <a:pt x="348" y="17201"/>
                  </a:cubicBezTo>
                  <a:cubicBezTo>
                    <a:pt x="-1298" y="14508"/>
                    <a:pt x="3115" y="6056"/>
                    <a:pt x="8950" y="2166"/>
                  </a:cubicBezTo>
                  <a:cubicBezTo>
                    <a:pt x="14784" y="-1723"/>
                    <a:pt x="19796" y="296"/>
                    <a:pt x="21441" y="2989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4D5347A9-1BDC-2D5D-68C1-41D6958C429A}"/>
                </a:ext>
              </a:extLst>
            </p:cNvPr>
            <p:cNvSpPr/>
            <p:nvPr/>
          </p:nvSpPr>
          <p:spPr>
            <a:xfrm>
              <a:off x="4168510" y="3526546"/>
              <a:ext cx="20557" cy="17375"/>
            </a:xfrm>
            <a:custGeom>
              <a:avLst/>
              <a:gdLst>
                <a:gd name="connsiteX0" fmla="*/ 19762 w 20557"/>
                <a:gd name="connsiteY0" fmla="*/ 2795 h 17375"/>
                <a:gd name="connsiteX1" fmla="*/ 15648 w 20557"/>
                <a:gd name="connsiteY1" fmla="*/ 14090 h 17375"/>
                <a:gd name="connsiteX2" fmla="*/ 314 w 20557"/>
                <a:gd name="connsiteY2" fmla="*/ 15885 h 17375"/>
                <a:gd name="connsiteX3" fmla="*/ 8243 w 20557"/>
                <a:gd name="connsiteY3" fmla="*/ 1973 h 17375"/>
                <a:gd name="connsiteX4" fmla="*/ 19762 w 20557"/>
                <a:gd name="connsiteY4" fmla="*/ 2795 h 1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57" h="17375">
                  <a:moveTo>
                    <a:pt x="19762" y="2795"/>
                  </a:moveTo>
                  <a:cubicBezTo>
                    <a:pt x="21258" y="5264"/>
                    <a:pt x="21034" y="10500"/>
                    <a:pt x="15648" y="14090"/>
                  </a:cubicBezTo>
                  <a:cubicBezTo>
                    <a:pt x="10263" y="17755"/>
                    <a:pt x="1810" y="18354"/>
                    <a:pt x="314" y="15885"/>
                  </a:cubicBezTo>
                  <a:cubicBezTo>
                    <a:pt x="-1182" y="13417"/>
                    <a:pt x="2858" y="5638"/>
                    <a:pt x="8243" y="1973"/>
                  </a:cubicBezTo>
                  <a:cubicBezTo>
                    <a:pt x="13629" y="-1618"/>
                    <a:pt x="18266" y="327"/>
                    <a:pt x="19762" y="2795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C4AAC2BF-1C97-A788-5820-D7640873082E}"/>
                </a:ext>
              </a:extLst>
            </p:cNvPr>
            <p:cNvSpPr/>
            <p:nvPr/>
          </p:nvSpPr>
          <p:spPr>
            <a:xfrm>
              <a:off x="4213465" y="3524505"/>
              <a:ext cx="20576" cy="16964"/>
            </a:xfrm>
            <a:custGeom>
              <a:avLst/>
              <a:gdLst>
                <a:gd name="connsiteX0" fmla="*/ 314 w 20576"/>
                <a:gd name="connsiteY0" fmla="*/ 15907 h 16964"/>
                <a:gd name="connsiteX1" fmla="*/ 8243 w 20576"/>
                <a:gd name="connsiteY1" fmla="*/ 1994 h 16964"/>
                <a:gd name="connsiteX2" fmla="*/ 19762 w 20576"/>
                <a:gd name="connsiteY2" fmla="*/ 2817 h 16964"/>
                <a:gd name="connsiteX3" fmla="*/ 20510 w 20576"/>
                <a:gd name="connsiteY3" fmla="*/ 7005 h 16964"/>
                <a:gd name="connsiteX4" fmla="*/ 314 w 20576"/>
                <a:gd name="connsiteY4" fmla="*/ 15907 h 1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76" h="16964">
                  <a:moveTo>
                    <a:pt x="314" y="15907"/>
                  </a:moveTo>
                  <a:cubicBezTo>
                    <a:pt x="-1181" y="13438"/>
                    <a:pt x="2858" y="5659"/>
                    <a:pt x="8243" y="1994"/>
                  </a:cubicBezTo>
                  <a:cubicBezTo>
                    <a:pt x="13629" y="-1597"/>
                    <a:pt x="18266" y="273"/>
                    <a:pt x="19762" y="2817"/>
                  </a:cubicBezTo>
                  <a:cubicBezTo>
                    <a:pt x="20361" y="3864"/>
                    <a:pt x="20735" y="5360"/>
                    <a:pt x="20510" y="7005"/>
                  </a:cubicBezTo>
                  <a:cubicBezTo>
                    <a:pt x="18715" y="12391"/>
                    <a:pt x="9141" y="19721"/>
                    <a:pt x="314" y="1590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8B3117DC-0FAA-F028-B303-436F45B80C13}"/>
                </a:ext>
              </a:extLst>
            </p:cNvPr>
            <p:cNvSpPr/>
            <p:nvPr/>
          </p:nvSpPr>
          <p:spPr>
            <a:xfrm>
              <a:off x="4127110" y="3521663"/>
              <a:ext cx="21395" cy="19840"/>
            </a:xfrm>
            <a:custGeom>
              <a:avLst/>
              <a:gdLst>
                <a:gd name="connsiteX0" fmla="*/ 20172 w 21395"/>
                <a:gd name="connsiteY0" fmla="*/ 2443 h 19840"/>
                <a:gd name="connsiteX1" fmla="*/ 16881 w 21395"/>
                <a:gd name="connsiteY1" fmla="*/ 15084 h 19840"/>
                <a:gd name="connsiteX2" fmla="*/ 500 w 21395"/>
                <a:gd name="connsiteY2" fmla="*/ 18674 h 19840"/>
                <a:gd name="connsiteX3" fmla="*/ 7681 w 21395"/>
                <a:gd name="connsiteY3" fmla="*/ 2817 h 19840"/>
                <a:gd name="connsiteX4" fmla="*/ 20172 w 21395"/>
                <a:gd name="connsiteY4" fmla="*/ 2443 h 1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95" h="19840">
                  <a:moveTo>
                    <a:pt x="20172" y="2443"/>
                  </a:moveTo>
                  <a:cubicBezTo>
                    <a:pt x="22042" y="4986"/>
                    <a:pt x="22342" y="10596"/>
                    <a:pt x="16881" y="15084"/>
                  </a:cubicBezTo>
                  <a:cubicBezTo>
                    <a:pt x="11421" y="19572"/>
                    <a:pt x="2370" y="21143"/>
                    <a:pt x="500" y="18674"/>
                  </a:cubicBezTo>
                  <a:cubicBezTo>
                    <a:pt x="-1370" y="16131"/>
                    <a:pt x="2221" y="7305"/>
                    <a:pt x="7681" y="2817"/>
                  </a:cubicBezTo>
                  <a:cubicBezTo>
                    <a:pt x="13141" y="-1671"/>
                    <a:pt x="18302" y="-25"/>
                    <a:pt x="20172" y="244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ED8E541B-E9D9-8E4B-352D-799283186FFF}"/>
                </a:ext>
              </a:extLst>
            </p:cNvPr>
            <p:cNvSpPr/>
            <p:nvPr/>
          </p:nvSpPr>
          <p:spPr>
            <a:xfrm>
              <a:off x="4094019" y="3507653"/>
              <a:ext cx="19814" cy="18294"/>
            </a:xfrm>
            <a:custGeom>
              <a:avLst/>
              <a:gdLst>
                <a:gd name="connsiteX0" fmla="*/ 18706 w 19814"/>
                <a:gd name="connsiteY0" fmla="*/ 2241 h 18294"/>
                <a:gd name="connsiteX1" fmla="*/ 15639 w 19814"/>
                <a:gd name="connsiteY1" fmla="*/ 13910 h 18294"/>
                <a:gd name="connsiteX2" fmla="*/ 455 w 19814"/>
                <a:gd name="connsiteY2" fmla="*/ 17201 h 18294"/>
                <a:gd name="connsiteX3" fmla="*/ 7112 w 19814"/>
                <a:gd name="connsiteY3" fmla="*/ 2615 h 18294"/>
                <a:gd name="connsiteX4" fmla="*/ 18706 w 19814"/>
                <a:gd name="connsiteY4" fmla="*/ 2241 h 1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4" h="18294">
                  <a:moveTo>
                    <a:pt x="18706" y="2241"/>
                  </a:moveTo>
                  <a:cubicBezTo>
                    <a:pt x="20426" y="4560"/>
                    <a:pt x="20650" y="9796"/>
                    <a:pt x="15639" y="13910"/>
                  </a:cubicBezTo>
                  <a:cubicBezTo>
                    <a:pt x="10627" y="18024"/>
                    <a:pt x="2250" y="19520"/>
                    <a:pt x="455" y="17201"/>
                  </a:cubicBezTo>
                  <a:cubicBezTo>
                    <a:pt x="-1266" y="14882"/>
                    <a:pt x="2100" y="6729"/>
                    <a:pt x="7112" y="2615"/>
                  </a:cubicBezTo>
                  <a:cubicBezTo>
                    <a:pt x="12123" y="-1499"/>
                    <a:pt x="16910" y="-78"/>
                    <a:pt x="18706" y="2241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65A65FBB-DE24-9CAE-3971-0431C70FEC0A}"/>
                </a:ext>
              </a:extLst>
            </p:cNvPr>
            <p:cNvSpPr/>
            <p:nvPr/>
          </p:nvSpPr>
          <p:spPr>
            <a:xfrm>
              <a:off x="4114359" y="3456817"/>
              <a:ext cx="16703" cy="19456"/>
            </a:xfrm>
            <a:custGeom>
              <a:avLst/>
              <a:gdLst>
                <a:gd name="connsiteX0" fmla="*/ 14224 w 16703"/>
                <a:gd name="connsiteY0" fmla="*/ 1391 h 19456"/>
                <a:gd name="connsiteX1" fmla="*/ 14672 w 16703"/>
                <a:gd name="connsiteY1" fmla="*/ 12910 h 19456"/>
                <a:gd name="connsiteX2" fmla="*/ 1283 w 16703"/>
                <a:gd name="connsiteY2" fmla="*/ 18894 h 19456"/>
                <a:gd name="connsiteX3" fmla="*/ 3378 w 16703"/>
                <a:gd name="connsiteY3" fmla="*/ 3859 h 19456"/>
                <a:gd name="connsiteX4" fmla="*/ 14224 w 16703"/>
                <a:gd name="connsiteY4" fmla="*/ 1316 h 1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3" h="19456">
                  <a:moveTo>
                    <a:pt x="14224" y="1391"/>
                  </a:moveTo>
                  <a:cubicBezTo>
                    <a:pt x="16542" y="3261"/>
                    <a:pt x="18188" y="8123"/>
                    <a:pt x="14672" y="12910"/>
                  </a:cubicBezTo>
                  <a:cubicBezTo>
                    <a:pt x="11082" y="17772"/>
                    <a:pt x="3602" y="20764"/>
                    <a:pt x="1283" y="18894"/>
                  </a:cubicBezTo>
                  <a:cubicBezTo>
                    <a:pt x="-1035" y="17024"/>
                    <a:pt x="-138" y="8721"/>
                    <a:pt x="3378" y="3859"/>
                  </a:cubicBezTo>
                  <a:cubicBezTo>
                    <a:pt x="6968" y="-1003"/>
                    <a:pt x="11905" y="-554"/>
                    <a:pt x="14224" y="1316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23F6E3E7-7F1C-64F0-69E2-3D4E43A9EA27}"/>
                </a:ext>
              </a:extLst>
            </p:cNvPr>
            <p:cNvSpPr/>
            <p:nvPr/>
          </p:nvSpPr>
          <p:spPr>
            <a:xfrm>
              <a:off x="4078585" y="3552336"/>
              <a:ext cx="21667" cy="17595"/>
            </a:xfrm>
            <a:custGeom>
              <a:avLst/>
              <a:gdLst>
                <a:gd name="connsiteX0" fmla="*/ 21050 w 21667"/>
                <a:gd name="connsiteY0" fmla="*/ 4233 h 17595"/>
                <a:gd name="connsiteX1" fmla="*/ 16113 w 21667"/>
                <a:gd name="connsiteY1" fmla="*/ 15752 h 17595"/>
                <a:gd name="connsiteX2" fmla="*/ 256 w 21667"/>
                <a:gd name="connsiteY2" fmla="*/ 14929 h 17595"/>
                <a:gd name="connsiteX3" fmla="*/ 9231 w 21667"/>
                <a:gd name="connsiteY3" fmla="*/ 1241 h 17595"/>
                <a:gd name="connsiteX4" fmla="*/ 20975 w 21667"/>
                <a:gd name="connsiteY4" fmla="*/ 4158 h 17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7" h="17595">
                  <a:moveTo>
                    <a:pt x="21050" y="4233"/>
                  </a:moveTo>
                  <a:cubicBezTo>
                    <a:pt x="22396" y="7225"/>
                    <a:pt x="21873" y="12835"/>
                    <a:pt x="16113" y="15752"/>
                  </a:cubicBezTo>
                  <a:cubicBezTo>
                    <a:pt x="10353" y="18669"/>
                    <a:pt x="1677" y="17921"/>
                    <a:pt x="256" y="14929"/>
                  </a:cubicBezTo>
                  <a:cubicBezTo>
                    <a:pt x="-1166" y="11938"/>
                    <a:pt x="3547" y="4233"/>
                    <a:pt x="9231" y="1241"/>
                  </a:cubicBezTo>
                  <a:cubicBezTo>
                    <a:pt x="14916" y="-1751"/>
                    <a:pt x="19554" y="1241"/>
                    <a:pt x="20975" y="4158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CACDA901-C316-6252-A41D-10523BA1FC31}"/>
                </a:ext>
              </a:extLst>
            </p:cNvPr>
            <p:cNvSpPr/>
            <p:nvPr/>
          </p:nvSpPr>
          <p:spPr>
            <a:xfrm>
              <a:off x="4125698" y="3566905"/>
              <a:ext cx="23422" cy="18492"/>
            </a:xfrm>
            <a:custGeom>
              <a:avLst/>
              <a:gdLst>
                <a:gd name="connsiteX0" fmla="*/ 267 w 23422"/>
                <a:gd name="connsiteY0" fmla="*/ 16143 h 18492"/>
                <a:gd name="connsiteX1" fmla="*/ 9990 w 23422"/>
                <a:gd name="connsiteY1" fmla="*/ 1332 h 18492"/>
                <a:gd name="connsiteX2" fmla="*/ 22706 w 23422"/>
                <a:gd name="connsiteY2" fmla="*/ 4549 h 18492"/>
                <a:gd name="connsiteX3" fmla="*/ 23305 w 23422"/>
                <a:gd name="connsiteY3" fmla="*/ 9261 h 18492"/>
                <a:gd name="connsiteX4" fmla="*/ 1463 w 23422"/>
                <a:gd name="connsiteY4" fmla="*/ 17564 h 18492"/>
                <a:gd name="connsiteX5" fmla="*/ 192 w 23422"/>
                <a:gd name="connsiteY5" fmla="*/ 16217 h 1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22" h="18492">
                  <a:moveTo>
                    <a:pt x="267" y="16143"/>
                  </a:moveTo>
                  <a:cubicBezTo>
                    <a:pt x="-1229" y="12926"/>
                    <a:pt x="3782" y="4549"/>
                    <a:pt x="9990" y="1332"/>
                  </a:cubicBezTo>
                  <a:cubicBezTo>
                    <a:pt x="16199" y="-1884"/>
                    <a:pt x="21210" y="1332"/>
                    <a:pt x="22706" y="4549"/>
                  </a:cubicBezTo>
                  <a:cubicBezTo>
                    <a:pt x="23305" y="5820"/>
                    <a:pt x="23604" y="7989"/>
                    <a:pt x="23305" y="9261"/>
                  </a:cubicBezTo>
                  <a:cubicBezTo>
                    <a:pt x="21734" y="12777"/>
                    <a:pt x="9542" y="21304"/>
                    <a:pt x="1463" y="17564"/>
                  </a:cubicBezTo>
                  <a:cubicBezTo>
                    <a:pt x="1463" y="17564"/>
                    <a:pt x="416" y="16741"/>
                    <a:pt x="192" y="1621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9A82B72F-CA34-2344-D940-4C6CB9FA81BF}"/>
                </a:ext>
              </a:extLst>
            </p:cNvPr>
            <p:cNvSpPr/>
            <p:nvPr/>
          </p:nvSpPr>
          <p:spPr>
            <a:xfrm>
              <a:off x="4052857" y="3592165"/>
              <a:ext cx="15025" cy="10112"/>
            </a:xfrm>
            <a:custGeom>
              <a:avLst/>
              <a:gdLst>
                <a:gd name="connsiteX0" fmla="*/ 6985 w 15025"/>
                <a:gd name="connsiteY0" fmla="*/ 682 h 10112"/>
                <a:gd name="connsiteX1" fmla="*/ 14839 w 15025"/>
                <a:gd name="connsiteY1" fmla="*/ 3000 h 10112"/>
                <a:gd name="connsiteX2" fmla="*/ 14989 w 15025"/>
                <a:gd name="connsiteY2" fmla="*/ 5917 h 10112"/>
                <a:gd name="connsiteX3" fmla="*/ 477 w 15025"/>
                <a:gd name="connsiteY3" fmla="*/ 7264 h 10112"/>
                <a:gd name="connsiteX4" fmla="*/ 6985 w 15025"/>
                <a:gd name="connsiteY4" fmla="*/ 607 h 1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5" h="10112">
                  <a:moveTo>
                    <a:pt x="6985" y="682"/>
                  </a:moveTo>
                  <a:cubicBezTo>
                    <a:pt x="11024" y="-1114"/>
                    <a:pt x="14016" y="981"/>
                    <a:pt x="14839" y="3000"/>
                  </a:cubicBezTo>
                  <a:cubicBezTo>
                    <a:pt x="15138" y="3823"/>
                    <a:pt x="14989" y="5917"/>
                    <a:pt x="14989" y="5917"/>
                  </a:cubicBezTo>
                  <a:cubicBezTo>
                    <a:pt x="13418" y="8984"/>
                    <a:pt x="5115" y="12874"/>
                    <a:pt x="477" y="7264"/>
                  </a:cubicBezTo>
                  <a:cubicBezTo>
                    <a:pt x="-1692" y="5693"/>
                    <a:pt x="4068" y="1953"/>
                    <a:pt x="6985" y="60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6BC09742-8DC4-3D17-1A1F-1A4BC23FCCC9}"/>
                </a:ext>
              </a:extLst>
            </p:cNvPr>
            <p:cNvSpPr/>
            <p:nvPr/>
          </p:nvSpPr>
          <p:spPr>
            <a:xfrm>
              <a:off x="4049555" y="3542934"/>
              <a:ext cx="15562" cy="15095"/>
            </a:xfrm>
            <a:custGeom>
              <a:avLst/>
              <a:gdLst>
                <a:gd name="connsiteX0" fmla="*/ 14475 w 15562"/>
                <a:gd name="connsiteY0" fmla="*/ 1816 h 15095"/>
                <a:gd name="connsiteX1" fmla="*/ 12531 w 15562"/>
                <a:gd name="connsiteY1" fmla="*/ 11390 h 15095"/>
                <a:gd name="connsiteX2" fmla="*/ 488 w 15562"/>
                <a:gd name="connsiteY2" fmla="*/ 14233 h 15095"/>
                <a:gd name="connsiteX3" fmla="*/ 5200 w 15562"/>
                <a:gd name="connsiteY3" fmla="*/ 2190 h 15095"/>
                <a:gd name="connsiteX4" fmla="*/ 14550 w 15562"/>
                <a:gd name="connsiteY4" fmla="*/ 1816 h 1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62" h="15095">
                  <a:moveTo>
                    <a:pt x="14475" y="1816"/>
                  </a:moveTo>
                  <a:cubicBezTo>
                    <a:pt x="15972" y="3686"/>
                    <a:pt x="16420" y="7950"/>
                    <a:pt x="12531" y="11390"/>
                  </a:cubicBezTo>
                  <a:cubicBezTo>
                    <a:pt x="8641" y="14831"/>
                    <a:pt x="1984" y="16103"/>
                    <a:pt x="488" y="14233"/>
                  </a:cubicBezTo>
                  <a:cubicBezTo>
                    <a:pt x="-1083" y="12363"/>
                    <a:pt x="1311" y="5706"/>
                    <a:pt x="5200" y="2190"/>
                  </a:cubicBezTo>
                  <a:cubicBezTo>
                    <a:pt x="9015" y="-1250"/>
                    <a:pt x="12979" y="-54"/>
                    <a:pt x="14550" y="1816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BF7DEF64-4EDF-5A0E-22B9-2E30148AD1B6}"/>
                </a:ext>
              </a:extLst>
            </p:cNvPr>
            <p:cNvSpPr/>
            <p:nvPr/>
          </p:nvSpPr>
          <p:spPr>
            <a:xfrm>
              <a:off x="4035224" y="3578252"/>
              <a:ext cx="14104" cy="10188"/>
            </a:xfrm>
            <a:custGeom>
              <a:avLst/>
              <a:gdLst>
                <a:gd name="connsiteX0" fmla="*/ 13921 w 14104"/>
                <a:gd name="connsiteY0" fmla="*/ 2851 h 10188"/>
                <a:gd name="connsiteX1" fmla="*/ 9957 w 14104"/>
                <a:gd name="connsiteY1" fmla="*/ 9433 h 10188"/>
                <a:gd name="connsiteX2" fmla="*/ 83 w 14104"/>
                <a:gd name="connsiteY2" fmla="*/ 8236 h 10188"/>
                <a:gd name="connsiteX3" fmla="*/ 6740 w 14104"/>
                <a:gd name="connsiteY3" fmla="*/ 532 h 10188"/>
                <a:gd name="connsiteX4" fmla="*/ 13921 w 14104"/>
                <a:gd name="connsiteY4" fmla="*/ 2851 h 10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04" h="10188">
                  <a:moveTo>
                    <a:pt x="13921" y="2851"/>
                  </a:moveTo>
                  <a:cubicBezTo>
                    <a:pt x="14520" y="4646"/>
                    <a:pt x="13771" y="7937"/>
                    <a:pt x="9957" y="9433"/>
                  </a:cubicBezTo>
                  <a:cubicBezTo>
                    <a:pt x="6142" y="10929"/>
                    <a:pt x="756" y="10031"/>
                    <a:pt x="83" y="8236"/>
                  </a:cubicBezTo>
                  <a:cubicBezTo>
                    <a:pt x="-590" y="6441"/>
                    <a:pt x="2926" y="2028"/>
                    <a:pt x="6740" y="532"/>
                  </a:cubicBezTo>
                  <a:cubicBezTo>
                    <a:pt x="10555" y="-964"/>
                    <a:pt x="13173" y="981"/>
                    <a:pt x="13921" y="2851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E90922B9-E3DE-E2FA-A485-B7B2444D9E53}"/>
                </a:ext>
              </a:extLst>
            </p:cNvPr>
            <p:cNvSpPr/>
            <p:nvPr/>
          </p:nvSpPr>
          <p:spPr>
            <a:xfrm>
              <a:off x="4202201" y="3379626"/>
              <a:ext cx="18710" cy="21112"/>
            </a:xfrm>
            <a:custGeom>
              <a:avLst/>
              <a:gdLst>
                <a:gd name="connsiteX0" fmla="*/ 15917 w 18710"/>
                <a:gd name="connsiteY0" fmla="*/ 1763 h 21112"/>
                <a:gd name="connsiteX1" fmla="*/ 16366 w 18710"/>
                <a:gd name="connsiteY1" fmla="*/ 14554 h 21112"/>
                <a:gd name="connsiteX2" fmla="*/ 1406 w 18710"/>
                <a:gd name="connsiteY2" fmla="*/ 20388 h 21112"/>
                <a:gd name="connsiteX3" fmla="*/ 3799 w 18710"/>
                <a:gd name="connsiteY3" fmla="*/ 3857 h 21112"/>
                <a:gd name="connsiteX4" fmla="*/ 15842 w 18710"/>
                <a:gd name="connsiteY4" fmla="*/ 1688 h 2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0" h="21112">
                  <a:moveTo>
                    <a:pt x="15917" y="1763"/>
                  </a:moveTo>
                  <a:cubicBezTo>
                    <a:pt x="18535" y="3932"/>
                    <a:pt x="20405" y="9392"/>
                    <a:pt x="16366" y="14554"/>
                  </a:cubicBezTo>
                  <a:cubicBezTo>
                    <a:pt x="12401" y="19640"/>
                    <a:pt x="3949" y="22557"/>
                    <a:pt x="1406" y="20388"/>
                  </a:cubicBezTo>
                  <a:cubicBezTo>
                    <a:pt x="-1138" y="18219"/>
                    <a:pt x="-165" y="9018"/>
                    <a:pt x="3799" y="3857"/>
                  </a:cubicBezTo>
                  <a:cubicBezTo>
                    <a:pt x="7764" y="-1304"/>
                    <a:pt x="13299" y="-481"/>
                    <a:pt x="15842" y="1688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9D80A0F9-7B23-998B-9A4D-F0252F05CB50}"/>
                </a:ext>
              </a:extLst>
            </p:cNvPr>
            <p:cNvSpPr/>
            <p:nvPr/>
          </p:nvSpPr>
          <p:spPr>
            <a:xfrm>
              <a:off x="4301778" y="3422114"/>
              <a:ext cx="22233" cy="21224"/>
            </a:xfrm>
            <a:custGeom>
              <a:avLst/>
              <a:gdLst>
                <a:gd name="connsiteX0" fmla="*/ 20610 w 22233"/>
                <a:gd name="connsiteY0" fmla="*/ 3107 h 21224"/>
                <a:gd name="connsiteX1" fmla="*/ 17992 w 22233"/>
                <a:gd name="connsiteY1" fmla="*/ 16795 h 21224"/>
                <a:gd name="connsiteX2" fmla="*/ 713 w 22233"/>
                <a:gd name="connsiteY2" fmla="*/ 19638 h 21224"/>
                <a:gd name="connsiteX3" fmla="*/ 7221 w 22233"/>
                <a:gd name="connsiteY3" fmla="*/ 2658 h 21224"/>
                <a:gd name="connsiteX4" fmla="*/ 20610 w 22233"/>
                <a:gd name="connsiteY4" fmla="*/ 3107 h 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33" h="21224">
                  <a:moveTo>
                    <a:pt x="20610" y="3107"/>
                  </a:moveTo>
                  <a:cubicBezTo>
                    <a:pt x="22779" y="6024"/>
                    <a:pt x="23527" y="12233"/>
                    <a:pt x="17992" y="16795"/>
                  </a:cubicBezTo>
                  <a:cubicBezTo>
                    <a:pt x="12532" y="21358"/>
                    <a:pt x="2883" y="22555"/>
                    <a:pt x="713" y="19638"/>
                  </a:cubicBezTo>
                  <a:cubicBezTo>
                    <a:pt x="-1531" y="16721"/>
                    <a:pt x="1760" y="7221"/>
                    <a:pt x="7221" y="2658"/>
                  </a:cubicBezTo>
                  <a:cubicBezTo>
                    <a:pt x="12756" y="-1904"/>
                    <a:pt x="18366" y="190"/>
                    <a:pt x="20610" y="3107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38872161-7507-E564-3D1C-A8D99D3E85AA}"/>
                </a:ext>
              </a:extLst>
            </p:cNvPr>
            <p:cNvSpPr/>
            <p:nvPr/>
          </p:nvSpPr>
          <p:spPr>
            <a:xfrm>
              <a:off x="4254302" y="3374450"/>
              <a:ext cx="15272" cy="18172"/>
            </a:xfrm>
            <a:custGeom>
              <a:avLst/>
              <a:gdLst>
                <a:gd name="connsiteX0" fmla="*/ 12735 w 15272"/>
                <a:gd name="connsiteY0" fmla="*/ 1103 h 18172"/>
                <a:gd name="connsiteX1" fmla="*/ 13558 w 15272"/>
                <a:gd name="connsiteY1" fmla="*/ 11800 h 18172"/>
                <a:gd name="connsiteX2" fmla="*/ 1365 w 15272"/>
                <a:gd name="connsiteY2" fmla="*/ 17709 h 18172"/>
                <a:gd name="connsiteX3" fmla="*/ 2786 w 15272"/>
                <a:gd name="connsiteY3" fmla="*/ 3721 h 18172"/>
                <a:gd name="connsiteX4" fmla="*/ 12735 w 15272"/>
                <a:gd name="connsiteY4" fmla="*/ 1103 h 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72" h="18172">
                  <a:moveTo>
                    <a:pt x="12735" y="1103"/>
                  </a:moveTo>
                  <a:cubicBezTo>
                    <a:pt x="14979" y="2749"/>
                    <a:pt x="16699" y="7237"/>
                    <a:pt x="13558" y="11800"/>
                  </a:cubicBezTo>
                  <a:cubicBezTo>
                    <a:pt x="10416" y="16437"/>
                    <a:pt x="3535" y="19355"/>
                    <a:pt x="1365" y="17709"/>
                  </a:cubicBezTo>
                  <a:cubicBezTo>
                    <a:pt x="-804" y="16063"/>
                    <a:pt x="-430" y="8284"/>
                    <a:pt x="2786" y="3721"/>
                  </a:cubicBezTo>
                  <a:cubicBezTo>
                    <a:pt x="5928" y="-841"/>
                    <a:pt x="10566" y="-542"/>
                    <a:pt x="12735" y="1103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0F819E69-3AEC-F217-6F11-47548EEEA071}"/>
                </a:ext>
              </a:extLst>
            </p:cNvPr>
            <p:cNvSpPr/>
            <p:nvPr/>
          </p:nvSpPr>
          <p:spPr>
            <a:xfrm>
              <a:off x="4249230" y="3322381"/>
              <a:ext cx="24716" cy="26515"/>
            </a:xfrm>
            <a:custGeom>
              <a:avLst/>
              <a:gdLst>
                <a:gd name="connsiteX0" fmla="*/ 21621 w 24716"/>
                <a:gd name="connsiteY0" fmla="*/ 2758 h 26515"/>
                <a:gd name="connsiteX1" fmla="*/ 21247 w 24716"/>
                <a:gd name="connsiteY1" fmla="*/ 19289 h 26515"/>
                <a:gd name="connsiteX2" fmla="*/ 1500 w 24716"/>
                <a:gd name="connsiteY2" fmla="*/ 25273 h 26515"/>
                <a:gd name="connsiteX3" fmla="*/ 5913 w 24716"/>
                <a:gd name="connsiteY3" fmla="*/ 4254 h 26515"/>
                <a:gd name="connsiteX4" fmla="*/ 21696 w 24716"/>
                <a:gd name="connsiteY4" fmla="*/ 2758 h 2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6" h="26515">
                  <a:moveTo>
                    <a:pt x="21621" y="2758"/>
                  </a:moveTo>
                  <a:cubicBezTo>
                    <a:pt x="24763" y="5825"/>
                    <a:pt x="26782" y="13081"/>
                    <a:pt x="21247" y="19289"/>
                  </a:cubicBezTo>
                  <a:cubicBezTo>
                    <a:pt x="15712" y="25497"/>
                    <a:pt x="4642" y="28340"/>
                    <a:pt x="1500" y="25273"/>
                  </a:cubicBezTo>
                  <a:cubicBezTo>
                    <a:pt x="-1641" y="22206"/>
                    <a:pt x="303" y="10463"/>
                    <a:pt x="5913" y="4254"/>
                  </a:cubicBezTo>
                  <a:cubicBezTo>
                    <a:pt x="11449" y="-1954"/>
                    <a:pt x="18554" y="-383"/>
                    <a:pt x="21696" y="2758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D1A7E472-0D5A-FF1F-ED75-125CE7041E4C}"/>
                </a:ext>
              </a:extLst>
            </p:cNvPr>
            <p:cNvSpPr/>
            <p:nvPr/>
          </p:nvSpPr>
          <p:spPr>
            <a:xfrm>
              <a:off x="4297983" y="3288805"/>
              <a:ext cx="21148" cy="22697"/>
            </a:xfrm>
            <a:custGeom>
              <a:avLst/>
              <a:gdLst>
                <a:gd name="connsiteX0" fmla="*/ 18496 w 21148"/>
                <a:gd name="connsiteY0" fmla="*/ 2300 h 22697"/>
                <a:gd name="connsiteX1" fmla="*/ 18196 w 21148"/>
                <a:gd name="connsiteY1" fmla="*/ 16512 h 22697"/>
                <a:gd name="connsiteX2" fmla="*/ 1292 w 21148"/>
                <a:gd name="connsiteY2" fmla="*/ 21598 h 22697"/>
                <a:gd name="connsiteX3" fmla="*/ 5032 w 21148"/>
                <a:gd name="connsiteY3" fmla="*/ 3646 h 22697"/>
                <a:gd name="connsiteX4" fmla="*/ 18571 w 21148"/>
                <a:gd name="connsiteY4" fmla="*/ 2300 h 2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8" h="22697">
                  <a:moveTo>
                    <a:pt x="18496" y="2300"/>
                  </a:moveTo>
                  <a:cubicBezTo>
                    <a:pt x="21189" y="4918"/>
                    <a:pt x="22909" y="11126"/>
                    <a:pt x="18196" y="16512"/>
                  </a:cubicBezTo>
                  <a:cubicBezTo>
                    <a:pt x="13409" y="21823"/>
                    <a:pt x="3910" y="24291"/>
                    <a:pt x="1292" y="21598"/>
                  </a:cubicBezTo>
                  <a:cubicBezTo>
                    <a:pt x="-1401" y="18980"/>
                    <a:pt x="245" y="8957"/>
                    <a:pt x="5032" y="3646"/>
                  </a:cubicBezTo>
                  <a:cubicBezTo>
                    <a:pt x="9819" y="-1664"/>
                    <a:pt x="15878" y="-318"/>
                    <a:pt x="18571" y="2300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4B0A6D34-5AFE-7822-079E-83D4BDE964FD}"/>
                </a:ext>
              </a:extLst>
            </p:cNvPr>
            <p:cNvSpPr/>
            <p:nvPr/>
          </p:nvSpPr>
          <p:spPr>
            <a:xfrm>
              <a:off x="4256769" y="3271910"/>
              <a:ext cx="21210" cy="22716"/>
            </a:xfrm>
            <a:custGeom>
              <a:avLst/>
              <a:gdLst>
                <a:gd name="connsiteX0" fmla="*/ 18571 w 21210"/>
                <a:gd name="connsiteY0" fmla="*/ 2291 h 22716"/>
                <a:gd name="connsiteX1" fmla="*/ 18197 w 21210"/>
                <a:gd name="connsiteY1" fmla="*/ 16503 h 22716"/>
                <a:gd name="connsiteX2" fmla="*/ 1292 w 21210"/>
                <a:gd name="connsiteY2" fmla="*/ 21664 h 22716"/>
                <a:gd name="connsiteX3" fmla="*/ 5032 w 21210"/>
                <a:gd name="connsiteY3" fmla="*/ 3637 h 22716"/>
                <a:gd name="connsiteX4" fmla="*/ 18571 w 21210"/>
                <a:gd name="connsiteY4" fmla="*/ 2366 h 2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10" h="22716">
                  <a:moveTo>
                    <a:pt x="18571" y="2291"/>
                  </a:moveTo>
                  <a:cubicBezTo>
                    <a:pt x="21263" y="4909"/>
                    <a:pt x="22984" y="11117"/>
                    <a:pt x="18197" y="16503"/>
                  </a:cubicBezTo>
                  <a:cubicBezTo>
                    <a:pt x="13409" y="21813"/>
                    <a:pt x="3985" y="24282"/>
                    <a:pt x="1292" y="21664"/>
                  </a:cubicBezTo>
                  <a:cubicBezTo>
                    <a:pt x="-1401" y="19046"/>
                    <a:pt x="245" y="8948"/>
                    <a:pt x="5032" y="3637"/>
                  </a:cubicBezTo>
                  <a:cubicBezTo>
                    <a:pt x="9819" y="-1674"/>
                    <a:pt x="15878" y="-327"/>
                    <a:pt x="18571" y="2366"/>
                  </a:cubicBezTo>
                  <a:close/>
                </a:path>
              </a:pathLst>
            </a:custGeom>
            <a:solidFill>
              <a:srgbClr val="FCED7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9294B433-F932-2CC0-12BB-77D8926C20AF}"/>
                </a:ext>
              </a:extLst>
            </p:cNvPr>
            <p:cNvSpPr/>
            <p:nvPr/>
          </p:nvSpPr>
          <p:spPr>
            <a:xfrm>
              <a:off x="4004467" y="3582430"/>
              <a:ext cx="13786" cy="11149"/>
            </a:xfrm>
            <a:custGeom>
              <a:avLst/>
              <a:gdLst>
                <a:gd name="connsiteX0" fmla="*/ 13338 w 13786"/>
                <a:gd name="connsiteY0" fmla="*/ 1740 h 11149"/>
                <a:gd name="connsiteX1" fmla="*/ 6008 w 13786"/>
                <a:gd name="connsiteY1" fmla="*/ 1217 h 11149"/>
                <a:gd name="connsiteX2" fmla="*/ 772 w 13786"/>
                <a:gd name="connsiteY2" fmla="*/ 9669 h 11149"/>
                <a:gd name="connsiteX3" fmla="*/ 10570 w 13786"/>
                <a:gd name="connsiteY3" fmla="*/ 8696 h 11149"/>
                <a:gd name="connsiteX4" fmla="*/ 13338 w 13786"/>
                <a:gd name="connsiteY4" fmla="*/ 1740 h 1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86" h="11149">
                  <a:moveTo>
                    <a:pt x="13338" y="1740"/>
                  </a:moveTo>
                  <a:cubicBezTo>
                    <a:pt x="12440" y="244"/>
                    <a:pt x="9448" y="-1027"/>
                    <a:pt x="6008" y="1217"/>
                  </a:cubicBezTo>
                  <a:cubicBezTo>
                    <a:pt x="2492" y="3386"/>
                    <a:pt x="-1772" y="6901"/>
                    <a:pt x="772" y="9669"/>
                  </a:cubicBezTo>
                  <a:cubicBezTo>
                    <a:pt x="3390" y="12436"/>
                    <a:pt x="7130" y="10866"/>
                    <a:pt x="10570" y="8696"/>
                  </a:cubicBezTo>
                  <a:cubicBezTo>
                    <a:pt x="14011" y="6527"/>
                    <a:pt x="14236" y="3311"/>
                    <a:pt x="13338" y="1740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7D5BC3EC-CFAA-42EB-9DDC-107B2E0F8EF7}"/>
                </a:ext>
              </a:extLst>
            </p:cNvPr>
            <p:cNvSpPr/>
            <p:nvPr/>
          </p:nvSpPr>
          <p:spPr>
            <a:xfrm>
              <a:off x="3993326" y="3558503"/>
              <a:ext cx="8916" cy="14928"/>
            </a:xfrm>
            <a:custGeom>
              <a:avLst/>
              <a:gdLst>
                <a:gd name="connsiteX0" fmla="*/ 6078 w 8916"/>
                <a:gd name="connsiteY0" fmla="*/ 85 h 14928"/>
                <a:gd name="connsiteX1" fmla="*/ 393 w 8916"/>
                <a:gd name="connsiteY1" fmla="*/ 5022 h 14928"/>
                <a:gd name="connsiteX2" fmla="*/ 2188 w 8916"/>
                <a:gd name="connsiteY2" fmla="*/ 14896 h 14928"/>
                <a:gd name="connsiteX3" fmla="*/ 8621 w 8916"/>
                <a:gd name="connsiteY3" fmla="*/ 7117 h 14928"/>
                <a:gd name="connsiteX4" fmla="*/ 6003 w 8916"/>
                <a:gd name="connsiteY4" fmla="*/ 160 h 1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6" h="14928">
                  <a:moveTo>
                    <a:pt x="6078" y="85"/>
                  </a:moveTo>
                  <a:cubicBezTo>
                    <a:pt x="4358" y="-363"/>
                    <a:pt x="1440" y="908"/>
                    <a:pt x="393" y="5022"/>
                  </a:cubicBezTo>
                  <a:cubicBezTo>
                    <a:pt x="-654" y="9061"/>
                    <a:pt x="543" y="14447"/>
                    <a:pt x="2188" y="14896"/>
                  </a:cubicBezTo>
                  <a:cubicBezTo>
                    <a:pt x="3909" y="15345"/>
                    <a:pt x="7574" y="11156"/>
                    <a:pt x="8621" y="7117"/>
                  </a:cubicBezTo>
                  <a:cubicBezTo>
                    <a:pt x="9668" y="3077"/>
                    <a:pt x="7724" y="609"/>
                    <a:pt x="6003" y="160"/>
                  </a:cubicBezTo>
                  <a:close/>
                </a:path>
              </a:pathLst>
            </a:custGeom>
            <a:solidFill>
              <a:srgbClr val="EFA32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229BACF8-15BA-00DA-7527-3C3867B14E01}"/>
                </a:ext>
              </a:extLst>
            </p:cNvPr>
            <p:cNvSpPr/>
            <p:nvPr/>
          </p:nvSpPr>
          <p:spPr>
            <a:xfrm>
              <a:off x="1422935" y="1610211"/>
              <a:ext cx="115565" cy="143390"/>
            </a:xfrm>
            <a:custGeom>
              <a:avLst/>
              <a:gdLst>
                <a:gd name="connsiteX0" fmla="*/ 0 w 115565"/>
                <a:gd name="connsiteY0" fmla="*/ 20345 h 143390"/>
                <a:gd name="connsiteX1" fmla="*/ 0 w 115565"/>
                <a:gd name="connsiteY1" fmla="*/ 20345 h 143390"/>
                <a:gd name="connsiteX2" fmla="*/ 0 w 115565"/>
                <a:gd name="connsiteY2" fmla="*/ 20345 h 143390"/>
                <a:gd name="connsiteX3" fmla="*/ 0 w 115565"/>
                <a:gd name="connsiteY3" fmla="*/ 20345 h 143390"/>
                <a:gd name="connsiteX4" fmla="*/ 0 w 115565"/>
                <a:gd name="connsiteY4" fmla="*/ 20345 h 143390"/>
                <a:gd name="connsiteX5" fmla="*/ 9948 w 115565"/>
                <a:gd name="connsiteY5" fmla="*/ 0 h 143390"/>
                <a:gd name="connsiteX6" fmla="*/ 64477 w 115565"/>
                <a:gd name="connsiteY6" fmla="*/ 51088 h 143390"/>
                <a:gd name="connsiteX7" fmla="*/ 64477 w 115565"/>
                <a:gd name="connsiteY7" fmla="*/ 51088 h 143390"/>
                <a:gd name="connsiteX8" fmla="*/ 110404 w 115565"/>
                <a:gd name="connsiteY8" fmla="*/ 122671 h 143390"/>
                <a:gd name="connsiteX9" fmla="*/ 110404 w 115565"/>
                <a:gd name="connsiteY9" fmla="*/ 122671 h 143390"/>
                <a:gd name="connsiteX10" fmla="*/ 115565 w 115565"/>
                <a:gd name="connsiteY10" fmla="*/ 129702 h 143390"/>
                <a:gd name="connsiteX11" fmla="*/ 115565 w 115565"/>
                <a:gd name="connsiteY11" fmla="*/ 129702 h 143390"/>
                <a:gd name="connsiteX12" fmla="*/ 97838 w 115565"/>
                <a:gd name="connsiteY12" fmla="*/ 143391 h 143390"/>
                <a:gd name="connsiteX13" fmla="*/ 92153 w 115565"/>
                <a:gd name="connsiteY13" fmla="*/ 135686 h 143390"/>
                <a:gd name="connsiteX14" fmla="*/ 92153 w 115565"/>
                <a:gd name="connsiteY14" fmla="*/ 135686 h 143390"/>
                <a:gd name="connsiteX15" fmla="*/ 46226 w 115565"/>
                <a:gd name="connsiteY15" fmla="*/ 64178 h 143390"/>
                <a:gd name="connsiteX16" fmla="*/ 46226 w 115565"/>
                <a:gd name="connsiteY16" fmla="*/ 64178 h 143390"/>
                <a:gd name="connsiteX17" fmla="*/ 0 w 115565"/>
                <a:gd name="connsiteY17" fmla="*/ 20420 h 143390"/>
                <a:gd name="connsiteX18" fmla="*/ 0 w 115565"/>
                <a:gd name="connsiteY18" fmla="*/ 20420 h 143390"/>
                <a:gd name="connsiteX19" fmla="*/ 9948 w 115565"/>
                <a:gd name="connsiteY19" fmla="*/ 75 h 143390"/>
                <a:gd name="connsiteX20" fmla="*/ 9948 w 115565"/>
                <a:gd name="connsiteY20" fmla="*/ 75 h 14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5565" h="143390">
                  <a:moveTo>
                    <a:pt x="0" y="20345"/>
                  </a:moveTo>
                  <a:lnTo>
                    <a:pt x="0" y="20345"/>
                  </a:lnTo>
                  <a:lnTo>
                    <a:pt x="0" y="20345"/>
                  </a:lnTo>
                  <a:cubicBezTo>
                    <a:pt x="0" y="20345"/>
                    <a:pt x="0" y="20345"/>
                    <a:pt x="0" y="20345"/>
                  </a:cubicBezTo>
                  <a:lnTo>
                    <a:pt x="0" y="20345"/>
                  </a:lnTo>
                  <a:close/>
                  <a:moveTo>
                    <a:pt x="9948" y="0"/>
                  </a:moveTo>
                  <a:cubicBezTo>
                    <a:pt x="33435" y="12791"/>
                    <a:pt x="50415" y="31341"/>
                    <a:pt x="64477" y="51088"/>
                  </a:cubicBezTo>
                  <a:lnTo>
                    <a:pt x="64477" y="51088"/>
                  </a:lnTo>
                  <a:cubicBezTo>
                    <a:pt x="81531" y="75024"/>
                    <a:pt x="94771" y="100830"/>
                    <a:pt x="110404" y="122671"/>
                  </a:cubicBezTo>
                  <a:lnTo>
                    <a:pt x="110404" y="122671"/>
                  </a:lnTo>
                  <a:cubicBezTo>
                    <a:pt x="112124" y="125065"/>
                    <a:pt x="113845" y="127384"/>
                    <a:pt x="115565" y="129702"/>
                  </a:cubicBezTo>
                  <a:lnTo>
                    <a:pt x="115565" y="129702"/>
                  </a:lnTo>
                  <a:lnTo>
                    <a:pt x="97838" y="143391"/>
                  </a:lnTo>
                  <a:cubicBezTo>
                    <a:pt x="95893" y="140847"/>
                    <a:pt x="94023" y="138304"/>
                    <a:pt x="92153" y="135686"/>
                  </a:cubicBezTo>
                  <a:lnTo>
                    <a:pt x="92153" y="135686"/>
                  </a:lnTo>
                  <a:cubicBezTo>
                    <a:pt x="75099" y="111750"/>
                    <a:pt x="61859" y="85945"/>
                    <a:pt x="46226" y="64178"/>
                  </a:cubicBezTo>
                  <a:lnTo>
                    <a:pt x="46226" y="64178"/>
                  </a:lnTo>
                  <a:cubicBezTo>
                    <a:pt x="33286" y="46076"/>
                    <a:pt x="19074" y="30892"/>
                    <a:pt x="0" y="20420"/>
                  </a:cubicBezTo>
                  <a:lnTo>
                    <a:pt x="0" y="20420"/>
                  </a:lnTo>
                  <a:lnTo>
                    <a:pt x="9948" y="75"/>
                  </a:lnTo>
                  <a:lnTo>
                    <a:pt x="9948" y="75"/>
                  </a:lnTo>
                  <a:close/>
                </a:path>
              </a:pathLst>
            </a:custGeom>
            <a:solidFill>
              <a:srgbClr val="7998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4E80C2F7-82FB-127C-AE37-528BEBCFCBDA}"/>
                </a:ext>
              </a:extLst>
            </p:cNvPr>
            <p:cNvSpPr/>
            <p:nvPr/>
          </p:nvSpPr>
          <p:spPr>
            <a:xfrm>
              <a:off x="1365040" y="1664814"/>
              <a:ext cx="151992" cy="96566"/>
            </a:xfrm>
            <a:custGeom>
              <a:avLst/>
              <a:gdLst>
                <a:gd name="connsiteX0" fmla="*/ 3590 w 151992"/>
                <a:gd name="connsiteY0" fmla="*/ 0 h 96566"/>
                <a:gd name="connsiteX1" fmla="*/ 74052 w 151992"/>
                <a:gd name="connsiteY1" fmla="*/ 21916 h 96566"/>
                <a:gd name="connsiteX2" fmla="*/ 74052 w 151992"/>
                <a:gd name="connsiteY2" fmla="*/ 21916 h 96566"/>
                <a:gd name="connsiteX3" fmla="*/ 141371 w 151992"/>
                <a:gd name="connsiteY3" fmla="*/ 69489 h 96566"/>
                <a:gd name="connsiteX4" fmla="*/ 141371 w 151992"/>
                <a:gd name="connsiteY4" fmla="*/ 69489 h 96566"/>
                <a:gd name="connsiteX5" fmla="*/ 151993 w 151992"/>
                <a:gd name="connsiteY5" fmla="*/ 91181 h 96566"/>
                <a:gd name="connsiteX6" fmla="*/ 151993 w 151992"/>
                <a:gd name="connsiteY6" fmla="*/ 91181 h 96566"/>
                <a:gd name="connsiteX7" fmla="*/ 130076 w 151992"/>
                <a:gd name="connsiteY7" fmla="*/ 96566 h 96566"/>
                <a:gd name="connsiteX8" fmla="*/ 123120 w 151992"/>
                <a:gd name="connsiteY8" fmla="*/ 82579 h 96566"/>
                <a:gd name="connsiteX9" fmla="*/ 123120 w 151992"/>
                <a:gd name="connsiteY9" fmla="*/ 82579 h 96566"/>
                <a:gd name="connsiteX10" fmla="*/ 66198 w 151992"/>
                <a:gd name="connsiteY10" fmla="*/ 43309 h 96566"/>
                <a:gd name="connsiteX11" fmla="*/ 66198 w 151992"/>
                <a:gd name="connsiteY11" fmla="*/ 43309 h 96566"/>
                <a:gd name="connsiteX12" fmla="*/ 0 w 151992"/>
                <a:gd name="connsiteY12" fmla="*/ 22739 h 96566"/>
                <a:gd name="connsiteX13" fmla="*/ 0 w 151992"/>
                <a:gd name="connsiteY13" fmla="*/ 22739 h 96566"/>
                <a:gd name="connsiteX14" fmla="*/ 3590 w 151992"/>
                <a:gd name="connsiteY14" fmla="*/ 0 h 96566"/>
                <a:gd name="connsiteX15" fmla="*/ 3590 w 151992"/>
                <a:gd name="connsiteY15" fmla="*/ 0 h 9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992" h="96566">
                  <a:moveTo>
                    <a:pt x="3590" y="0"/>
                  </a:moveTo>
                  <a:cubicBezTo>
                    <a:pt x="21542" y="3890"/>
                    <a:pt x="48096" y="10921"/>
                    <a:pt x="74052" y="21916"/>
                  </a:cubicBezTo>
                  <a:lnTo>
                    <a:pt x="74052" y="21916"/>
                  </a:lnTo>
                  <a:cubicBezTo>
                    <a:pt x="99932" y="32987"/>
                    <a:pt x="125588" y="47722"/>
                    <a:pt x="141371" y="69489"/>
                  </a:cubicBezTo>
                  <a:lnTo>
                    <a:pt x="141371" y="69489"/>
                  </a:lnTo>
                  <a:cubicBezTo>
                    <a:pt x="146009" y="75996"/>
                    <a:pt x="149749" y="83252"/>
                    <a:pt x="151993" y="91181"/>
                  </a:cubicBezTo>
                  <a:lnTo>
                    <a:pt x="151993" y="91181"/>
                  </a:lnTo>
                  <a:lnTo>
                    <a:pt x="130076" y="96566"/>
                  </a:lnTo>
                  <a:cubicBezTo>
                    <a:pt x="128730" y="91779"/>
                    <a:pt x="126336" y="87141"/>
                    <a:pt x="123120" y="82579"/>
                  </a:cubicBezTo>
                  <a:lnTo>
                    <a:pt x="123120" y="82579"/>
                  </a:lnTo>
                  <a:cubicBezTo>
                    <a:pt x="112349" y="67245"/>
                    <a:pt x="90208" y="53407"/>
                    <a:pt x="66198" y="43309"/>
                  </a:cubicBezTo>
                  <a:lnTo>
                    <a:pt x="66198" y="43309"/>
                  </a:lnTo>
                  <a:cubicBezTo>
                    <a:pt x="42262" y="33136"/>
                    <a:pt x="16830" y="26404"/>
                    <a:pt x="0" y="22739"/>
                  </a:cubicBezTo>
                  <a:lnTo>
                    <a:pt x="0" y="22739"/>
                  </a:lnTo>
                  <a:lnTo>
                    <a:pt x="3590" y="0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rgbClr val="81881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775F8F0A-2A5F-0362-843F-A417EB635488}"/>
                </a:ext>
              </a:extLst>
            </p:cNvPr>
            <p:cNvSpPr/>
            <p:nvPr/>
          </p:nvSpPr>
          <p:spPr>
            <a:xfrm>
              <a:off x="1499552" y="1642075"/>
              <a:ext cx="68120" cy="96117"/>
            </a:xfrm>
            <a:custGeom>
              <a:avLst/>
              <a:gdLst>
                <a:gd name="connsiteX0" fmla="*/ 53 w 68120"/>
                <a:gd name="connsiteY0" fmla="*/ 0 h 96117"/>
                <a:gd name="connsiteX1" fmla="*/ 22792 w 68120"/>
                <a:gd name="connsiteY1" fmla="*/ 2917 h 96117"/>
                <a:gd name="connsiteX2" fmla="*/ 43810 w 68120"/>
                <a:gd name="connsiteY2" fmla="*/ 51013 h 96117"/>
                <a:gd name="connsiteX3" fmla="*/ 43810 w 68120"/>
                <a:gd name="connsiteY3" fmla="*/ 51013 h 96117"/>
                <a:gd name="connsiteX4" fmla="*/ 68120 w 68120"/>
                <a:gd name="connsiteY4" fmla="*/ 78240 h 96117"/>
                <a:gd name="connsiteX5" fmla="*/ 68120 w 68120"/>
                <a:gd name="connsiteY5" fmla="*/ 78240 h 96117"/>
                <a:gd name="connsiteX6" fmla="*/ 54432 w 68120"/>
                <a:gd name="connsiteY6" fmla="*/ 96117 h 96117"/>
                <a:gd name="connsiteX7" fmla="*/ 25634 w 68120"/>
                <a:gd name="connsiteY7" fmla="*/ 64028 h 96117"/>
                <a:gd name="connsiteX8" fmla="*/ 25634 w 68120"/>
                <a:gd name="connsiteY8" fmla="*/ 64028 h 96117"/>
                <a:gd name="connsiteX9" fmla="*/ 53 w 68120"/>
                <a:gd name="connsiteY9" fmla="*/ 0 h 96117"/>
                <a:gd name="connsiteX10" fmla="*/ 53 w 68120"/>
                <a:gd name="connsiteY10" fmla="*/ 0 h 9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120" h="96117">
                  <a:moveTo>
                    <a:pt x="53" y="0"/>
                  </a:moveTo>
                  <a:lnTo>
                    <a:pt x="22792" y="2917"/>
                  </a:lnTo>
                  <a:cubicBezTo>
                    <a:pt x="21595" y="12267"/>
                    <a:pt x="31094" y="33809"/>
                    <a:pt x="43810" y="51013"/>
                  </a:cubicBezTo>
                  <a:lnTo>
                    <a:pt x="43810" y="51013"/>
                  </a:lnTo>
                  <a:cubicBezTo>
                    <a:pt x="52113" y="62607"/>
                    <a:pt x="61538" y="72930"/>
                    <a:pt x="68120" y="78240"/>
                  </a:cubicBezTo>
                  <a:lnTo>
                    <a:pt x="68120" y="78240"/>
                  </a:lnTo>
                  <a:lnTo>
                    <a:pt x="54432" y="96117"/>
                  </a:lnTo>
                  <a:cubicBezTo>
                    <a:pt x="45232" y="88637"/>
                    <a:pt x="35059" y="77193"/>
                    <a:pt x="25634" y="64028"/>
                  </a:cubicBezTo>
                  <a:lnTo>
                    <a:pt x="25634" y="64028"/>
                  </a:lnTo>
                  <a:cubicBezTo>
                    <a:pt x="11721" y="44057"/>
                    <a:pt x="-920" y="21542"/>
                    <a:pt x="53" y="0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AEB61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1FE533A2-9803-6F0D-5136-74DC46317E73}"/>
                </a:ext>
              </a:extLst>
            </p:cNvPr>
            <p:cNvSpPr/>
            <p:nvPr/>
          </p:nvSpPr>
          <p:spPr>
            <a:xfrm>
              <a:off x="1436923" y="1639831"/>
              <a:ext cx="86543" cy="118781"/>
            </a:xfrm>
            <a:custGeom>
              <a:avLst/>
              <a:gdLst>
                <a:gd name="connsiteX0" fmla="*/ 75 w 86543"/>
                <a:gd name="connsiteY0" fmla="*/ 12492 h 118781"/>
                <a:gd name="connsiteX1" fmla="*/ 18625 w 86543"/>
                <a:gd name="connsiteY1" fmla="*/ 0 h 118781"/>
                <a:gd name="connsiteX2" fmla="*/ 86543 w 86543"/>
                <a:gd name="connsiteY2" fmla="*/ 107936 h 118781"/>
                <a:gd name="connsiteX3" fmla="*/ 86543 w 86543"/>
                <a:gd name="connsiteY3" fmla="*/ 107936 h 118781"/>
                <a:gd name="connsiteX4" fmla="*/ 66946 w 86543"/>
                <a:gd name="connsiteY4" fmla="*/ 118782 h 118781"/>
                <a:gd name="connsiteX5" fmla="*/ 0 w 86543"/>
                <a:gd name="connsiteY5" fmla="*/ 12417 h 118781"/>
                <a:gd name="connsiteX6" fmla="*/ 0 w 86543"/>
                <a:gd name="connsiteY6" fmla="*/ 12417 h 11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43" h="118781">
                  <a:moveTo>
                    <a:pt x="75" y="12492"/>
                  </a:moveTo>
                  <a:lnTo>
                    <a:pt x="18625" y="0"/>
                  </a:lnTo>
                  <a:cubicBezTo>
                    <a:pt x="42486" y="35231"/>
                    <a:pt x="65375" y="70760"/>
                    <a:pt x="86543" y="107936"/>
                  </a:cubicBezTo>
                  <a:lnTo>
                    <a:pt x="86543" y="107936"/>
                  </a:lnTo>
                  <a:cubicBezTo>
                    <a:pt x="86543" y="107936"/>
                    <a:pt x="66946" y="118782"/>
                    <a:pt x="66946" y="118782"/>
                  </a:cubicBezTo>
                  <a:cubicBezTo>
                    <a:pt x="46226" y="82354"/>
                    <a:pt x="23637" y="47348"/>
                    <a:pt x="0" y="12417"/>
                  </a:cubicBezTo>
                  <a:lnTo>
                    <a:pt x="0" y="12417"/>
                  </a:lnTo>
                  <a:close/>
                </a:path>
              </a:pathLst>
            </a:custGeom>
            <a:solidFill>
              <a:srgbClr val="A6A5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64153755-D096-E7CA-2AC7-BB3F2A016DEA}"/>
                </a:ext>
              </a:extLst>
            </p:cNvPr>
            <p:cNvSpPr/>
            <p:nvPr/>
          </p:nvSpPr>
          <p:spPr>
            <a:xfrm>
              <a:off x="1457868" y="1587846"/>
              <a:ext cx="91628" cy="152142"/>
            </a:xfrm>
            <a:custGeom>
              <a:avLst/>
              <a:gdLst>
                <a:gd name="connsiteX0" fmla="*/ 59614 w 91628"/>
                <a:gd name="connsiteY0" fmla="*/ 133368 h 152142"/>
                <a:gd name="connsiteX1" fmla="*/ 31639 w 91628"/>
                <a:gd name="connsiteY1" fmla="*/ 95669 h 152142"/>
                <a:gd name="connsiteX2" fmla="*/ 31639 w 91628"/>
                <a:gd name="connsiteY2" fmla="*/ 95669 h 152142"/>
                <a:gd name="connsiteX3" fmla="*/ 6132 w 91628"/>
                <a:gd name="connsiteY3" fmla="*/ 50864 h 152142"/>
                <a:gd name="connsiteX4" fmla="*/ 6132 w 91628"/>
                <a:gd name="connsiteY4" fmla="*/ 50864 h 152142"/>
                <a:gd name="connsiteX5" fmla="*/ 2692 w 91628"/>
                <a:gd name="connsiteY5" fmla="*/ 0 h 152142"/>
                <a:gd name="connsiteX6" fmla="*/ 2692 w 91628"/>
                <a:gd name="connsiteY6" fmla="*/ 0 h 152142"/>
                <a:gd name="connsiteX7" fmla="*/ 24683 w 91628"/>
                <a:gd name="connsiteY7" fmla="*/ 7555 h 152142"/>
                <a:gd name="connsiteX8" fmla="*/ 27450 w 91628"/>
                <a:gd name="connsiteY8" fmla="*/ 43608 h 152142"/>
                <a:gd name="connsiteX9" fmla="*/ 27450 w 91628"/>
                <a:gd name="connsiteY9" fmla="*/ 43608 h 152142"/>
                <a:gd name="connsiteX10" fmla="*/ 49890 w 91628"/>
                <a:gd name="connsiteY10" fmla="*/ 82653 h 152142"/>
                <a:gd name="connsiteX11" fmla="*/ 49890 w 91628"/>
                <a:gd name="connsiteY11" fmla="*/ 82653 h 152142"/>
                <a:gd name="connsiteX12" fmla="*/ 77940 w 91628"/>
                <a:gd name="connsiteY12" fmla="*/ 120278 h 152142"/>
                <a:gd name="connsiteX13" fmla="*/ 77940 w 91628"/>
                <a:gd name="connsiteY13" fmla="*/ 120278 h 152142"/>
                <a:gd name="connsiteX14" fmla="*/ 91628 w 91628"/>
                <a:gd name="connsiteY14" fmla="*/ 141670 h 152142"/>
                <a:gd name="connsiteX15" fmla="*/ 91628 w 91628"/>
                <a:gd name="connsiteY15" fmla="*/ 141670 h 152142"/>
                <a:gd name="connsiteX16" fmla="*/ 71806 w 91628"/>
                <a:gd name="connsiteY16" fmla="*/ 152142 h 152142"/>
                <a:gd name="connsiteX17" fmla="*/ 59689 w 91628"/>
                <a:gd name="connsiteY17" fmla="*/ 133293 h 152142"/>
                <a:gd name="connsiteX18" fmla="*/ 59689 w 91628"/>
                <a:gd name="connsiteY18" fmla="*/ 133293 h 1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28" h="152142">
                  <a:moveTo>
                    <a:pt x="59614" y="133368"/>
                  </a:moveTo>
                  <a:cubicBezTo>
                    <a:pt x="51237" y="121699"/>
                    <a:pt x="41139" y="109058"/>
                    <a:pt x="31639" y="95669"/>
                  </a:cubicBezTo>
                  <a:lnTo>
                    <a:pt x="31639" y="95669"/>
                  </a:lnTo>
                  <a:cubicBezTo>
                    <a:pt x="21616" y="81681"/>
                    <a:pt x="12191" y="66871"/>
                    <a:pt x="6132" y="50864"/>
                  </a:cubicBezTo>
                  <a:lnTo>
                    <a:pt x="6132" y="50864"/>
                  </a:lnTo>
                  <a:cubicBezTo>
                    <a:pt x="148" y="34931"/>
                    <a:pt x="-2320" y="17428"/>
                    <a:pt x="2692" y="0"/>
                  </a:cubicBezTo>
                  <a:lnTo>
                    <a:pt x="2692" y="0"/>
                  </a:lnTo>
                  <a:lnTo>
                    <a:pt x="24683" y="7555"/>
                  </a:lnTo>
                  <a:cubicBezTo>
                    <a:pt x="21317" y="19373"/>
                    <a:pt x="22663" y="30892"/>
                    <a:pt x="27450" y="43608"/>
                  </a:cubicBezTo>
                  <a:lnTo>
                    <a:pt x="27450" y="43608"/>
                  </a:lnTo>
                  <a:cubicBezTo>
                    <a:pt x="32163" y="56249"/>
                    <a:pt x="40391" y="69489"/>
                    <a:pt x="49890" y="82653"/>
                  </a:cubicBezTo>
                  <a:lnTo>
                    <a:pt x="49890" y="82653"/>
                  </a:lnTo>
                  <a:cubicBezTo>
                    <a:pt x="58941" y="95295"/>
                    <a:pt x="68964" y="107861"/>
                    <a:pt x="77940" y="120278"/>
                  </a:cubicBezTo>
                  <a:lnTo>
                    <a:pt x="77940" y="120278"/>
                  </a:lnTo>
                  <a:cubicBezTo>
                    <a:pt x="83026" y="127384"/>
                    <a:pt x="87739" y="134490"/>
                    <a:pt x="91628" y="141670"/>
                  </a:cubicBezTo>
                  <a:lnTo>
                    <a:pt x="91628" y="141670"/>
                  </a:lnTo>
                  <a:cubicBezTo>
                    <a:pt x="91628" y="141670"/>
                    <a:pt x="71806" y="152142"/>
                    <a:pt x="71806" y="152142"/>
                  </a:cubicBezTo>
                  <a:cubicBezTo>
                    <a:pt x="68590" y="146308"/>
                    <a:pt x="64401" y="139950"/>
                    <a:pt x="59689" y="133293"/>
                  </a:cubicBezTo>
                  <a:lnTo>
                    <a:pt x="59689" y="133293"/>
                  </a:lnTo>
                  <a:close/>
                </a:path>
              </a:pathLst>
            </a:custGeom>
            <a:solidFill>
              <a:srgbClr val="A6A5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FDA0FBCA-D3BC-B1F8-159C-FCA84D148C91}"/>
                </a:ext>
              </a:extLst>
            </p:cNvPr>
            <p:cNvSpPr/>
            <p:nvPr/>
          </p:nvSpPr>
          <p:spPr>
            <a:xfrm>
              <a:off x="1402141" y="1633324"/>
              <a:ext cx="114069" cy="110703"/>
            </a:xfrm>
            <a:custGeom>
              <a:avLst/>
              <a:gdLst>
                <a:gd name="connsiteX0" fmla="*/ 3740 w 114069"/>
                <a:gd name="connsiteY0" fmla="*/ 75 h 110703"/>
                <a:gd name="connsiteX1" fmla="*/ 96940 w 114069"/>
                <a:gd name="connsiteY1" fmla="*/ 73004 h 110703"/>
                <a:gd name="connsiteX2" fmla="*/ 96940 w 114069"/>
                <a:gd name="connsiteY2" fmla="*/ 73004 h 110703"/>
                <a:gd name="connsiteX3" fmla="*/ 114069 w 114069"/>
                <a:gd name="connsiteY3" fmla="*/ 101204 h 110703"/>
                <a:gd name="connsiteX4" fmla="*/ 114069 w 114069"/>
                <a:gd name="connsiteY4" fmla="*/ 101204 h 110703"/>
                <a:gd name="connsiteX5" fmla="*/ 93724 w 114069"/>
                <a:gd name="connsiteY5" fmla="*/ 110703 h 110703"/>
                <a:gd name="connsiteX6" fmla="*/ 78689 w 114069"/>
                <a:gd name="connsiteY6" fmla="*/ 86019 h 110703"/>
                <a:gd name="connsiteX7" fmla="*/ 78689 w 114069"/>
                <a:gd name="connsiteY7" fmla="*/ 86019 h 110703"/>
                <a:gd name="connsiteX8" fmla="*/ 0 w 114069"/>
                <a:gd name="connsiteY8" fmla="*/ 22739 h 110703"/>
                <a:gd name="connsiteX9" fmla="*/ 0 w 114069"/>
                <a:gd name="connsiteY9" fmla="*/ 22739 h 110703"/>
                <a:gd name="connsiteX10" fmla="*/ 3740 w 114069"/>
                <a:gd name="connsiteY10" fmla="*/ 0 h 110703"/>
                <a:gd name="connsiteX11" fmla="*/ 3740 w 114069"/>
                <a:gd name="connsiteY11" fmla="*/ 0 h 11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069" h="110703">
                  <a:moveTo>
                    <a:pt x="3740" y="75"/>
                  </a:moveTo>
                  <a:cubicBezTo>
                    <a:pt x="40242" y="8602"/>
                    <a:pt x="73902" y="41289"/>
                    <a:pt x="96940" y="73004"/>
                  </a:cubicBezTo>
                  <a:lnTo>
                    <a:pt x="96940" y="73004"/>
                  </a:lnTo>
                  <a:cubicBezTo>
                    <a:pt x="103747" y="82579"/>
                    <a:pt x="109581" y="92153"/>
                    <a:pt x="114069" y="101204"/>
                  </a:cubicBezTo>
                  <a:lnTo>
                    <a:pt x="114069" y="101204"/>
                  </a:lnTo>
                  <a:cubicBezTo>
                    <a:pt x="114069" y="101204"/>
                    <a:pt x="93724" y="110703"/>
                    <a:pt x="93724" y="110703"/>
                  </a:cubicBezTo>
                  <a:cubicBezTo>
                    <a:pt x="89984" y="103074"/>
                    <a:pt x="84823" y="94547"/>
                    <a:pt x="78689" y="86019"/>
                  </a:cubicBezTo>
                  <a:lnTo>
                    <a:pt x="78689" y="86019"/>
                  </a:lnTo>
                  <a:cubicBezTo>
                    <a:pt x="58344" y="57147"/>
                    <a:pt x="25955" y="28125"/>
                    <a:pt x="0" y="22739"/>
                  </a:cubicBezTo>
                  <a:lnTo>
                    <a:pt x="0" y="22739"/>
                  </a:lnTo>
                  <a:lnTo>
                    <a:pt x="3740" y="0"/>
                  </a:lnTo>
                  <a:lnTo>
                    <a:pt x="3740" y="0"/>
                  </a:lnTo>
                  <a:close/>
                </a:path>
              </a:pathLst>
            </a:custGeom>
            <a:solidFill>
              <a:srgbClr val="A6A5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8880B933-7821-1C3D-11C5-4A03B161DB97}"/>
                </a:ext>
              </a:extLst>
            </p:cNvPr>
            <p:cNvSpPr/>
            <p:nvPr/>
          </p:nvSpPr>
          <p:spPr>
            <a:xfrm>
              <a:off x="1385610" y="1697164"/>
              <a:ext cx="120128" cy="67432"/>
            </a:xfrm>
            <a:custGeom>
              <a:avLst/>
              <a:gdLst>
                <a:gd name="connsiteX0" fmla="*/ 0 w 120128"/>
                <a:gd name="connsiteY0" fmla="*/ 712 h 67432"/>
                <a:gd name="connsiteX1" fmla="*/ 59241 w 120128"/>
                <a:gd name="connsiteY1" fmla="*/ 12231 h 67432"/>
                <a:gd name="connsiteX2" fmla="*/ 59241 w 120128"/>
                <a:gd name="connsiteY2" fmla="*/ 12231 h 67432"/>
                <a:gd name="connsiteX3" fmla="*/ 113845 w 120128"/>
                <a:gd name="connsiteY3" fmla="*/ 49556 h 67432"/>
                <a:gd name="connsiteX4" fmla="*/ 113845 w 120128"/>
                <a:gd name="connsiteY4" fmla="*/ 49556 h 67432"/>
                <a:gd name="connsiteX5" fmla="*/ 120128 w 120128"/>
                <a:gd name="connsiteY5" fmla="*/ 62197 h 67432"/>
                <a:gd name="connsiteX6" fmla="*/ 120128 w 120128"/>
                <a:gd name="connsiteY6" fmla="*/ 62197 h 67432"/>
                <a:gd name="connsiteX7" fmla="*/ 98137 w 120128"/>
                <a:gd name="connsiteY7" fmla="*/ 67433 h 67432"/>
                <a:gd name="connsiteX8" fmla="*/ 95669 w 120128"/>
                <a:gd name="connsiteY8" fmla="*/ 62646 h 67432"/>
                <a:gd name="connsiteX9" fmla="*/ 95669 w 120128"/>
                <a:gd name="connsiteY9" fmla="*/ 62646 h 67432"/>
                <a:gd name="connsiteX10" fmla="*/ 51761 w 120128"/>
                <a:gd name="connsiteY10" fmla="*/ 33848 h 67432"/>
                <a:gd name="connsiteX11" fmla="*/ 51761 w 120128"/>
                <a:gd name="connsiteY11" fmla="*/ 33848 h 67432"/>
                <a:gd name="connsiteX12" fmla="*/ 5460 w 120128"/>
                <a:gd name="connsiteY12" fmla="*/ 23750 h 67432"/>
                <a:gd name="connsiteX13" fmla="*/ 5460 w 120128"/>
                <a:gd name="connsiteY13" fmla="*/ 23750 h 67432"/>
                <a:gd name="connsiteX14" fmla="*/ 0 w 120128"/>
                <a:gd name="connsiteY14" fmla="*/ 861 h 67432"/>
                <a:gd name="connsiteX15" fmla="*/ 0 w 120128"/>
                <a:gd name="connsiteY15" fmla="*/ 861 h 6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128" h="67432">
                  <a:moveTo>
                    <a:pt x="0" y="712"/>
                  </a:moveTo>
                  <a:cubicBezTo>
                    <a:pt x="16157" y="-2056"/>
                    <a:pt x="37325" y="3554"/>
                    <a:pt x="59241" y="12231"/>
                  </a:cubicBezTo>
                  <a:lnTo>
                    <a:pt x="59241" y="12231"/>
                  </a:lnTo>
                  <a:cubicBezTo>
                    <a:pt x="80858" y="21282"/>
                    <a:pt x="101877" y="33250"/>
                    <a:pt x="113845" y="49556"/>
                  </a:cubicBezTo>
                  <a:lnTo>
                    <a:pt x="113845" y="49556"/>
                  </a:lnTo>
                  <a:cubicBezTo>
                    <a:pt x="116538" y="53371"/>
                    <a:pt x="118782" y="57559"/>
                    <a:pt x="120128" y="62197"/>
                  </a:cubicBezTo>
                  <a:lnTo>
                    <a:pt x="120128" y="62197"/>
                  </a:lnTo>
                  <a:lnTo>
                    <a:pt x="98137" y="67433"/>
                  </a:lnTo>
                  <a:cubicBezTo>
                    <a:pt x="97838" y="66236"/>
                    <a:pt x="97090" y="64591"/>
                    <a:pt x="95669" y="62646"/>
                  </a:cubicBezTo>
                  <a:lnTo>
                    <a:pt x="95669" y="62646"/>
                  </a:lnTo>
                  <a:cubicBezTo>
                    <a:pt x="89610" y="53670"/>
                    <a:pt x="70910" y="41477"/>
                    <a:pt x="51761" y="33848"/>
                  </a:cubicBezTo>
                  <a:lnTo>
                    <a:pt x="51761" y="33848"/>
                  </a:lnTo>
                  <a:cubicBezTo>
                    <a:pt x="32837" y="25844"/>
                    <a:pt x="12043" y="22030"/>
                    <a:pt x="5460" y="23750"/>
                  </a:cubicBezTo>
                  <a:lnTo>
                    <a:pt x="5460" y="23750"/>
                  </a:lnTo>
                  <a:lnTo>
                    <a:pt x="0" y="861"/>
                  </a:lnTo>
                  <a:lnTo>
                    <a:pt x="0" y="861"/>
                  </a:lnTo>
                  <a:close/>
                </a:path>
              </a:pathLst>
            </a:custGeom>
            <a:solidFill>
              <a:srgbClr val="AEB61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3A61D33F-C8FD-0662-BAA7-4788BB4E4C55}"/>
                </a:ext>
              </a:extLst>
            </p:cNvPr>
            <p:cNvSpPr/>
            <p:nvPr/>
          </p:nvSpPr>
          <p:spPr>
            <a:xfrm>
              <a:off x="1468887" y="1702533"/>
              <a:ext cx="893275" cy="1201939"/>
            </a:xfrm>
            <a:custGeom>
              <a:avLst/>
              <a:gdLst>
                <a:gd name="connsiteX0" fmla="*/ 890313 w 893275"/>
                <a:gd name="connsiteY0" fmla="*/ 1200887 h 1201939"/>
                <a:gd name="connsiteX1" fmla="*/ 26154 w 893275"/>
                <a:gd name="connsiteY1" fmla="*/ 193712 h 1201939"/>
                <a:gd name="connsiteX2" fmla="*/ 46201 w 893275"/>
                <a:gd name="connsiteY2" fmla="*/ 20177 h 1201939"/>
                <a:gd name="connsiteX3" fmla="*/ 216893 w 893275"/>
                <a:gd name="connsiteY3" fmla="*/ 57277 h 1201939"/>
                <a:gd name="connsiteX4" fmla="*/ 890388 w 893275"/>
                <a:gd name="connsiteY4" fmla="*/ 1200812 h 1201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3275" h="1201939">
                  <a:moveTo>
                    <a:pt x="890313" y="1200887"/>
                  </a:moveTo>
                  <a:cubicBezTo>
                    <a:pt x="837654" y="1238586"/>
                    <a:pt x="67668" y="251906"/>
                    <a:pt x="26154" y="193712"/>
                  </a:cubicBezTo>
                  <a:cubicBezTo>
                    <a:pt x="-15434" y="135518"/>
                    <a:pt x="-6458" y="57876"/>
                    <a:pt x="46201" y="20177"/>
                  </a:cubicBezTo>
                  <a:cubicBezTo>
                    <a:pt x="98860" y="-17522"/>
                    <a:pt x="175305" y="-842"/>
                    <a:pt x="216893" y="57277"/>
                  </a:cubicBezTo>
                  <a:cubicBezTo>
                    <a:pt x="258482" y="115471"/>
                    <a:pt x="943047" y="1163188"/>
                    <a:pt x="890388" y="1200812"/>
                  </a:cubicBezTo>
                  <a:close/>
                </a:path>
              </a:pathLst>
            </a:custGeom>
            <a:gradFill>
              <a:gsLst>
                <a:gs pos="0">
                  <a:srgbClr val="EE7138"/>
                </a:gs>
                <a:gs pos="22000">
                  <a:srgbClr val="EE7539"/>
                </a:gs>
                <a:gs pos="46000">
                  <a:srgbClr val="F1833D"/>
                </a:gs>
                <a:gs pos="73000">
                  <a:srgbClr val="F59A44"/>
                </a:gs>
                <a:gs pos="100000">
                  <a:srgbClr val="FABA4D"/>
                </a:gs>
                <a:gs pos="100000">
                  <a:srgbClr val="FBBB4E"/>
                </a:gs>
              </a:gsLst>
              <a:lin ang="1436979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B654EE71-06EC-A6F2-F342-643141F8F74A}"/>
                </a:ext>
              </a:extLst>
            </p:cNvPr>
            <p:cNvSpPr/>
            <p:nvPr/>
          </p:nvSpPr>
          <p:spPr>
            <a:xfrm>
              <a:off x="1488163" y="1714485"/>
              <a:ext cx="861418" cy="1160875"/>
            </a:xfrm>
            <a:custGeom>
              <a:avLst/>
              <a:gdLst>
                <a:gd name="connsiteX0" fmla="*/ 858770 w 861418"/>
                <a:gd name="connsiteY0" fmla="*/ 1159912 h 1160875"/>
                <a:gd name="connsiteX1" fmla="*/ 25803 w 861418"/>
                <a:gd name="connsiteY1" fmla="*/ 184526 h 1160875"/>
                <a:gd name="connsiteX2" fmla="*/ 42708 w 861418"/>
                <a:gd name="connsiteY2" fmla="*/ 18546 h 1160875"/>
                <a:gd name="connsiteX3" fmla="*/ 205247 w 861418"/>
                <a:gd name="connsiteY3" fmla="*/ 56245 h 1160875"/>
                <a:gd name="connsiteX4" fmla="*/ 858770 w 861418"/>
                <a:gd name="connsiteY4" fmla="*/ 1159912 h 116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1418" h="1160875">
                  <a:moveTo>
                    <a:pt x="858770" y="1159912"/>
                  </a:moveTo>
                  <a:cubicBezTo>
                    <a:pt x="809253" y="1195367"/>
                    <a:pt x="66045" y="240701"/>
                    <a:pt x="25803" y="184526"/>
                  </a:cubicBezTo>
                  <a:cubicBezTo>
                    <a:pt x="-14364" y="128277"/>
                    <a:pt x="-6810" y="54001"/>
                    <a:pt x="42708" y="18546"/>
                  </a:cubicBezTo>
                  <a:cubicBezTo>
                    <a:pt x="92225" y="-16909"/>
                    <a:pt x="165005" y="-4"/>
                    <a:pt x="205247" y="56245"/>
                  </a:cubicBezTo>
                  <a:cubicBezTo>
                    <a:pt x="245414" y="112494"/>
                    <a:pt x="908362" y="1124532"/>
                    <a:pt x="858770" y="1159912"/>
                  </a:cubicBezTo>
                  <a:close/>
                </a:path>
              </a:pathLst>
            </a:custGeom>
            <a:gradFill>
              <a:gsLst>
                <a:gs pos="4000">
                  <a:srgbClr val="FABC60"/>
                </a:gs>
                <a:gs pos="58000">
                  <a:srgbClr val="F59F3D"/>
                </a:gs>
                <a:gs pos="68000">
                  <a:srgbClr val="F49C38"/>
                </a:gs>
                <a:gs pos="80000">
                  <a:srgbClr val="F3942A"/>
                </a:gs>
                <a:gs pos="92000">
                  <a:srgbClr val="F08713"/>
                </a:gs>
                <a:gs pos="100000">
                  <a:srgbClr val="EF7D00"/>
                </a:gs>
              </a:gsLst>
              <a:lin ang="2058849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D8C51208-33D0-8E6D-96FA-A3FCA63D8230}"/>
                </a:ext>
              </a:extLst>
            </p:cNvPr>
            <p:cNvSpPr/>
            <p:nvPr/>
          </p:nvSpPr>
          <p:spPr>
            <a:xfrm>
              <a:off x="1664472" y="1814574"/>
              <a:ext cx="39848" cy="30422"/>
            </a:xfrm>
            <a:custGeom>
              <a:avLst/>
              <a:gdLst>
                <a:gd name="connsiteX0" fmla="*/ 24375 w 39848"/>
                <a:gd name="connsiteY0" fmla="*/ 21457 h 30422"/>
                <a:gd name="connsiteX1" fmla="*/ 514 w 39848"/>
                <a:gd name="connsiteY1" fmla="*/ 29086 h 30422"/>
                <a:gd name="connsiteX2" fmla="*/ 15474 w 39848"/>
                <a:gd name="connsiteY2" fmla="*/ 8965 h 30422"/>
                <a:gd name="connsiteX3" fmla="*/ 39335 w 39848"/>
                <a:gd name="connsiteY3" fmla="*/ 1336 h 30422"/>
                <a:gd name="connsiteX4" fmla="*/ 24375 w 39848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753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2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D9E5C406-D0B1-26E9-EA32-D41F9E2C2975}"/>
                </a:ext>
              </a:extLst>
            </p:cNvPr>
            <p:cNvSpPr/>
            <p:nvPr/>
          </p:nvSpPr>
          <p:spPr>
            <a:xfrm>
              <a:off x="1654300" y="1902825"/>
              <a:ext cx="39848" cy="30433"/>
            </a:xfrm>
            <a:custGeom>
              <a:avLst/>
              <a:gdLst>
                <a:gd name="connsiteX0" fmla="*/ 24375 w 39848"/>
                <a:gd name="connsiteY0" fmla="*/ 21468 h 30433"/>
                <a:gd name="connsiteX1" fmla="*/ 514 w 39848"/>
                <a:gd name="connsiteY1" fmla="*/ 29098 h 30433"/>
                <a:gd name="connsiteX2" fmla="*/ 15474 w 39848"/>
                <a:gd name="connsiteY2" fmla="*/ 8977 h 30433"/>
                <a:gd name="connsiteX3" fmla="*/ 39335 w 39848"/>
                <a:gd name="connsiteY3" fmla="*/ 1347 h 30433"/>
                <a:gd name="connsiteX4" fmla="*/ 24375 w 39848"/>
                <a:gd name="connsiteY4" fmla="*/ 21468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33">
                  <a:moveTo>
                    <a:pt x="24375" y="21468"/>
                  </a:moveTo>
                  <a:cubicBezTo>
                    <a:pt x="13679" y="29098"/>
                    <a:pt x="2982" y="32539"/>
                    <a:pt x="514" y="29098"/>
                  </a:cubicBezTo>
                  <a:cubicBezTo>
                    <a:pt x="-1954" y="25657"/>
                    <a:pt x="4703" y="16606"/>
                    <a:pt x="15474" y="8977"/>
                  </a:cubicBezTo>
                  <a:cubicBezTo>
                    <a:pt x="26170" y="1273"/>
                    <a:pt x="36866" y="-2093"/>
                    <a:pt x="39335" y="1347"/>
                  </a:cubicBezTo>
                  <a:cubicBezTo>
                    <a:pt x="41803" y="4788"/>
                    <a:pt x="35146" y="13839"/>
                    <a:pt x="24375" y="214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20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E17E1D8D-B29D-19F5-4B82-F7A133A9D902}"/>
                </a:ext>
              </a:extLst>
            </p:cNvPr>
            <p:cNvSpPr/>
            <p:nvPr/>
          </p:nvSpPr>
          <p:spPr>
            <a:xfrm>
              <a:off x="1741067" y="1921761"/>
              <a:ext cx="39848" cy="30422"/>
            </a:xfrm>
            <a:custGeom>
              <a:avLst/>
              <a:gdLst>
                <a:gd name="connsiteX0" fmla="*/ 24375 w 39848"/>
                <a:gd name="connsiteY0" fmla="*/ 21457 h 30422"/>
                <a:gd name="connsiteX1" fmla="*/ 514 w 39848"/>
                <a:gd name="connsiteY1" fmla="*/ 29086 h 30422"/>
                <a:gd name="connsiteX2" fmla="*/ 15474 w 39848"/>
                <a:gd name="connsiteY2" fmla="*/ 8965 h 30422"/>
                <a:gd name="connsiteX3" fmla="*/ 39335 w 39848"/>
                <a:gd name="connsiteY3" fmla="*/ 1336 h 30422"/>
                <a:gd name="connsiteX4" fmla="*/ 24375 w 39848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827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2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6D5E28FC-4578-6330-A69D-31F3729DCAED}"/>
                </a:ext>
              </a:extLst>
            </p:cNvPr>
            <p:cNvSpPr/>
            <p:nvPr/>
          </p:nvSpPr>
          <p:spPr>
            <a:xfrm>
              <a:off x="1567532" y="1883901"/>
              <a:ext cx="39848" cy="30445"/>
            </a:xfrm>
            <a:custGeom>
              <a:avLst/>
              <a:gdLst>
                <a:gd name="connsiteX0" fmla="*/ 24375 w 39848"/>
                <a:gd name="connsiteY0" fmla="*/ 21468 h 30445"/>
                <a:gd name="connsiteX1" fmla="*/ 514 w 39848"/>
                <a:gd name="connsiteY1" fmla="*/ 29098 h 30445"/>
                <a:gd name="connsiteX2" fmla="*/ 15474 w 39848"/>
                <a:gd name="connsiteY2" fmla="*/ 8977 h 30445"/>
                <a:gd name="connsiteX3" fmla="*/ 39335 w 39848"/>
                <a:gd name="connsiteY3" fmla="*/ 1347 h 30445"/>
                <a:gd name="connsiteX4" fmla="*/ 24375 w 39848"/>
                <a:gd name="connsiteY4" fmla="*/ 21468 h 3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45">
                  <a:moveTo>
                    <a:pt x="24375" y="21468"/>
                  </a:moveTo>
                  <a:cubicBezTo>
                    <a:pt x="13679" y="29173"/>
                    <a:pt x="2982" y="32539"/>
                    <a:pt x="514" y="29098"/>
                  </a:cubicBezTo>
                  <a:cubicBezTo>
                    <a:pt x="-1954" y="25657"/>
                    <a:pt x="4703" y="16606"/>
                    <a:pt x="15474" y="8977"/>
                  </a:cubicBezTo>
                  <a:cubicBezTo>
                    <a:pt x="26170" y="1273"/>
                    <a:pt x="36866" y="-2093"/>
                    <a:pt x="39335" y="1347"/>
                  </a:cubicBezTo>
                  <a:cubicBezTo>
                    <a:pt x="41803" y="4788"/>
                    <a:pt x="35146" y="13764"/>
                    <a:pt x="24375" y="214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2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CED94F79-90E5-E5D9-29A0-A15C39440437}"/>
                </a:ext>
              </a:extLst>
            </p:cNvPr>
            <p:cNvSpPr/>
            <p:nvPr/>
          </p:nvSpPr>
          <p:spPr>
            <a:xfrm>
              <a:off x="1644127" y="1991100"/>
              <a:ext cx="39848" cy="30422"/>
            </a:xfrm>
            <a:custGeom>
              <a:avLst/>
              <a:gdLst>
                <a:gd name="connsiteX0" fmla="*/ 24375 w 39848"/>
                <a:gd name="connsiteY0" fmla="*/ 21457 h 30422"/>
                <a:gd name="connsiteX1" fmla="*/ 514 w 39848"/>
                <a:gd name="connsiteY1" fmla="*/ 29086 h 30422"/>
                <a:gd name="connsiteX2" fmla="*/ 15474 w 39848"/>
                <a:gd name="connsiteY2" fmla="*/ 8965 h 30422"/>
                <a:gd name="connsiteX3" fmla="*/ 39335 w 39848"/>
                <a:gd name="connsiteY3" fmla="*/ 1336 h 30422"/>
                <a:gd name="connsiteX4" fmla="*/ 24375 w 39848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670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827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13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350E9B25-5B99-3D76-94A9-F1EF8A718F3E}"/>
                </a:ext>
              </a:extLst>
            </p:cNvPr>
            <p:cNvSpPr/>
            <p:nvPr/>
          </p:nvSpPr>
          <p:spPr>
            <a:xfrm>
              <a:off x="1732166" y="2011734"/>
              <a:ext cx="39844" cy="30433"/>
            </a:xfrm>
            <a:custGeom>
              <a:avLst/>
              <a:gdLst>
                <a:gd name="connsiteX0" fmla="*/ 24375 w 39844"/>
                <a:gd name="connsiteY0" fmla="*/ 21468 h 30433"/>
                <a:gd name="connsiteX1" fmla="*/ 514 w 39844"/>
                <a:gd name="connsiteY1" fmla="*/ 29098 h 30433"/>
                <a:gd name="connsiteX2" fmla="*/ 15474 w 39844"/>
                <a:gd name="connsiteY2" fmla="*/ 8977 h 30433"/>
                <a:gd name="connsiteX3" fmla="*/ 39335 w 39844"/>
                <a:gd name="connsiteY3" fmla="*/ 1347 h 30433"/>
                <a:gd name="connsiteX4" fmla="*/ 24375 w 39844"/>
                <a:gd name="connsiteY4" fmla="*/ 21468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4" h="30433">
                  <a:moveTo>
                    <a:pt x="24375" y="21468"/>
                  </a:moveTo>
                  <a:cubicBezTo>
                    <a:pt x="13679" y="29098"/>
                    <a:pt x="2982" y="32539"/>
                    <a:pt x="514" y="29098"/>
                  </a:cubicBezTo>
                  <a:cubicBezTo>
                    <a:pt x="-1954" y="25657"/>
                    <a:pt x="4703" y="16606"/>
                    <a:pt x="15474" y="8977"/>
                  </a:cubicBezTo>
                  <a:cubicBezTo>
                    <a:pt x="26170" y="1273"/>
                    <a:pt x="36866" y="-2093"/>
                    <a:pt x="39335" y="1347"/>
                  </a:cubicBezTo>
                  <a:cubicBezTo>
                    <a:pt x="41803" y="4788"/>
                    <a:pt x="35071" y="13764"/>
                    <a:pt x="24375" y="214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16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89F7C715-6D3F-F2B8-769B-F9E7A7B9E1FD}"/>
                </a:ext>
              </a:extLst>
            </p:cNvPr>
            <p:cNvSpPr/>
            <p:nvPr/>
          </p:nvSpPr>
          <p:spPr>
            <a:xfrm>
              <a:off x="1819008" y="2030733"/>
              <a:ext cx="39774" cy="30433"/>
            </a:xfrm>
            <a:custGeom>
              <a:avLst/>
              <a:gdLst>
                <a:gd name="connsiteX0" fmla="*/ 24375 w 39774"/>
                <a:gd name="connsiteY0" fmla="*/ 21468 h 30433"/>
                <a:gd name="connsiteX1" fmla="*/ 514 w 39774"/>
                <a:gd name="connsiteY1" fmla="*/ 29098 h 30433"/>
                <a:gd name="connsiteX2" fmla="*/ 15399 w 39774"/>
                <a:gd name="connsiteY2" fmla="*/ 8977 h 30433"/>
                <a:gd name="connsiteX3" fmla="*/ 39260 w 39774"/>
                <a:gd name="connsiteY3" fmla="*/ 1347 h 30433"/>
                <a:gd name="connsiteX4" fmla="*/ 24300 w 39774"/>
                <a:gd name="connsiteY4" fmla="*/ 21468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4" h="30433">
                  <a:moveTo>
                    <a:pt x="24375" y="21468"/>
                  </a:moveTo>
                  <a:cubicBezTo>
                    <a:pt x="13679" y="29098"/>
                    <a:pt x="2982" y="32539"/>
                    <a:pt x="514" y="29098"/>
                  </a:cubicBezTo>
                  <a:cubicBezTo>
                    <a:pt x="-1954" y="25657"/>
                    <a:pt x="4703" y="16606"/>
                    <a:pt x="15399" y="8977"/>
                  </a:cubicBezTo>
                  <a:cubicBezTo>
                    <a:pt x="26096" y="1273"/>
                    <a:pt x="36792" y="-2093"/>
                    <a:pt x="39260" y="1347"/>
                  </a:cubicBezTo>
                  <a:cubicBezTo>
                    <a:pt x="41729" y="4788"/>
                    <a:pt x="35071" y="13764"/>
                    <a:pt x="24300" y="214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30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CBF04982-BE1E-C20A-2D7C-3EF84BECDC89}"/>
                </a:ext>
              </a:extLst>
            </p:cNvPr>
            <p:cNvSpPr/>
            <p:nvPr/>
          </p:nvSpPr>
          <p:spPr>
            <a:xfrm>
              <a:off x="1721993" y="2100009"/>
              <a:ext cx="39848" cy="30433"/>
            </a:xfrm>
            <a:custGeom>
              <a:avLst/>
              <a:gdLst>
                <a:gd name="connsiteX0" fmla="*/ 24375 w 39848"/>
                <a:gd name="connsiteY0" fmla="*/ 21457 h 30433"/>
                <a:gd name="connsiteX1" fmla="*/ 514 w 39848"/>
                <a:gd name="connsiteY1" fmla="*/ 29086 h 30433"/>
                <a:gd name="connsiteX2" fmla="*/ 15474 w 39848"/>
                <a:gd name="connsiteY2" fmla="*/ 8965 h 30433"/>
                <a:gd name="connsiteX3" fmla="*/ 39335 w 39848"/>
                <a:gd name="connsiteY3" fmla="*/ 1336 h 30433"/>
                <a:gd name="connsiteX4" fmla="*/ 24375 w 39848"/>
                <a:gd name="connsiteY4" fmla="*/ 21457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33">
                  <a:moveTo>
                    <a:pt x="24375" y="21457"/>
                  </a:moveTo>
                  <a:cubicBezTo>
                    <a:pt x="13679" y="29161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752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20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91DCE06D-17F7-B47A-8E9A-D3404B681E93}"/>
                </a:ext>
              </a:extLst>
            </p:cNvPr>
            <p:cNvSpPr/>
            <p:nvPr/>
          </p:nvSpPr>
          <p:spPr>
            <a:xfrm>
              <a:off x="1808835" y="2118933"/>
              <a:ext cx="39848" cy="30422"/>
            </a:xfrm>
            <a:custGeom>
              <a:avLst/>
              <a:gdLst>
                <a:gd name="connsiteX0" fmla="*/ 24375 w 39848"/>
                <a:gd name="connsiteY0" fmla="*/ 21457 h 30422"/>
                <a:gd name="connsiteX1" fmla="*/ 514 w 39848"/>
                <a:gd name="connsiteY1" fmla="*/ 29086 h 30422"/>
                <a:gd name="connsiteX2" fmla="*/ 15474 w 39848"/>
                <a:gd name="connsiteY2" fmla="*/ 8965 h 30422"/>
                <a:gd name="connsiteX3" fmla="*/ 39335 w 39848"/>
                <a:gd name="connsiteY3" fmla="*/ 1336 h 30422"/>
                <a:gd name="connsiteX4" fmla="*/ 24375 w 39848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753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2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84EC6B7F-BEC0-C783-E885-A0AB2654EDF7}"/>
                </a:ext>
              </a:extLst>
            </p:cNvPr>
            <p:cNvSpPr/>
            <p:nvPr/>
          </p:nvSpPr>
          <p:spPr>
            <a:xfrm>
              <a:off x="1885434" y="2226120"/>
              <a:ext cx="39845" cy="30422"/>
            </a:xfrm>
            <a:custGeom>
              <a:avLst/>
              <a:gdLst>
                <a:gd name="connsiteX0" fmla="*/ 24371 w 39845"/>
                <a:gd name="connsiteY0" fmla="*/ 21457 h 30422"/>
                <a:gd name="connsiteX1" fmla="*/ 510 w 39845"/>
                <a:gd name="connsiteY1" fmla="*/ 29086 h 30422"/>
                <a:gd name="connsiteX2" fmla="*/ 15470 w 39845"/>
                <a:gd name="connsiteY2" fmla="*/ 8965 h 30422"/>
                <a:gd name="connsiteX3" fmla="*/ 39331 w 39845"/>
                <a:gd name="connsiteY3" fmla="*/ 1336 h 30422"/>
                <a:gd name="connsiteX4" fmla="*/ 24446 w 39845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5" h="30422">
                  <a:moveTo>
                    <a:pt x="24371" y="21457"/>
                  </a:moveTo>
                  <a:cubicBezTo>
                    <a:pt x="13675" y="29086"/>
                    <a:pt x="2979" y="32527"/>
                    <a:pt x="510" y="29086"/>
                  </a:cubicBezTo>
                  <a:cubicBezTo>
                    <a:pt x="-1958" y="25646"/>
                    <a:pt x="4774" y="16595"/>
                    <a:pt x="15470" y="8965"/>
                  </a:cubicBezTo>
                  <a:cubicBezTo>
                    <a:pt x="26166" y="1336"/>
                    <a:pt x="36863" y="-2105"/>
                    <a:pt x="39331" y="1336"/>
                  </a:cubicBezTo>
                  <a:cubicBezTo>
                    <a:pt x="41799" y="4777"/>
                    <a:pt x="35142" y="13827"/>
                    <a:pt x="24446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12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DC8DAAA8-2C9A-6F59-3A23-1D9DE774F0DA}"/>
                </a:ext>
              </a:extLst>
            </p:cNvPr>
            <p:cNvSpPr/>
            <p:nvPr/>
          </p:nvSpPr>
          <p:spPr>
            <a:xfrm>
              <a:off x="1962100" y="2333308"/>
              <a:ext cx="39848" cy="30422"/>
            </a:xfrm>
            <a:custGeom>
              <a:avLst/>
              <a:gdLst>
                <a:gd name="connsiteX0" fmla="*/ 24375 w 39848"/>
                <a:gd name="connsiteY0" fmla="*/ 21457 h 30422"/>
                <a:gd name="connsiteX1" fmla="*/ 514 w 39848"/>
                <a:gd name="connsiteY1" fmla="*/ 29086 h 30422"/>
                <a:gd name="connsiteX2" fmla="*/ 15474 w 39848"/>
                <a:gd name="connsiteY2" fmla="*/ 8965 h 30422"/>
                <a:gd name="connsiteX3" fmla="*/ 39335 w 39848"/>
                <a:gd name="connsiteY3" fmla="*/ 1336 h 30422"/>
                <a:gd name="connsiteX4" fmla="*/ 24375 w 39848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753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599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42560B14-C11D-9141-8744-67AF46EE281F}"/>
                </a:ext>
              </a:extLst>
            </p:cNvPr>
            <p:cNvSpPr/>
            <p:nvPr/>
          </p:nvSpPr>
          <p:spPr>
            <a:xfrm>
              <a:off x="2038694" y="2440496"/>
              <a:ext cx="39848" cy="30422"/>
            </a:xfrm>
            <a:custGeom>
              <a:avLst/>
              <a:gdLst>
                <a:gd name="connsiteX0" fmla="*/ 24375 w 39848"/>
                <a:gd name="connsiteY0" fmla="*/ 21457 h 30422"/>
                <a:gd name="connsiteX1" fmla="*/ 514 w 39848"/>
                <a:gd name="connsiteY1" fmla="*/ 29086 h 30422"/>
                <a:gd name="connsiteX2" fmla="*/ 15474 w 39848"/>
                <a:gd name="connsiteY2" fmla="*/ 8965 h 30422"/>
                <a:gd name="connsiteX3" fmla="*/ 39335 w 39848"/>
                <a:gd name="connsiteY3" fmla="*/ 1336 h 30422"/>
                <a:gd name="connsiteX4" fmla="*/ 24375 w 39848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752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24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807290CF-472B-8C5D-BA6F-2BD171FCBAA6}"/>
                </a:ext>
              </a:extLst>
            </p:cNvPr>
            <p:cNvSpPr/>
            <p:nvPr/>
          </p:nvSpPr>
          <p:spPr>
            <a:xfrm>
              <a:off x="2115289" y="2547672"/>
              <a:ext cx="39774" cy="30433"/>
            </a:xfrm>
            <a:custGeom>
              <a:avLst/>
              <a:gdLst>
                <a:gd name="connsiteX0" fmla="*/ 24375 w 39774"/>
                <a:gd name="connsiteY0" fmla="*/ 21468 h 30433"/>
                <a:gd name="connsiteX1" fmla="*/ 514 w 39774"/>
                <a:gd name="connsiteY1" fmla="*/ 29098 h 30433"/>
                <a:gd name="connsiteX2" fmla="*/ 15399 w 39774"/>
                <a:gd name="connsiteY2" fmla="*/ 8977 h 30433"/>
                <a:gd name="connsiteX3" fmla="*/ 39260 w 39774"/>
                <a:gd name="connsiteY3" fmla="*/ 1347 h 30433"/>
                <a:gd name="connsiteX4" fmla="*/ 24300 w 39774"/>
                <a:gd name="connsiteY4" fmla="*/ 21468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74" h="30433">
                  <a:moveTo>
                    <a:pt x="24375" y="21468"/>
                  </a:moveTo>
                  <a:cubicBezTo>
                    <a:pt x="13679" y="29098"/>
                    <a:pt x="2982" y="32539"/>
                    <a:pt x="514" y="29098"/>
                  </a:cubicBezTo>
                  <a:cubicBezTo>
                    <a:pt x="-1954" y="25657"/>
                    <a:pt x="4703" y="16606"/>
                    <a:pt x="15399" y="8977"/>
                  </a:cubicBezTo>
                  <a:cubicBezTo>
                    <a:pt x="26096" y="1273"/>
                    <a:pt x="36792" y="-2093"/>
                    <a:pt x="39260" y="1347"/>
                  </a:cubicBezTo>
                  <a:cubicBezTo>
                    <a:pt x="41729" y="4788"/>
                    <a:pt x="35071" y="13764"/>
                    <a:pt x="24300" y="214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30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CE125A9C-A918-EBA9-0A94-BAD47A113451}"/>
                </a:ext>
              </a:extLst>
            </p:cNvPr>
            <p:cNvSpPr/>
            <p:nvPr/>
          </p:nvSpPr>
          <p:spPr>
            <a:xfrm>
              <a:off x="1875257" y="2314384"/>
              <a:ext cx="39848" cy="30422"/>
            </a:xfrm>
            <a:custGeom>
              <a:avLst/>
              <a:gdLst>
                <a:gd name="connsiteX0" fmla="*/ 24375 w 39848"/>
                <a:gd name="connsiteY0" fmla="*/ 21457 h 30422"/>
                <a:gd name="connsiteX1" fmla="*/ 514 w 39848"/>
                <a:gd name="connsiteY1" fmla="*/ 29086 h 30422"/>
                <a:gd name="connsiteX2" fmla="*/ 15474 w 39848"/>
                <a:gd name="connsiteY2" fmla="*/ 8965 h 30422"/>
                <a:gd name="connsiteX3" fmla="*/ 39335 w 39848"/>
                <a:gd name="connsiteY3" fmla="*/ 1336 h 30422"/>
                <a:gd name="connsiteX4" fmla="*/ 24375 w 39848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827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09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4736B8DF-9E49-0DAC-D2FF-BA756BE38765}"/>
                </a:ext>
              </a:extLst>
            </p:cNvPr>
            <p:cNvSpPr/>
            <p:nvPr/>
          </p:nvSpPr>
          <p:spPr>
            <a:xfrm>
              <a:off x="1895603" y="2137857"/>
              <a:ext cx="39848" cy="30422"/>
            </a:xfrm>
            <a:custGeom>
              <a:avLst/>
              <a:gdLst>
                <a:gd name="connsiteX0" fmla="*/ 24375 w 39848"/>
                <a:gd name="connsiteY0" fmla="*/ 21457 h 30422"/>
                <a:gd name="connsiteX1" fmla="*/ 514 w 39848"/>
                <a:gd name="connsiteY1" fmla="*/ 29086 h 30422"/>
                <a:gd name="connsiteX2" fmla="*/ 15474 w 39848"/>
                <a:gd name="connsiteY2" fmla="*/ 8965 h 30422"/>
                <a:gd name="connsiteX3" fmla="*/ 39335 w 39848"/>
                <a:gd name="connsiteY3" fmla="*/ 1336 h 30422"/>
                <a:gd name="connsiteX4" fmla="*/ 24375 w 39848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753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2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72E82539-ECBB-A2D0-23A3-711F398CB801}"/>
                </a:ext>
              </a:extLst>
            </p:cNvPr>
            <p:cNvSpPr/>
            <p:nvPr/>
          </p:nvSpPr>
          <p:spPr>
            <a:xfrm>
              <a:off x="1798663" y="2207196"/>
              <a:ext cx="39848" cy="30433"/>
            </a:xfrm>
            <a:custGeom>
              <a:avLst/>
              <a:gdLst>
                <a:gd name="connsiteX0" fmla="*/ 24375 w 39848"/>
                <a:gd name="connsiteY0" fmla="*/ 21457 h 30433"/>
                <a:gd name="connsiteX1" fmla="*/ 514 w 39848"/>
                <a:gd name="connsiteY1" fmla="*/ 29086 h 30433"/>
                <a:gd name="connsiteX2" fmla="*/ 15474 w 39848"/>
                <a:gd name="connsiteY2" fmla="*/ 8965 h 30433"/>
                <a:gd name="connsiteX3" fmla="*/ 39335 w 39848"/>
                <a:gd name="connsiteY3" fmla="*/ 1336 h 30433"/>
                <a:gd name="connsiteX4" fmla="*/ 24375 w 39848"/>
                <a:gd name="connsiteY4" fmla="*/ 21457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33">
                  <a:moveTo>
                    <a:pt x="24375" y="21457"/>
                  </a:moveTo>
                  <a:cubicBezTo>
                    <a:pt x="13679" y="29161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827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04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B9F0BAC8-0F7B-C3B8-24CA-022AD6BFAF3B}"/>
                </a:ext>
              </a:extLst>
            </p:cNvPr>
            <p:cNvSpPr/>
            <p:nvPr/>
          </p:nvSpPr>
          <p:spPr>
            <a:xfrm>
              <a:off x="2129426" y="2618593"/>
              <a:ext cx="39844" cy="30422"/>
            </a:xfrm>
            <a:custGeom>
              <a:avLst/>
              <a:gdLst>
                <a:gd name="connsiteX0" fmla="*/ 24375 w 39844"/>
                <a:gd name="connsiteY0" fmla="*/ 21457 h 30422"/>
                <a:gd name="connsiteX1" fmla="*/ 514 w 39844"/>
                <a:gd name="connsiteY1" fmla="*/ 29086 h 30422"/>
                <a:gd name="connsiteX2" fmla="*/ 15474 w 39844"/>
                <a:gd name="connsiteY2" fmla="*/ 8965 h 30422"/>
                <a:gd name="connsiteX3" fmla="*/ 39335 w 39844"/>
                <a:gd name="connsiteY3" fmla="*/ 1336 h 30422"/>
                <a:gd name="connsiteX4" fmla="*/ 24375 w 39844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4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071" y="13827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09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18456D0E-0626-352C-C882-DBF3713BF02B}"/>
                </a:ext>
              </a:extLst>
            </p:cNvPr>
            <p:cNvSpPr/>
            <p:nvPr/>
          </p:nvSpPr>
          <p:spPr>
            <a:xfrm>
              <a:off x="2101301" y="2476699"/>
              <a:ext cx="39845" cy="30433"/>
            </a:xfrm>
            <a:custGeom>
              <a:avLst/>
              <a:gdLst>
                <a:gd name="connsiteX0" fmla="*/ 24375 w 39845"/>
                <a:gd name="connsiteY0" fmla="*/ 21457 h 30433"/>
                <a:gd name="connsiteX1" fmla="*/ 514 w 39845"/>
                <a:gd name="connsiteY1" fmla="*/ 29086 h 30433"/>
                <a:gd name="connsiteX2" fmla="*/ 15474 w 39845"/>
                <a:gd name="connsiteY2" fmla="*/ 8965 h 30433"/>
                <a:gd name="connsiteX3" fmla="*/ 39335 w 39845"/>
                <a:gd name="connsiteY3" fmla="*/ 1336 h 30433"/>
                <a:gd name="connsiteX4" fmla="*/ 24450 w 39845"/>
                <a:gd name="connsiteY4" fmla="*/ 21457 h 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5" h="30433">
                  <a:moveTo>
                    <a:pt x="24375" y="21457"/>
                  </a:moveTo>
                  <a:cubicBezTo>
                    <a:pt x="13679" y="29161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071" y="13827"/>
                    <a:pt x="24450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16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851AF6E2-D293-7511-E69B-F8B12C129E9E}"/>
                </a:ext>
              </a:extLst>
            </p:cNvPr>
            <p:cNvSpPr/>
            <p:nvPr/>
          </p:nvSpPr>
          <p:spPr>
            <a:xfrm>
              <a:off x="1976162" y="2404218"/>
              <a:ext cx="39848" cy="30422"/>
            </a:xfrm>
            <a:custGeom>
              <a:avLst/>
              <a:gdLst>
                <a:gd name="connsiteX0" fmla="*/ 24375 w 39848"/>
                <a:gd name="connsiteY0" fmla="*/ 21457 h 30422"/>
                <a:gd name="connsiteX1" fmla="*/ 514 w 39848"/>
                <a:gd name="connsiteY1" fmla="*/ 29086 h 30422"/>
                <a:gd name="connsiteX2" fmla="*/ 15474 w 39848"/>
                <a:gd name="connsiteY2" fmla="*/ 8965 h 30422"/>
                <a:gd name="connsiteX3" fmla="*/ 39335 w 39848"/>
                <a:gd name="connsiteY3" fmla="*/ 1336 h 30422"/>
                <a:gd name="connsiteX4" fmla="*/ 24375 w 39848"/>
                <a:gd name="connsiteY4" fmla="*/ 21457 h 3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8" h="30422">
                  <a:moveTo>
                    <a:pt x="24375" y="21457"/>
                  </a:moveTo>
                  <a:cubicBezTo>
                    <a:pt x="13679" y="29086"/>
                    <a:pt x="2982" y="32527"/>
                    <a:pt x="514" y="29086"/>
                  </a:cubicBezTo>
                  <a:cubicBezTo>
                    <a:pt x="-1954" y="25646"/>
                    <a:pt x="4703" y="16595"/>
                    <a:pt x="15474" y="8965"/>
                  </a:cubicBezTo>
                  <a:cubicBezTo>
                    <a:pt x="26170" y="1336"/>
                    <a:pt x="36866" y="-2105"/>
                    <a:pt x="39335" y="1336"/>
                  </a:cubicBezTo>
                  <a:cubicBezTo>
                    <a:pt x="41803" y="4777"/>
                    <a:pt x="35146" y="13827"/>
                    <a:pt x="24375" y="21457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31062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4283E5A0-6751-61B0-368B-25109CE9B8CD}"/>
                </a:ext>
              </a:extLst>
            </p:cNvPr>
            <p:cNvSpPr/>
            <p:nvPr/>
          </p:nvSpPr>
          <p:spPr>
            <a:xfrm>
              <a:off x="1617563" y="1669078"/>
              <a:ext cx="106215" cy="107636"/>
            </a:xfrm>
            <a:custGeom>
              <a:avLst/>
              <a:gdLst>
                <a:gd name="connsiteX0" fmla="*/ 0 w 106215"/>
                <a:gd name="connsiteY0" fmla="*/ 18176 h 107636"/>
                <a:gd name="connsiteX1" fmla="*/ 0 w 106215"/>
                <a:gd name="connsiteY1" fmla="*/ 18176 h 107636"/>
                <a:gd name="connsiteX2" fmla="*/ 0 w 106215"/>
                <a:gd name="connsiteY2" fmla="*/ 18176 h 107636"/>
                <a:gd name="connsiteX3" fmla="*/ 0 w 106215"/>
                <a:gd name="connsiteY3" fmla="*/ 18176 h 107636"/>
                <a:gd name="connsiteX4" fmla="*/ 5610 w 106215"/>
                <a:gd name="connsiteY4" fmla="*/ 0 h 107636"/>
                <a:gd name="connsiteX5" fmla="*/ 55651 w 106215"/>
                <a:gd name="connsiteY5" fmla="*/ 35305 h 107636"/>
                <a:gd name="connsiteX6" fmla="*/ 55651 w 106215"/>
                <a:gd name="connsiteY6" fmla="*/ 35305 h 107636"/>
                <a:gd name="connsiteX7" fmla="*/ 101204 w 106215"/>
                <a:gd name="connsiteY7" fmla="*/ 88787 h 107636"/>
                <a:gd name="connsiteX8" fmla="*/ 101204 w 106215"/>
                <a:gd name="connsiteY8" fmla="*/ 88787 h 107636"/>
                <a:gd name="connsiteX9" fmla="*/ 106215 w 106215"/>
                <a:gd name="connsiteY9" fmla="*/ 93948 h 107636"/>
                <a:gd name="connsiteX10" fmla="*/ 106215 w 106215"/>
                <a:gd name="connsiteY10" fmla="*/ 93948 h 107636"/>
                <a:gd name="connsiteX11" fmla="*/ 93499 w 106215"/>
                <a:gd name="connsiteY11" fmla="*/ 107636 h 107636"/>
                <a:gd name="connsiteX12" fmla="*/ 88039 w 106215"/>
                <a:gd name="connsiteY12" fmla="*/ 102027 h 107636"/>
                <a:gd name="connsiteX13" fmla="*/ 88039 w 106215"/>
                <a:gd name="connsiteY13" fmla="*/ 102027 h 107636"/>
                <a:gd name="connsiteX14" fmla="*/ 42486 w 106215"/>
                <a:gd name="connsiteY14" fmla="*/ 48545 h 107636"/>
                <a:gd name="connsiteX15" fmla="*/ 42486 w 106215"/>
                <a:gd name="connsiteY15" fmla="*/ 48545 h 107636"/>
                <a:gd name="connsiteX16" fmla="*/ 0 w 106215"/>
                <a:gd name="connsiteY16" fmla="*/ 18251 h 107636"/>
                <a:gd name="connsiteX17" fmla="*/ 0 w 106215"/>
                <a:gd name="connsiteY17" fmla="*/ 18251 h 107636"/>
                <a:gd name="connsiteX18" fmla="*/ 5610 w 106215"/>
                <a:gd name="connsiteY18" fmla="*/ 75 h 107636"/>
                <a:gd name="connsiteX19" fmla="*/ 5610 w 106215"/>
                <a:gd name="connsiteY19" fmla="*/ 75 h 10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6215" h="107636">
                  <a:moveTo>
                    <a:pt x="0" y="18176"/>
                  </a:moveTo>
                  <a:lnTo>
                    <a:pt x="0" y="18176"/>
                  </a:lnTo>
                  <a:cubicBezTo>
                    <a:pt x="0" y="18176"/>
                    <a:pt x="0" y="18176"/>
                    <a:pt x="0" y="18176"/>
                  </a:cubicBezTo>
                  <a:lnTo>
                    <a:pt x="0" y="18176"/>
                  </a:lnTo>
                  <a:close/>
                  <a:moveTo>
                    <a:pt x="5610" y="0"/>
                  </a:moveTo>
                  <a:cubicBezTo>
                    <a:pt x="26030" y="7630"/>
                    <a:pt x="41963" y="20794"/>
                    <a:pt x="55651" y="35305"/>
                  </a:cubicBezTo>
                  <a:lnTo>
                    <a:pt x="55651" y="35305"/>
                  </a:lnTo>
                  <a:cubicBezTo>
                    <a:pt x="72256" y="52958"/>
                    <a:pt x="85945" y="72630"/>
                    <a:pt x="101204" y="88787"/>
                  </a:cubicBezTo>
                  <a:lnTo>
                    <a:pt x="101204" y="88787"/>
                  </a:lnTo>
                  <a:cubicBezTo>
                    <a:pt x="102849" y="90507"/>
                    <a:pt x="104495" y="92228"/>
                    <a:pt x="106215" y="93948"/>
                  </a:cubicBezTo>
                  <a:lnTo>
                    <a:pt x="106215" y="93948"/>
                  </a:lnTo>
                  <a:lnTo>
                    <a:pt x="93499" y="107636"/>
                  </a:lnTo>
                  <a:cubicBezTo>
                    <a:pt x="91629" y="105767"/>
                    <a:pt x="89834" y="103897"/>
                    <a:pt x="88039" y="102027"/>
                  </a:cubicBezTo>
                  <a:lnTo>
                    <a:pt x="88039" y="102027"/>
                  </a:lnTo>
                  <a:cubicBezTo>
                    <a:pt x="71433" y="84374"/>
                    <a:pt x="57670" y="64702"/>
                    <a:pt x="42486" y="48545"/>
                  </a:cubicBezTo>
                  <a:lnTo>
                    <a:pt x="42486" y="48545"/>
                  </a:lnTo>
                  <a:cubicBezTo>
                    <a:pt x="29920" y="35231"/>
                    <a:pt x="16605" y="24459"/>
                    <a:pt x="0" y="18251"/>
                  </a:cubicBezTo>
                  <a:lnTo>
                    <a:pt x="0" y="18251"/>
                  </a:lnTo>
                  <a:lnTo>
                    <a:pt x="5610" y="75"/>
                  </a:lnTo>
                  <a:lnTo>
                    <a:pt x="5610" y="75"/>
                  </a:lnTo>
                  <a:close/>
                </a:path>
              </a:pathLst>
            </a:custGeom>
            <a:solidFill>
              <a:srgbClr val="7998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7143A927-E81E-C1B7-B497-7FA0D888720C}"/>
                </a:ext>
              </a:extLst>
            </p:cNvPr>
            <p:cNvSpPr/>
            <p:nvPr/>
          </p:nvSpPr>
          <p:spPr>
            <a:xfrm>
              <a:off x="1577546" y="1722784"/>
              <a:ext cx="130824" cy="63803"/>
            </a:xfrm>
            <a:custGeom>
              <a:avLst/>
              <a:gdLst>
                <a:gd name="connsiteX0" fmla="*/ 224 w 130824"/>
                <a:gd name="connsiteY0" fmla="*/ 0 h 63803"/>
                <a:gd name="connsiteX1" fmla="*/ 59690 w 130824"/>
                <a:gd name="connsiteY1" fmla="*/ 9051 h 63803"/>
                <a:gd name="connsiteX2" fmla="*/ 59690 w 130824"/>
                <a:gd name="connsiteY2" fmla="*/ 9051 h 63803"/>
                <a:gd name="connsiteX3" fmla="*/ 119679 w 130824"/>
                <a:gd name="connsiteY3" fmla="*/ 39868 h 63803"/>
                <a:gd name="connsiteX4" fmla="*/ 119679 w 130824"/>
                <a:gd name="connsiteY4" fmla="*/ 39868 h 63803"/>
                <a:gd name="connsiteX5" fmla="*/ 130824 w 130824"/>
                <a:gd name="connsiteY5" fmla="*/ 56474 h 63803"/>
                <a:gd name="connsiteX6" fmla="*/ 130824 w 130824"/>
                <a:gd name="connsiteY6" fmla="*/ 56474 h 63803"/>
                <a:gd name="connsiteX7" fmla="*/ 113770 w 130824"/>
                <a:gd name="connsiteY7" fmla="*/ 63804 h 63803"/>
                <a:gd name="connsiteX8" fmla="*/ 106515 w 130824"/>
                <a:gd name="connsiteY8" fmla="*/ 53033 h 63803"/>
                <a:gd name="connsiteX9" fmla="*/ 106515 w 130824"/>
                <a:gd name="connsiteY9" fmla="*/ 53033 h 63803"/>
                <a:gd name="connsiteX10" fmla="*/ 55950 w 130824"/>
                <a:gd name="connsiteY10" fmla="*/ 27825 h 63803"/>
                <a:gd name="connsiteX11" fmla="*/ 55950 w 130824"/>
                <a:gd name="connsiteY11" fmla="*/ 27825 h 63803"/>
                <a:gd name="connsiteX12" fmla="*/ 0 w 130824"/>
                <a:gd name="connsiteY12" fmla="*/ 19373 h 63803"/>
                <a:gd name="connsiteX13" fmla="*/ 0 w 130824"/>
                <a:gd name="connsiteY13" fmla="*/ 19373 h 63803"/>
                <a:gd name="connsiteX14" fmla="*/ 224 w 130824"/>
                <a:gd name="connsiteY14" fmla="*/ 0 h 63803"/>
                <a:gd name="connsiteX15" fmla="*/ 224 w 130824"/>
                <a:gd name="connsiteY15" fmla="*/ 0 h 63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0824" h="63803">
                  <a:moveTo>
                    <a:pt x="224" y="0"/>
                  </a:moveTo>
                  <a:cubicBezTo>
                    <a:pt x="15184" y="898"/>
                    <a:pt x="37475" y="3291"/>
                    <a:pt x="59690" y="9051"/>
                  </a:cubicBezTo>
                  <a:lnTo>
                    <a:pt x="59690" y="9051"/>
                  </a:lnTo>
                  <a:cubicBezTo>
                    <a:pt x="81905" y="14885"/>
                    <a:pt x="104345" y="23786"/>
                    <a:pt x="119679" y="39868"/>
                  </a:cubicBezTo>
                  <a:lnTo>
                    <a:pt x="119679" y="39868"/>
                  </a:lnTo>
                  <a:cubicBezTo>
                    <a:pt x="124242" y="44655"/>
                    <a:pt x="128057" y="50265"/>
                    <a:pt x="130824" y="56474"/>
                  </a:cubicBezTo>
                  <a:lnTo>
                    <a:pt x="130824" y="56474"/>
                  </a:lnTo>
                  <a:lnTo>
                    <a:pt x="113770" y="63804"/>
                  </a:lnTo>
                  <a:cubicBezTo>
                    <a:pt x="112124" y="59989"/>
                    <a:pt x="109656" y="56474"/>
                    <a:pt x="106515" y="53033"/>
                  </a:cubicBezTo>
                  <a:lnTo>
                    <a:pt x="106515" y="53033"/>
                  </a:lnTo>
                  <a:cubicBezTo>
                    <a:pt x="96043" y="41663"/>
                    <a:pt x="76445" y="33061"/>
                    <a:pt x="55950" y="27825"/>
                  </a:cubicBezTo>
                  <a:lnTo>
                    <a:pt x="55950" y="27825"/>
                  </a:lnTo>
                  <a:cubicBezTo>
                    <a:pt x="35455" y="22515"/>
                    <a:pt x="14137" y="20196"/>
                    <a:pt x="0" y="19373"/>
                  </a:cubicBezTo>
                  <a:lnTo>
                    <a:pt x="0" y="19373"/>
                  </a:lnTo>
                  <a:lnTo>
                    <a:pt x="224" y="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81881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EACEA4E7-B894-7C35-5C26-AC6A27122AD2}"/>
                </a:ext>
              </a:extLst>
            </p:cNvPr>
            <p:cNvSpPr/>
            <p:nvPr/>
          </p:nvSpPr>
          <p:spPr>
            <a:xfrm>
              <a:off x="1680769" y="1686431"/>
              <a:ext cx="64252" cy="73378"/>
            </a:xfrm>
            <a:custGeom>
              <a:avLst/>
              <a:gdLst>
                <a:gd name="connsiteX0" fmla="*/ 75 w 64252"/>
                <a:gd name="connsiteY0" fmla="*/ 524 h 73378"/>
                <a:gd name="connsiteX1" fmla="*/ 18775 w 64252"/>
                <a:gd name="connsiteY1" fmla="*/ 0 h 73378"/>
                <a:gd name="connsiteX2" fmla="*/ 41439 w 64252"/>
                <a:gd name="connsiteY2" fmla="*/ 37250 h 73378"/>
                <a:gd name="connsiteX3" fmla="*/ 41439 w 64252"/>
                <a:gd name="connsiteY3" fmla="*/ 37250 h 73378"/>
                <a:gd name="connsiteX4" fmla="*/ 64253 w 64252"/>
                <a:gd name="connsiteY4" fmla="*/ 56773 h 73378"/>
                <a:gd name="connsiteX5" fmla="*/ 64253 w 64252"/>
                <a:gd name="connsiteY5" fmla="*/ 56773 h 73378"/>
                <a:gd name="connsiteX6" fmla="*/ 55277 w 64252"/>
                <a:gd name="connsiteY6" fmla="*/ 73378 h 73378"/>
                <a:gd name="connsiteX7" fmla="*/ 28199 w 64252"/>
                <a:gd name="connsiteY7" fmla="*/ 50490 h 73378"/>
                <a:gd name="connsiteX8" fmla="*/ 28199 w 64252"/>
                <a:gd name="connsiteY8" fmla="*/ 50490 h 73378"/>
                <a:gd name="connsiteX9" fmla="*/ 0 w 64252"/>
                <a:gd name="connsiteY9" fmla="*/ 598 h 73378"/>
                <a:gd name="connsiteX10" fmla="*/ 0 w 64252"/>
                <a:gd name="connsiteY10" fmla="*/ 598 h 7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252" h="73378">
                  <a:moveTo>
                    <a:pt x="75" y="524"/>
                  </a:moveTo>
                  <a:lnTo>
                    <a:pt x="18775" y="0"/>
                  </a:lnTo>
                  <a:cubicBezTo>
                    <a:pt x="18924" y="7929"/>
                    <a:pt x="29097" y="24609"/>
                    <a:pt x="41439" y="37250"/>
                  </a:cubicBezTo>
                  <a:lnTo>
                    <a:pt x="41439" y="37250"/>
                  </a:lnTo>
                  <a:cubicBezTo>
                    <a:pt x="49517" y="45852"/>
                    <a:pt x="58344" y="53182"/>
                    <a:pt x="64253" y="56773"/>
                  </a:cubicBezTo>
                  <a:lnTo>
                    <a:pt x="64253" y="56773"/>
                  </a:lnTo>
                  <a:lnTo>
                    <a:pt x="55277" y="73378"/>
                  </a:lnTo>
                  <a:cubicBezTo>
                    <a:pt x="46974" y="68292"/>
                    <a:pt x="37400" y="60139"/>
                    <a:pt x="28199" y="50490"/>
                  </a:cubicBezTo>
                  <a:lnTo>
                    <a:pt x="28199" y="50490"/>
                  </a:lnTo>
                  <a:cubicBezTo>
                    <a:pt x="14661" y="35679"/>
                    <a:pt x="1720" y="18700"/>
                    <a:pt x="0" y="598"/>
                  </a:cubicBezTo>
                  <a:lnTo>
                    <a:pt x="0" y="598"/>
                  </a:lnTo>
                  <a:close/>
                </a:path>
              </a:pathLst>
            </a:custGeom>
            <a:solidFill>
              <a:srgbClr val="AEB61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C7C83212-A291-2B4F-8D54-866D2CAB66B0}"/>
                </a:ext>
              </a:extLst>
            </p:cNvPr>
            <p:cNvSpPr/>
            <p:nvPr/>
          </p:nvSpPr>
          <p:spPr>
            <a:xfrm>
              <a:off x="1631476" y="1690770"/>
              <a:ext cx="81157" cy="92377"/>
            </a:xfrm>
            <a:custGeom>
              <a:avLst/>
              <a:gdLst>
                <a:gd name="connsiteX0" fmla="*/ 0 w 81157"/>
                <a:gd name="connsiteY0" fmla="*/ 12791 h 92377"/>
                <a:gd name="connsiteX1" fmla="*/ 13539 w 81157"/>
                <a:gd name="connsiteY1" fmla="*/ 0 h 92377"/>
                <a:gd name="connsiteX2" fmla="*/ 81157 w 81157"/>
                <a:gd name="connsiteY2" fmla="*/ 80783 h 92377"/>
                <a:gd name="connsiteX3" fmla="*/ 81157 w 81157"/>
                <a:gd name="connsiteY3" fmla="*/ 80783 h 92377"/>
                <a:gd name="connsiteX4" fmla="*/ 66646 w 81157"/>
                <a:gd name="connsiteY4" fmla="*/ 92377 h 92377"/>
                <a:gd name="connsiteX5" fmla="*/ 75 w 81157"/>
                <a:gd name="connsiteY5" fmla="*/ 12716 h 92377"/>
                <a:gd name="connsiteX6" fmla="*/ 75 w 81157"/>
                <a:gd name="connsiteY6" fmla="*/ 12716 h 9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57" h="92377">
                  <a:moveTo>
                    <a:pt x="0" y="12791"/>
                  </a:moveTo>
                  <a:lnTo>
                    <a:pt x="13539" y="0"/>
                  </a:lnTo>
                  <a:cubicBezTo>
                    <a:pt x="36951" y="26180"/>
                    <a:pt x="59690" y="52734"/>
                    <a:pt x="81157" y="80783"/>
                  </a:cubicBezTo>
                  <a:lnTo>
                    <a:pt x="81157" y="80783"/>
                  </a:lnTo>
                  <a:lnTo>
                    <a:pt x="66646" y="92377"/>
                  </a:lnTo>
                  <a:cubicBezTo>
                    <a:pt x="45628" y="64851"/>
                    <a:pt x="23263" y="38671"/>
                    <a:pt x="75" y="12716"/>
                  </a:cubicBezTo>
                  <a:lnTo>
                    <a:pt x="75" y="12716"/>
                  </a:lnTo>
                  <a:close/>
                </a:path>
              </a:pathLst>
            </a:custGeom>
            <a:solidFill>
              <a:srgbClr val="A6A5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C676F846-78AE-21F1-C441-4AB9ACC382DC}"/>
                </a:ext>
              </a:extLst>
            </p:cNvPr>
            <p:cNvSpPr/>
            <p:nvPr/>
          </p:nvSpPr>
          <p:spPr>
            <a:xfrm>
              <a:off x="1642399" y="1646937"/>
              <a:ext cx="89009" cy="117360"/>
            </a:xfrm>
            <a:custGeom>
              <a:avLst/>
              <a:gdLst>
                <a:gd name="connsiteX0" fmla="*/ 62231 w 89009"/>
                <a:gd name="connsiteY0" fmla="*/ 103373 h 117360"/>
                <a:gd name="connsiteX1" fmla="*/ 35154 w 89009"/>
                <a:gd name="connsiteY1" fmla="*/ 75697 h 117360"/>
                <a:gd name="connsiteX2" fmla="*/ 35154 w 89009"/>
                <a:gd name="connsiteY2" fmla="*/ 75697 h 117360"/>
                <a:gd name="connsiteX3" fmla="*/ 9273 w 89009"/>
                <a:gd name="connsiteY3" fmla="*/ 41813 h 117360"/>
                <a:gd name="connsiteX4" fmla="*/ 9273 w 89009"/>
                <a:gd name="connsiteY4" fmla="*/ 41813 h 117360"/>
                <a:gd name="connsiteX5" fmla="*/ 522 w 89009"/>
                <a:gd name="connsiteY5" fmla="*/ 0 h 117360"/>
                <a:gd name="connsiteX6" fmla="*/ 522 w 89009"/>
                <a:gd name="connsiteY6" fmla="*/ 0 h 117360"/>
                <a:gd name="connsiteX7" fmla="*/ 19147 w 89009"/>
                <a:gd name="connsiteY7" fmla="*/ 3441 h 117360"/>
                <a:gd name="connsiteX8" fmla="*/ 25579 w 89009"/>
                <a:gd name="connsiteY8" fmla="*/ 32987 h 117360"/>
                <a:gd name="connsiteX9" fmla="*/ 25579 w 89009"/>
                <a:gd name="connsiteY9" fmla="*/ 32987 h 117360"/>
                <a:gd name="connsiteX10" fmla="*/ 48319 w 89009"/>
                <a:gd name="connsiteY10" fmla="*/ 62532 h 117360"/>
                <a:gd name="connsiteX11" fmla="*/ 48319 w 89009"/>
                <a:gd name="connsiteY11" fmla="*/ 62532 h 117360"/>
                <a:gd name="connsiteX12" fmla="*/ 75396 w 89009"/>
                <a:gd name="connsiteY12" fmla="*/ 90133 h 117360"/>
                <a:gd name="connsiteX13" fmla="*/ 75396 w 89009"/>
                <a:gd name="connsiteY13" fmla="*/ 90133 h 117360"/>
                <a:gd name="connsiteX14" fmla="*/ 89009 w 89009"/>
                <a:gd name="connsiteY14" fmla="*/ 106140 h 117360"/>
                <a:gd name="connsiteX15" fmla="*/ 89009 w 89009"/>
                <a:gd name="connsiteY15" fmla="*/ 106140 h 117360"/>
                <a:gd name="connsiteX16" fmla="*/ 74274 w 89009"/>
                <a:gd name="connsiteY16" fmla="*/ 117360 h 117360"/>
                <a:gd name="connsiteX17" fmla="*/ 62231 w 89009"/>
                <a:gd name="connsiteY17" fmla="*/ 103298 h 117360"/>
                <a:gd name="connsiteX18" fmla="*/ 62231 w 89009"/>
                <a:gd name="connsiteY18" fmla="*/ 103298 h 11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9009" h="117360">
                  <a:moveTo>
                    <a:pt x="62231" y="103373"/>
                  </a:moveTo>
                  <a:cubicBezTo>
                    <a:pt x="54153" y="94771"/>
                    <a:pt x="44429" y="85571"/>
                    <a:pt x="35154" y="75697"/>
                  </a:cubicBezTo>
                  <a:lnTo>
                    <a:pt x="35154" y="75697"/>
                  </a:lnTo>
                  <a:cubicBezTo>
                    <a:pt x="25430" y="65375"/>
                    <a:pt x="16005" y="54304"/>
                    <a:pt x="9273" y="41813"/>
                  </a:cubicBezTo>
                  <a:lnTo>
                    <a:pt x="9273" y="41813"/>
                  </a:lnTo>
                  <a:cubicBezTo>
                    <a:pt x="2541" y="29396"/>
                    <a:pt x="-1498" y="15110"/>
                    <a:pt x="522" y="0"/>
                  </a:cubicBezTo>
                  <a:lnTo>
                    <a:pt x="522" y="0"/>
                  </a:lnTo>
                  <a:lnTo>
                    <a:pt x="19147" y="3441"/>
                  </a:lnTo>
                  <a:cubicBezTo>
                    <a:pt x="17875" y="13688"/>
                    <a:pt x="20344" y="23038"/>
                    <a:pt x="25579" y="32987"/>
                  </a:cubicBezTo>
                  <a:lnTo>
                    <a:pt x="25579" y="32987"/>
                  </a:lnTo>
                  <a:cubicBezTo>
                    <a:pt x="30890" y="42860"/>
                    <a:pt x="39118" y="52808"/>
                    <a:pt x="48319" y="62532"/>
                  </a:cubicBezTo>
                  <a:lnTo>
                    <a:pt x="48319" y="62532"/>
                  </a:lnTo>
                  <a:cubicBezTo>
                    <a:pt x="57070" y="71808"/>
                    <a:pt x="66719" y="80933"/>
                    <a:pt x="75396" y="90133"/>
                  </a:cubicBezTo>
                  <a:lnTo>
                    <a:pt x="75396" y="90133"/>
                  </a:lnTo>
                  <a:cubicBezTo>
                    <a:pt x="80333" y="95369"/>
                    <a:pt x="84970" y="100680"/>
                    <a:pt x="89009" y="106140"/>
                  </a:cubicBezTo>
                  <a:lnTo>
                    <a:pt x="89009" y="106140"/>
                  </a:lnTo>
                  <a:lnTo>
                    <a:pt x="74274" y="117360"/>
                  </a:lnTo>
                  <a:cubicBezTo>
                    <a:pt x="70983" y="112947"/>
                    <a:pt x="66869" y="108235"/>
                    <a:pt x="62231" y="103298"/>
                  </a:cubicBezTo>
                  <a:lnTo>
                    <a:pt x="62231" y="103298"/>
                  </a:lnTo>
                  <a:close/>
                </a:path>
              </a:pathLst>
            </a:custGeom>
            <a:solidFill>
              <a:srgbClr val="A6A5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9FA800E8-9A37-635E-79C5-90325C581287}"/>
                </a:ext>
              </a:extLst>
            </p:cNvPr>
            <p:cNvSpPr/>
            <p:nvPr/>
          </p:nvSpPr>
          <p:spPr>
            <a:xfrm>
              <a:off x="1603725" y="1691742"/>
              <a:ext cx="101428" cy="80259"/>
            </a:xfrm>
            <a:custGeom>
              <a:avLst/>
              <a:gdLst>
                <a:gd name="connsiteX0" fmla="*/ 449 w 101428"/>
                <a:gd name="connsiteY0" fmla="*/ 75 h 80259"/>
                <a:gd name="connsiteX1" fmla="*/ 84299 w 101428"/>
                <a:gd name="connsiteY1" fmla="*/ 48545 h 80259"/>
                <a:gd name="connsiteX2" fmla="*/ 84299 w 101428"/>
                <a:gd name="connsiteY2" fmla="*/ 48545 h 80259"/>
                <a:gd name="connsiteX3" fmla="*/ 101428 w 101428"/>
                <a:gd name="connsiteY3" fmla="*/ 69713 h 80259"/>
                <a:gd name="connsiteX4" fmla="*/ 101428 w 101428"/>
                <a:gd name="connsiteY4" fmla="*/ 69713 h 80259"/>
                <a:gd name="connsiteX5" fmla="*/ 86094 w 101428"/>
                <a:gd name="connsiteY5" fmla="*/ 80260 h 80259"/>
                <a:gd name="connsiteX6" fmla="*/ 71060 w 101428"/>
                <a:gd name="connsiteY6" fmla="*/ 61710 h 80259"/>
                <a:gd name="connsiteX7" fmla="*/ 71060 w 101428"/>
                <a:gd name="connsiteY7" fmla="*/ 61710 h 80259"/>
                <a:gd name="connsiteX8" fmla="*/ 0 w 101428"/>
                <a:gd name="connsiteY8" fmla="*/ 19373 h 80259"/>
                <a:gd name="connsiteX9" fmla="*/ 0 w 101428"/>
                <a:gd name="connsiteY9" fmla="*/ 19373 h 80259"/>
                <a:gd name="connsiteX10" fmla="*/ 299 w 101428"/>
                <a:gd name="connsiteY10" fmla="*/ 0 h 80259"/>
                <a:gd name="connsiteX11" fmla="*/ 299 w 101428"/>
                <a:gd name="connsiteY11" fmla="*/ 0 h 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428" h="80259">
                  <a:moveTo>
                    <a:pt x="449" y="75"/>
                  </a:moveTo>
                  <a:cubicBezTo>
                    <a:pt x="30967" y="2468"/>
                    <a:pt x="62009" y="25207"/>
                    <a:pt x="84299" y="48545"/>
                  </a:cubicBezTo>
                  <a:lnTo>
                    <a:pt x="84299" y="48545"/>
                  </a:lnTo>
                  <a:cubicBezTo>
                    <a:pt x="90956" y="55651"/>
                    <a:pt x="96791" y="62832"/>
                    <a:pt x="101428" y="69713"/>
                  </a:cubicBezTo>
                  <a:lnTo>
                    <a:pt x="101428" y="69713"/>
                  </a:lnTo>
                  <a:cubicBezTo>
                    <a:pt x="101428" y="69713"/>
                    <a:pt x="86094" y="80260"/>
                    <a:pt x="86094" y="80260"/>
                  </a:cubicBezTo>
                  <a:cubicBezTo>
                    <a:pt x="82205" y="74426"/>
                    <a:pt x="77044" y="68068"/>
                    <a:pt x="71060" y="61710"/>
                  </a:cubicBezTo>
                  <a:lnTo>
                    <a:pt x="71060" y="61710"/>
                  </a:lnTo>
                  <a:cubicBezTo>
                    <a:pt x="51238" y="40317"/>
                    <a:pt x="21617" y="20495"/>
                    <a:pt x="0" y="19373"/>
                  </a:cubicBezTo>
                  <a:lnTo>
                    <a:pt x="0" y="19373"/>
                  </a:lnTo>
                  <a:lnTo>
                    <a:pt x="299" y="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A6A53A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58616C68-E5E0-5197-4B2D-DC213C9ECB4A}"/>
                </a:ext>
              </a:extLst>
            </p:cNvPr>
            <p:cNvSpPr/>
            <p:nvPr/>
          </p:nvSpPr>
          <p:spPr>
            <a:xfrm>
              <a:off x="1595198" y="1745579"/>
              <a:ext cx="104345" cy="45047"/>
            </a:xfrm>
            <a:custGeom>
              <a:avLst/>
              <a:gdLst>
                <a:gd name="connsiteX0" fmla="*/ 150 w 104345"/>
                <a:gd name="connsiteY0" fmla="*/ 2487 h 45047"/>
                <a:gd name="connsiteX1" fmla="*/ 49368 w 104345"/>
                <a:gd name="connsiteY1" fmla="*/ 4357 h 45047"/>
                <a:gd name="connsiteX2" fmla="*/ 49368 w 104345"/>
                <a:gd name="connsiteY2" fmla="*/ 4357 h 45047"/>
                <a:gd name="connsiteX3" fmla="*/ 97838 w 104345"/>
                <a:gd name="connsiteY3" fmla="*/ 28218 h 45047"/>
                <a:gd name="connsiteX4" fmla="*/ 97838 w 104345"/>
                <a:gd name="connsiteY4" fmla="*/ 28218 h 45047"/>
                <a:gd name="connsiteX5" fmla="*/ 104345 w 104345"/>
                <a:gd name="connsiteY5" fmla="*/ 37867 h 45047"/>
                <a:gd name="connsiteX6" fmla="*/ 104345 w 104345"/>
                <a:gd name="connsiteY6" fmla="*/ 37867 h 45047"/>
                <a:gd name="connsiteX7" fmla="*/ 87216 w 104345"/>
                <a:gd name="connsiteY7" fmla="*/ 45048 h 45047"/>
                <a:gd name="connsiteX8" fmla="*/ 84598 w 104345"/>
                <a:gd name="connsiteY8" fmla="*/ 41383 h 45047"/>
                <a:gd name="connsiteX9" fmla="*/ 84598 w 104345"/>
                <a:gd name="connsiteY9" fmla="*/ 41383 h 45047"/>
                <a:gd name="connsiteX10" fmla="*/ 45703 w 104345"/>
                <a:gd name="connsiteY10" fmla="*/ 23132 h 45047"/>
                <a:gd name="connsiteX11" fmla="*/ 45703 w 104345"/>
                <a:gd name="connsiteY11" fmla="*/ 23132 h 45047"/>
                <a:gd name="connsiteX12" fmla="*/ 7106 w 104345"/>
                <a:gd name="connsiteY12" fmla="*/ 20738 h 45047"/>
                <a:gd name="connsiteX13" fmla="*/ 7106 w 104345"/>
                <a:gd name="connsiteY13" fmla="*/ 20738 h 45047"/>
                <a:gd name="connsiteX14" fmla="*/ 0 w 104345"/>
                <a:gd name="connsiteY14" fmla="*/ 2412 h 45047"/>
                <a:gd name="connsiteX15" fmla="*/ 0 w 104345"/>
                <a:gd name="connsiteY15" fmla="*/ 2412 h 4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345" h="45047">
                  <a:moveTo>
                    <a:pt x="150" y="2487"/>
                  </a:moveTo>
                  <a:cubicBezTo>
                    <a:pt x="12866" y="-1851"/>
                    <a:pt x="30668" y="-56"/>
                    <a:pt x="49368" y="4357"/>
                  </a:cubicBezTo>
                  <a:lnTo>
                    <a:pt x="49368" y="4357"/>
                  </a:lnTo>
                  <a:cubicBezTo>
                    <a:pt x="67918" y="9069"/>
                    <a:pt x="86244" y="16325"/>
                    <a:pt x="97838" y="28218"/>
                  </a:cubicBezTo>
                  <a:lnTo>
                    <a:pt x="97838" y="28218"/>
                  </a:lnTo>
                  <a:cubicBezTo>
                    <a:pt x="100456" y="30986"/>
                    <a:pt x="102775" y="34202"/>
                    <a:pt x="104345" y="37867"/>
                  </a:cubicBezTo>
                  <a:lnTo>
                    <a:pt x="104345" y="37867"/>
                  </a:lnTo>
                  <a:lnTo>
                    <a:pt x="87216" y="45048"/>
                  </a:lnTo>
                  <a:cubicBezTo>
                    <a:pt x="86842" y="44075"/>
                    <a:pt x="86019" y="42804"/>
                    <a:pt x="84598" y="41383"/>
                  </a:cubicBezTo>
                  <a:lnTo>
                    <a:pt x="84598" y="41383"/>
                  </a:lnTo>
                  <a:cubicBezTo>
                    <a:pt x="78614" y="34726"/>
                    <a:pt x="62158" y="27021"/>
                    <a:pt x="45703" y="23132"/>
                  </a:cubicBezTo>
                  <a:lnTo>
                    <a:pt x="45703" y="23132"/>
                  </a:lnTo>
                  <a:cubicBezTo>
                    <a:pt x="29471" y="18943"/>
                    <a:pt x="12267" y="18494"/>
                    <a:pt x="7106" y="20738"/>
                  </a:cubicBezTo>
                  <a:lnTo>
                    <a:pt x="7106" y="20738"/>
                  </a:lnTo>
                  <a:lnTo>
                    <a:pt x="0" y="2412"/>
                  </a:lnTo>
                  <a:lnTo>
                    <a:pt x="0" y="2412"/>
                  </a:lnTo>
                  <a:close/>
                </a:path>
              </a:pathLst>
            </a:custGeom>
            <a:solidFill>
              <a:srgbClr val="AEB61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7CB14997-951A-9512-D801-47A2FABE9A85}"/>
                </a:ext>
              </a:extLst>
            </p:cNvPr>
            <p:cNvSpPr/>
            <p:nvPr/>
          </p:nvSpPr>
          <p:spPr>
            <a:xfrm>
              <a:off x="1675469" y="1725687"/>
              <a:ext cx="849918" cy="898624"/>
            </a:xfrm>
            <a:custGeom>
              <a:avLst/>
              <a:gdLst>
                <a:gd name="connsiteX0" fmla="*/ 848440 w 849918"/>
                <a:gd name="connsiteY0" fmla="*/ 897160 h 898624"/>
                <a:gd name="connsiteX1" fmla="*/ 31629 w 849918"/>
                <a:gd name="connsiteY1" fmla="*/ 172876 h 898624"/>
                <a:gd name="connsiteX2" fmla="*/ 27365 w 849918"/>
                <a:gd name="connsiteY2" fmla="*/ 26194 h 898624"/>
                <a:gd name="connsiteX3" fmla="*/ 169634 w 849918"/>
                <a:gd name="connsiteY3" fmla="*/ 34871 h 898624"/>
                <a:gd name="connsiteX4" fmla="*/ 848365 w 849918"/>
                <a:gd name="connsiteY4" fmla="*/ 897160 h 89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18" h="898624">
                  <a:moveTo>
                    <a:pt x="848440" y="897160"/>
                  </a:moveTo>
                  <a:cubicBezTo>
                    <a:pt x="810292" y="935307"/>
                    <a:pt x="72095" y="215811"/>
                    <a:pt x="31629" y="172876"/>
                  </a:cubicBezTo>
                  <a:cubicBezTo>
                    <a:pt x="-8838" y="130016"/>
                    <a:pt x="-10708" y="64267"/>
                    <a:pt x="27365" y="26194"/>
                  </a:cubicBezTo>
                  <a:cubicBezTo>
                    <a:pt x="65513" y="-11879"/>
                    <a:pt x="129168" y="-7989"/>
                    <a:pt x="169634" y="34871"/>
                  </a:cubicBezTo>
                  <a:cubicBezTo>
                    <a:pt x="210101" y="77806"/>
                    <a:pt x="886513" y="859012"/>
                    <a:pt x="848365" y="897160"/>
                  </a:cubicBezTo>
                  <a:close/>
                </a:path>
              </a:pathLst>
            </a:custGeom>
            <a:gradFill>
              <a:gsLst>
                <a:gs pos="0">
                  <a:srgbClr val="EE7138"/>
                </a:gs>
                <a:gs pos="22000">
                  <a:srgbClr val="EE7539"/>
                </a:gs>
                <a:gs pos="46000">
                  <a:srgbClr val="F1833D"/>
                </a:gs>
                <a:gs pos="73000">
                  <a:srgbClr val="F59A44"/>
                </a:gs>
                <a:gs pos="100000">
                  <a:srgbClr val="FABA4D"/>
                </a:gs>
                <a:gs pos="100000">
                  <a:srgbClr val="FBBB4E"/>
                </a:gs>
              </a:gsLst>
              <a:lin ang="1385635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28C595C3-07DB-B79E-3B10-7381A8C1F655}"/>
                </a:ext>
              </a:extLst>
            </p:cNvPr>
            <p:cNvSpPr/>
            <p:nvPr/>
          </p:nvSpPr>
          <p:spPr>
            <a:xfrm>
              <a:off x="1691666" y="1734236"/>
              <a:ext cx="820427" cy="867431"/>
            </a:xfrm>
            <a:custGeom>
              <a:avLst/>
              <a:gdLst>
                <a:gd name="connsiteX0" fmla="*/ 818929 w 820427"/>
                <a:gd name="connsiteY0" fmla="*/ 866095 h 867431"/>
                <a:gd name="connsiteX1" fmla="*/ 31140 w 820427"/>
                <a:gd name="connsiteY1" fmla="*/ 164177 h 867431"/>
                <a:gd name="connsiteX2" fmla="*/ 25306 w 820427"/>
                <a:gd name="connsiteY2" fmla="*/ 24152 h 867431"/>
                <a:gd name="connsiteX3" fmla="*/ 161067 w 820427"/>
                <a:gd name="connsiteY3" fmla="*/ 34325 h 867431"/>
                <a:gd name="connsiteX4" fmla="*/ 819003 w 820427"/>
                <a:gd name="connsiteY4" fmla="*/ 866095 h 8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27" h="867431">
                  <a:moveTo>
                    <a:pt x="818929" y="866095"/>
                  </a:moveTo>
                  <a:cubicBezTo>
                    <a:pt x="783100" y="901924"/>
                    <a:pt x="70260" y="205616"/>
                    <a:pt x="31140" y="164177"/>
                  </a:cubicBezTo>
                  <a:cubicBezTo>
                    <a:pt x="-7980" y="122738"/>
                    <a:pt x="-10598" y="60056"/>
                    <a:pt x="25306" y="24152"/>
                  </a:cubicBezTo>
                  <a:cubicBezTo>
                    <a:pt x="61135" y="-11677"/>
                    <a:pt x="121947" y="-7114"/>
                    <a:pt x="161067" y="34325"/>
                  </a:cubicBezTo>
                  <a:cubicBezTo>
                    <a:pt x="200187" y="75764"/>
                    <a:pt x="854907" y="830192"/>
                    <a:pt x="819003" y="866095"/>
                  </a:cubicBezTo>
                  <a:close/>
                </a:path>
              </a:pathLst>
            </a:custGeom>
            <a:gradFill>
              <a:gsLst>
                <a:gs pos="4000">
                  <a:srgbClr val="FABC60"/>
                </a:gs>
                <a:gs pos="28000">
                  <a:srgbClr val="F59F3D"/>
                </a:gs>
                <a:gs pos="45000">
                  <a:srgbClr val="F49C38"/>
                </a:gs>
                <a:gs pos="65000">
                  <a:srgbClr val="F3942A"/>
                </a:gs>
                <a:gs pos="86000">
                  <a:srgbClr val="F08713"/>
                </a:gs>
                <a:gs pos="100000">
                  <a:srgbClr val="EF7D00"/>
                </a:gs>
              </a:gsLst>
              <a:lin ang="278110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2DE6279E-CF53-126F-C11C-D8DC956367F9}"/>
                </a:ext>
              </a:extLst>
            </p:cNvPr>
            <p:cNvSpPr/>
            <p:nvPr/>
          </p:nvSpPr>
          <p:spPr>
            <a:xfrm>
              <a:off x="1837564" y="1804021"/>
              <a:ext cx="29441" cy="29536"/>
            </a:xfrm>
            <a:custGeom>
              <a:avLst/>
              <a:gdLst>
                <a:gd name="connsiteX0" fmla="*/ 19059 w 29441"/>
                <a:gd name="connsiteY0" fmla="*/ 19368 h 29536"/>
                <a:gd name="connsiteX1" fmla="*/ 658 w 29441"/>
                <a:gd name="connsiteY1" fmla="*/ 28793 h 29536"/>
                <a:gd name="connsiteX2" fmla="*/ 10382 w 29441"/>
                <a:gd name="connsiteY2" fmla="*/ 10168 h 29536"/>
                <a:gd name="connsiteX3" fmla="*/ 28783 w 29441"/>
                <a:gd name="connsiteY3" fmla="*/ 743 h 29536"/>
                <a:gd name="connsiteX4" fmla="*/ 19134 w 29441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1" h="29536">
                  <a:moveTo>
                    <a:pt x="19059" y="19368"/>
                  </a:moveTo>
                  <a:cubicBezTo>
                    <a:pt x="11280" y="27147"/>
                    <a:pt x="3052" y="31336"/>
                    <a:pt x="658" y="28793"/>
                  </a:cubicBezTo>
                  <a:cubicBezTo>
                    <a:pt x="-1736" y="26250"/>
                    <a:pt x="2603" y="17872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134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17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0CE65830-B925-68A1-D6A4-919914454617}"/>
                </a:ext>
              </a:extLst>
            </p:cNvPr>
            <p:cNvSpPr/>
            <p:nvPr/>
          </p:nvSpPr>
          <p:spPr>
            <a:xfrm>
              <a:off x="1839733" y="1878596"/>
              <a:ext cx="29367" cy="29611"/>
            </a:xfrm>
            <a:custGeom>
              <a:avLst/>
              <a:gdLst>
                <a:gd name="connsiteX0" fmla="*/ 19059 w 29367"/>
                <a:gd name="connsiteY0" fmla="*/ 19443 h 29611"/>
                <a:gd name="connsiteX1" fmla="*/ 659 w 29367"/>
                <a:gd name="connsiteY1" fmla="*/ 28868 h 29611"/>
                <a:gd name="connsiteX2" fmla="*/ 10308 w 29367"/>
                <a:gd name="connsiteY2" fmla="*/ 10168 h 29611"/>
                <a:gd name="connsiteX3" fmla="*/ 28708 w 29367"/>
                <a:gd name="connsiteY3" fmla="*/ 743 h 29611"/>
                <a:gd name="connsiteX4" fmla="*/ 19059 w 29367"/>
                <a:gd name="connsiteY4" fmla="*/ 19368 h 2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7" h="29611">
                  <a:moveTo>
                    <a:pt x="19059" y="19443"/>
                  </a:moveTo>
                  <a:cubicBezTo>
                    <a:pt x="11280" y="27222"/>
                    <a:pt x="3052" y="31411"/>
                    <a:pt x="659" y="28868"/>
                  </a:cubicBezTo>
                  <a:cubicBezTo>
                    <a:pt x="-1735" y="26325"/>
                    <a:pt x="2603" y="17947"/>
                    <a:pt x="10308" y="10168"/>
                  </a:cubicBezTo>
                  <a:cubicBezTo>
                    <a:pt x="18087" y="2389"/>
                    <a:pt x="26315" y="-1800"/>
                    <a:pt x="28708" y="743"/>
                  </a:cubicBezTo>
                  <a:cubicBezTo>
                    <a:pt x="31102" y="3286"/>
                    <a:pt x="26764" y="11664"/>
                    <a:pt x="19059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31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ED7E97AC-3E25-3063-C50E-BD68229A06C3}"/>
                </a:ext>
              </a:extLst>
            </p:cNvPr>
            <p:cNvSpPr/>
            <p:nvPr/>
          </p:nvSpPr>
          <p:spPr>
            <a:xfrm>
              <a:off x="1912064" y="1883084"/>
              <a:ext cx="29440" cy="29529"/>
            </a:xfrm>
            <a:custGeom>
              <a:avLst/>
              <a:gdLst>
                <a:gd name="connsiteX0" fmla="*/ 19059 w 29440"/>
                <a:gd name="connsiteY0" fmla="*/ 19368 h 29529"/>
                <a:gd name="connsiteX1" fmla="*/ 658 w 29440"/>
                <a:gd name="connsiteY1" fmla="*/ 28793 h 29529"/>
                <a:gd name="connsiteX2" fmla="*/ 10382 w 29440"/>
                <a:gd name="connsiteY2" fmla="*/ 10168 h 29529"/>
                <a:gd name="connsiteX3" fmla="*/ 28783 w 29440"/>
                <a:gd name="connsiteY3" fmla="*/ 743 h 29529"/>
                <a:gd name="connsiteX4" fmla="*/ 19059 w 29440"/>
                <a:gd name="connsiteY4" fmla="*/ 19368 h 2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0" h="29529">
                  <a:moveTo>
                    <a:pt x="19059" y="19368"/>
                  </a:moveTo>
                  <a:cubicBezTo>
                    <a:pt x="11354" y="27073"/>
                    <a:pt x="3052" y="31336"/>
                    <a:pt x="658" y="28793"/>
                  </a:cubicBezTo>
                  <a:cubicBezTo>
                    <a:pt x="-1735" y="26250"/>
                    <a:pt x="2603" y="17947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059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03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93C51D9E-7AE0-BEF2-3669-062B40A86202}"/>
                </a:ext>
              </a:extLst>
            </p:cNvPr>
            <p:cNvSpPr/>
            <p:nvPr/>
          </p:nvSpPr>
          <p:spPr>
            <a:xfrm>
              <a:off x="1767401" y="1874183"/>
              <a:ext cx="29366" cy="29536"/>
            </a:xfrm>
            <a:custGeom>
              <a:avLst/>
              <a:gdLst>
                <a:gd name="connsiteX0" fmla="*/ 19059 w 29366"/>
                <a:gd name="connsiteY0" fmla="*/ 19368 h 29536"/>
                <a:gd name="connsiteX1" fmla="*/ 659 w 29366"/>
                <a:gd name="connsiteY1" fmla="*/ 28793 h 29536"/>
                <a:gd name="connsiteX2" fmla="*/ 10308 w 29366"/>
                <a:gd name="connsiteY2" fmla="*/ 10168 h 29536"/>
                <a:gd name="connsiteX3" fmla="*/ 28708 w 29366"/>
                <a:gd name="connsiteY3" fmla="*/ 743 h 29536"/>
                <a:gd name="connsiteX4" fmla="*/ 18984 w 29366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6" h="29536">
                  <a:moveTo>
                    <a:pt x="19059" y="19368"/>
                  </a:moveTo>
                  <a:cubicBezTo>
                    <a:pt x="11355" y="27148"/>
                    <a:pt x="3052" y="31336"/>
                    <a:pt x="659" y="28793"/>
                  </a:cubicBezTo>
                  <a:cubicBezTo>
                    <a:pt x="-1735" y="26250"/>
                    <a:pt x="2603" y="17872"/>
                    <a:pt x="10308" y="10168"/>
                  </a:cubicBezTo>
                  <a:cubicBezTo>
                    <a:pt x="18087" y="2389"/>
                    <a:pt x="26315" y="-1800"/>
                    <a:pt x="28708" y="743"/>
                  </a:cubicBezTo>
                  <a:cubicBezTo>
                    <a:pt x="31102" y="3286"/>
                    <a:pt x="26764" y="11664"/>
                    <a:pt x="18984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22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4C563AA3-44D9-6BB1-8A00-911D133F5553}"/>
                </a:ext>
              </a:extLst>
            </p:cNvPr>
            <p:cNvSpPr/>
            <p:nvPr/>
          </p:nvSpPr>
          <p:spPr>
            <a:xfrm>
              <a:off x="1841902" y="1953246"/>
              <a:ext cx="29441" cy="29611"/>
            </a:xfrm>
            <a:custGeom>
              <a:avLst/>
              <a:gdLst>
                <a:gd name="connsiteX0" fmla="*/ 19059 w 29441"/>
                <a:gd name="connsiteY0" fmla="*/ 19443 h 29611"/>
                <a:gd name="connsiteX1" fmla="*/ 658 w 29441"/>
                <a:gd name="connsiteY1" fmla="*/ 28868 h 29611"/>
                <a:gd name="connsiteX2" fmla="*/ 10382 w 29441"/>
                <a:gd name="connsiteY2" fmla="*/ 10168 h 29611"/>
                <a:gd name="connsiteX3" fmla="*/ 28783 w 29441"/>
                <a:gd name="connsiteY3" fmla="*/ 743 h 29611"/>
                <a:gd name="connsiteX4" fmla="*/ 19134 w 29441"/>
                <a:gd name="connsiteY4" fmla="*/ 19368 h 2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1" h="29611">
                  <a:moveTo>
                    <a:pt x="19059" y="19443"/>
                  </a:moveTo>
                  <a:cubicBezTo>
                    <a:pt x="11280" y="27222"/>
                    <a:pt x="3052" y="31411"/>
                    <a:pt x="658" y="28868"/>
                  </a:cubicBezTo>
                  <a:cubicBezTo>
                    <a:pt x="-1735" y="26325"/>
                    <a:pt x="2603" y="17947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134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03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967AD095-A1FE-4438-755F-5B0F16162035}"/>
                </a:ext>
              </a:extLst>
            </p:cNvPr>
            <p:cNvSpPr/>
            <p:nvPr/>
          </p:nvSpPr>
          <p:spPr>
            <a:xfrm>
              <a:off x="1915505" y="1959006"/>
              <a:ext cx="29440" cy="29536"/>
            </a:xfrm>
            <a:custGeom>
              <a:avLst/>
              <a:gdLst>
                <a:gd name="connsiteX0" fmla="*/ 19059 w 29440"/>
                <a:gd name="connsiteY0" fmla="*/ 19368 h 29536"/>
                <a:gd name="connsiteX1" fmla="*/ 658 w 29440"/>
                <a:gd name="connsiteY1" fmla="*/ 28793 h 29536"/>
                <a:gd name="connsiteX2" fmla="*/ 10382 w 29440"/>
                <a:gd name="connsiteY2" fmla="*/ 10168 h 29536"/>
                <a:gd name="connsiteX3" fmla="*/ 28783 w 29440"/>
                <a:gd name="connsiteY3" fmla="*/ 743 h 29536"/>
                <a:gd name="connsiteX4" fmla="*/ 19059 w 29440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0" h="29536">
                  <a:moveTo>
                    <a:pt x="19059" y="19368"/>
                  </a:moveTo>
                  <a:cubicBezTo>
                    <a:pt x="11280" y="27148"/>
                    <a:pt x="3052" y="31336"/>
                    <a:pt x="658" y="28793"/>
                  </a:cubicBezTo>
                  <a:cubicBezTo>
                    <a:pt x="-1736" y="26250"/>
                    <a:pt x="2603" y="17872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059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22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7D577E47-8DF3-2AEE-A64F-69FCD5C46269}"/>
                </a:ext>
              </a:extLst>
            </p:cNvPr>
            <p:cNvSpPr/>
            <p:nvPr/>
          </p:nvSpPr>
          <p:spPr>
            <a:xfrm>
              <a:off x="1987836" y="1963494"/>
              <a:ext cx="29366" cy="29536"/>
            </a:xfrm>
            <a:custGeom>
              <a:avLst/>
              <a:gdLst>
                <a:gd name="connsiteX0" fmla="*/ 19059 w 29366"/>
                <a:gd name="connsiteY0" fmla="*/ 19368 h 29536"/>
                <a:gd name="connsiteX1" fmla="*/ 659 w 29366"/>
                <a:gd name="connsiteY1" fmla="*/ 28793 h 29536"/>
                <a:gd name="connsiteX2" fmla="*/ 10308 w 29366"/>
                <a:gd name="connsiteY2" fmla="*/ 10168 h 29536"/>
                <a:gd name="connsiteX3" fmla="*/ 28708 w 29366"/>
                <a:gd name="connsiteY3" fmla="*/ 743 h 29536"/>
                <a:gd name="connsiteX4" fmla="*/ 19059 w 29366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6" h="29536">
                  <a:moveTo>
                    <a:pt x="19059" y="19368"/>
                  </a:moveTo>
                  <a:cubicBezTo>
                    <a:pt x="11280" y="27147"/>
                    <a:pt x="3052" y="31336"/>
                    <a:pt x="659" y="28793"/>
                  </a:cubicBezTo>
                  <a:cubicBezTo>
                    <a:pt x="-1735" y="26250"/>
                    <a:pt x="2603" y="17872"/>
                    <a:pt x="10308" y="10168"/>
                  </a:cubicBezTo>
                  <a:cubicBezTo>
                    <a:pt x="18087" y="2389"/>
                    <a:pt x="26315" y="-1800"/>
                    <a:pt x="28708" y="743"/>
                  </a:cubicBezTo>
                  <a:cubicBezTo>
                    <a:pt x="31102" y="3286"/>
                    <a:pt x="26764" y="11664"/>
                    <a:pt x="19059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09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033BAFA3-ABC4-91CB-B531-6ED15B6786BD}"/>
                </a:ext>
              </a:extLst>
            </p:cNvPr>
            <p:cNvSpPr/>
            <p:nvPr/>
          </p:nvSpPr>
          <p:spPr>
            <a:xfrm>
              <a:off x="1917674" y="2033655"/>
              <a:ext cx="29440" cy="29536"/>
            </a:xfrm>
            <a:custGeom>
              <a:avLst/>
              <a:gdLst>
                <a:gd name="connsiteX0" fmla="*/ 19059 w 29440"/>
                <a:gd name="connsiteY0" fmla="*/ 19368 h 29536"/>
                <a:gd name="connsiteX1" fmla="*/ 658 w 29440"/>
                <a:gd name="connsiteY1" fmla="*/ 28793 h 29536"/>
                <a:gd name="connsiteX2" fmla="*/ 10382 w 29440"/>
                <a:gd name="connsiteY2" fmla="*/ 10168 h 29536"/>
                <a:gd name="connsiteX3" fmla="*/ 28783 w 29440"/>
                <a:gd name="connsiteY3" fmla="*/ 743 h 29536"/>
                <a:gd name="connsiteX4" fmla="*/ 19059 w 29440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0" h="29536">
                  <a:moveTo>
                    <a:pt x="19059" y="19368"/>
                  </a:moveTo>
                  <a:cubicBezTo>
                    <a:pt x="11280" y="27148"/>
                    <a:pt x="3052" y="31336"/>
                    <a:pt x="658" y="28793"/>
                  </a:cubicBezTo>
                  <a:cubicBezTo>
                    <a:pt x="-1735" y="26250"/>
                    <a:pt x="2603" y="17872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059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2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74B2A0DE-5ADD-0838-C553-56F975650E05}"/>
                </a:ext>
              </a:extLst>
            </p:cNvPr>
            <p:cNvSpPr/>
            <p:nvPr/>
          </p:nvSpPr>
          <p:spPr>
            <a:xfrm>
              <a:off x="1990005" y="2038143"/>
              <a:ext cx="29440" cy="29536"/>
            </a:xfrm>
            <a:custGeom>
              <a:avLst/>
              <a:gdLst>
                <a:gd name="connsiteX0" fmla="*/ 19059 w 29440"/>
                <a:gd name="connsiteY0" fmla="*/ 19368 h 29536"/>
                <a:gd name="connsiteX1" fmla="*/ 658 w 29440"/>
                <a:gd name="connsiteY1" fmla="*/ 28793 h 29536"/>
                <a:gd name="connsiteX2" fmla="*/ 10382 w 29440"/>
                <a:gd name="connsiteY2" fmla="*/ 10168 h 29536"/>
                <a:gd name="connsiteX3" fmla="*/ 28783 w 29440"/>
                <a:gd name="connsiteY3" fmla="*/ 743 h 29536"/>
                <a:gd name="connsiteX4" fmla="*/ 19059 w 29440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0" h="29536">
                  <a:moveTo>
                    <a:pt x="19059" y="19368"/>
                  </a:moveTo>
                  <a:cubicBezTo>
                    <a:pt x="11280" y="27148"/>
                    <a:pt x="3052" y="31336"/>
                    <a:pt x="658" y="28793"/>
                  </a:cubicBezTo>
                  <a:cubicBezTo>
                    <a:pt x="-1735" y="26250"/>
                    <a:pt x="2603" y="17872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059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16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A313AFEE-65FB-0B35-7353-D11A0DCB4A00}"/>
                </a:ext>
              </a:extLst>
            </p:cNvPr>
            <p:cNvSpPr/>
            <p:nvPr/>
          </p:nvSpPr>
          <p:spPr>
            <a:xfrm>
              <a:off x="2064580" y="2117132"/>
              <a:ext cx="29441" cy="29536"/>
            </a:xfrm>
            <a:custGeom>
              <a:avLst/>
              <a:gdLst>
                <a:gd name="connsiteX0" fmla="*/ 19059 w 29441"/>
                <a:gd name="connsiteY0" fmla="*/ 19368 h 29536"/>
                <a:gd name="connsiteX1" fmla="*/ 658 w 29441"/>
                <a:gd name="connsiteY1" fmla="*/ 28793 h 29536"/>
                <a:gd name="connsiteX2" fmla="*/ 10382 w 29441"/>
                <a:gd name="connsiteY2" fmla="*/ 10168 h 29536"/>
                <a:gd name="connsiteX3" fmla="*/ 28783 w 29441"/>
                <a:gd name="connsiteY3" fmla="*/ 743 h 29536"/>
                <a:gd name="connsiteX4" fmla="*/ 19134 w 29441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1" h="29536">
                  <a:moveTo>
                    <a:pt x="19059" y="19368"/>
                  </a:moveTo>
                  <a:cubicBezTo>
                    <a:pt x="11280" y="27147"/>
                    <a:pt x="3052" y="31336"/>
                    <a:pt x="658" y="28793"/>
                  </a:cubicBezTo>
                  <a:cubicBezTo>
                    <a:pt x="-1735" y="26250"/>
                    <a:pt x="2603" y="17872"/>
                    <a:pt x="10382" y="10168"/>
                  </a:cubicBezTo>
                  <a:cubicBezTo>
                    <a:pt x="18086" y="2389"/>
                    <a:pt x="26314" y="-1800"/>
                    <a:pt x="28783" y="743"/>
                  </a:cubicBezTo>
                  <a:cubicBezTo>
                    <a:pt x="31176" y="3286"/>
                    <a:pt x="26838" y="11664"/>
                    <a:pt x="19134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21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A123258A-F337-4487-7D2B-1A1E59403617}"/>
                </a:ext>
              </a:extLst>
            </p:cNvPr>
            <p:cNvSpPr/>
            <p:nvPr/>
          </p:nvSpPr>
          <p:spPr>
            <a:xfrm>
              <a:off x="2139080" y="2196195"/>
              <a:ext cx="29366" cy="29536"/>
            </a:xfrm>
            <a:custGeom>
              <a:avLst/>
              <a:gdLst>
                <a:gd name="connsiteX0" fmla="*/ 19059 w 29366"/>
                <a:gd name="connsiteY0" fmla="*/ 19368 h 29536"/>
                <a:gd name="connsiteX1" fmla="*/ 659 w 29366"/>
                <a:gd name="connsiteY1" fmla="*/ 28793 h 29536"/>
                <a:gd name="connsiteX2" fmla="*/ 10308 w 29366"/>
                <a:gd name="connsiteY2" fmla="*/ 10168 h 29536"/>
                <a:gd name="connsiteX3" fmla="*/ 28708 w 29366"/>
                <a:gd name="connsiteY3" fmla="*/ 743 h 29536"/>
                <a:gd name="connsiteX4" fmla="*/ 18984 w 29366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6" h="29536">
                  <a:moveTo>
                    <a:pt x="19059" y="19368"/>
                  </a:moveTo>
                  <a:cubicBezTo>
                    <a:pt x="11280" y="27147"/>
                    <a:pt x="3052" y="31336"/>
                    <a:pt x="659" y="28793"/>
                  </a:cubicBezTo>
                  <a:cubicBezTo>
                    <a:pt x="-1735" y="26250"/>
                    <a:pt x="2603" y="17872"/>
                    <a:pt x="10308" y="10168"/>
                  </a:cubicBezTo>
                  <a:cubicBezTo>
                    <a:pt x="18087" y="2389"/>
                    <a:pt x="26315" y="-1800"/>
                    <a:pt x="28708" y="743"/>
                  </a:cubicBezTo>
                  <a:cubicBezTo>
                    <a:pt x="31102" y="3286"/>
                    <a:pt x="26764" y="11664"/>
                    <a:pt x="18984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1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0B0C2864-E6D0-B2BE-D8A1-039E420A3692}"/>
                </a:ext>
              </a:extLst>
            </p:cNvPr>
            <p:cNvSpPr/>
            <p:nvPr/>
          </p:nvSpPr>
          <p:spPr>
            <a:xfrm>
              <a:off x="2213581" y="2275258"/>
              <a:ext cx="29440" cy="29529"/>
            </a:xfrm>
            <a:custGeom>
              <a:avLst/>
              <a:gdLst>
                <a:gd name="connsiteX0" fmla="*/ 19059 w 29440"/>
                <a:gd name="connsiteY0" fmla="*/ 19368 h 29529"/>
                <a:gd name="connsiteX1" fmla="*/ 658 w 29440"/>
                <a:gd name="connsiteY1" fmla="*/ 28793 h 29529"/>
                <a:gd name="connsiteX2" fmla="*/ 10382 w 29440"/>
                <a:gd name="connsiteY2" fmla="*/ 10168 h 29529"/>
                <a:gd name="connsiteX3" fmla="*/ 28783 w 29440"/>
                <a:gd name="connsiteY3" fmla="*/ 743 h 29529"/>
                <a:gd name="connsiteX4" fmla="*/ 19059 w 29440"/>
                <a:gd name="connsiteY4" fmla="*/ 19368 h 2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0" h="29529">
                  <a:moveTo>
                    <a:pt x="19059" y="19368"/>
                  </a:moveTo>
                  <a:cubicBezTo>
                    <a:pt x="11280" y="27073"/>
                    <a:pt x="3052" y="31336"/>
                    <a:pt x="658" y="28793"/>
                  </a:cubicBezTo>
                  <a:cubicBezTo>
                    <a:pt x="-1735" y="26250"/>
                    <a:pt x="2603" y="17872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059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1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3EC19DCF-32FE-8521-13F6-79729C4C83FB}"/>
                </a:ext>
              </a:extLst>
            </p:cNvPr>
            <p:cNvSpPr/>
            <p:nvPr/>
          </p:nvSpPr>
          <p:spPr>
            <a:xfrm>
              <a:off x="2288156" y="2354321"/>
              <a:ext cx="29441" cy="29536"/>
            </a:xfrm>
            <a:custGeom>
              <a:avLst/>
              <a:gdLst>
                <a:gd name="connsiteX0" fmla="*/ 19059 w 29441"/>
                <a:gd name="connsiteY0" fmla="*/ 19368 h 29536"/>
                <a:gd name="connsiteX1" fmla="*/ 658 w 29441"/>
                <a:gd name="connsiteY1" fmla="*/ 28793 h 29536"/>
                <a:gd name="connsiteX2" fmla="*/ 10382 w 29441"/>
                <a:gd name="connsiteY2" fmla="*/ 10168 h 29536"/>
                <a:gd name="connsiteX3" fmla="*/ 28783 w 29441"/>
                <a:gd name="connsiteY3" fmla="*/ 743 h 29536"/>
                <a:gd name="connsiteX4" fmla="*/ 19134 w 29441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1" h="29536">
                  <a:moveTo>
                    <a:pt x="19059" y="19368"/>
                  </a:moveTo>
                  <a:cubicBezTo>
                    <a:pt x="11280" y="27147"/>
                    <a:pt x="3052" y="31336"/>
                    <a:pt x="658" y="28793"/>
                  </a:cubicBezTo>
                  <a:cubicBezTo>
                    <a:pt x="-1735" y="26250"/>
                    <a:pt x="2603" y="17872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134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21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47929A17-B644-3415-8DC3-27D8A89ED6B4}"/>
                </a:ext>
              </a:extLst>
            </p:cNvPr>
            <p:cNvSpPr/>
            <p:nvPr/>
          </p:nvSpPr>
          <p:spPr>
            <a:xfrm>
              <a:off x="2066750" y="2191782"/>
              <a:ext cx="29440" cy="29536"/>
            </a:xfrm>
            <a:custGeom>
              <a:avLst/>
              <a:gdLst>
                <a:gd name="connsiteX0" fmla="*/ 19059 w 29440"/>
                <a:gd name="connsiteY0" fmla="*/ 19368 h 29536"/>
                <a:gd name="connsiteX1" fmla="*/ 658 w 29440"/>
                <a:gd name="connsiteY1" fmla="*/ 28793 h 29536"/>
                <a:gd name="connsiteX2" fmla="*/ 10382 w 29440"/>
                <a:gd name="connsiteY2" fmla="*/ 10168 h 29536"/>
                <a:gd name="connsiteX3" fmla="*/ 28783 w 29440"/>
                <a:gd name="connsiteY3" fmla="*/ 743 h 29536"/>
                <a:gd name="connsiteX4" fmla="*/ 19059 w 29440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0" h="29536">
                  <a:moveTo>
                    <a:pt x="19059" y="19368"/>
                  </a:moveTo>
                  <a:cubicBezTo>
                    <a:pt x="11280" y="27148"/>
                    <a:pt x="3052" y="31336"/>
                    <a:pt x="658" y="28793"/>
                  </a:cubicBezTo>
                  <a:cubicBezTo>
                    <a:pt x="-1736" y="26250"/>
                    <a:pt x="2603" y="17872"/>
                    <a:pt x="10382" y="10168"/>
                  </a:cubicBezTo>
                  <a:cubicBezTo>
                    <a:pt x="18161" y="2389"/>
                    <a:pt x="26314" y="-1800"/>
                    <a:pt x="28783" y="743"/>
                  </a:cubicBezTo>
                  <a:cubicBezTo>
                    <a:pt x="31176" y="3286"/>
                    <a:pt x="26838" y="11664"/>
                    <a:pt x="19059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11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CB4A638B-072B-4B6A-3E01-D06D8467898A}"/>
                </a:ext>
              </a:extLst>
            </p:cNvPr>
            <p:cNvSpPr/>
            <p:nvPr/>
          </p:nvSpPr>
          <p:spPr>
            <a:xfrm>
              <a:off x="2062411" y="2042557"/>
              <a:ext cx="29366" cy="29536"/>
            </a:xfrm>
            <a:custGeom>
              <a:avLst/>
              <a:gdLst>
                <a:gd name="connsiteX0" fmla="*/ 19059 w 29366"/>
                <a:gd name="connsiteY0" fmla="*/ 19368 h 29536"/>
                <a:gd name="connsiteX1" fmla="*/ 659 w 29366"/>
                <a:gd name="connsiteY1" fmla="*/ 28793 h 29536"/>
                <a:gd name="connsiteX2" fmla="*/ 10308 w 29366"/>
                <a:gd name="connsiteY2" fmla="*/ 10168 h 29536"/>
                <a:gd name="connsiteX3" fmla="*/ 28708 w 29366"/>
                <a:gd name="connsiteY3" fmla="*/ 743 h 29536"/>
                <a:gd name="connsiteX4" fmla="*/ 18984 w 29366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6" h="29536">
                  <a:moveTo>
                    <a:pt x="19059" y="19368"/>
                  </a:moveTo>
                  <a:cubicBezTo>
                    <a:pt x="11355" y="27147"/>
                    <a:pt x="3052" y="31336"/>
                    <a:pt x="659" y="28793"/>
                  </a:cubicBezTo>
                  <a:cubicBezTo>
                    <a:pt x="-1735" y="26250"/>
                    <a:pt x="2603" y="17872"/>
                    <a:pt x="10308" y="10168"/>
                  </a:cubicBezTo>
                  <a:cubicBezTo>
                    <a:pt x="18087" y="2389"/>
                    <a:pt x="26240" y="-1800"/>
                    <a:pt x="28708" y="743"/>
                  </a:cubicBezTo>
                  <a:cubicBezTo>
                    <a:pt x="31102" y="3286"/>
                    <a:pt x="26764" y="11664"/>
                    <a:pt x="18984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17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FFCD1C40-C231-2F38-6FBA-5E097AC6D8D8}"/>
                </a:ext>
              </a:extLst>
            </p:cNvPr>
            <p:cNvSpPr/>
            <p:nvPr/>
          </p:nvSpPr>
          <p:spPr>
            <a:xfrm>
              <a:off x="1992174" y="2112719"/>
              <a:ext cx="29366" cy="29529"/>
            </a:xfrm>
            <a:custGeom>
              <a:avLst/>
              <a:gdLst>
                <a:gd name="connsiteX0" fmla="*/ 19059 w 29366"/>
                <a:gd name="connsiteY0" fmla="*/ 19368 h 29529"/>
                <a:gd name="connsiteX1" fmla="*/ 659 w 29366"/>
                <a:gd name="connsiteY1" fmla="*/ 28793 h 29529"/>
                <a:gd name="connsiteX2" fmla="*/ 10308 w 29366"/>
                <a:gd name="connsiteY2" fmla="*/ 10168 h 29529"/>
                <a:gd name="connsiteX3" fmla="*/ 28708 w 29366"/>
                <a:gd name="connsiteY3" fmla="*/ 743 h 29529"/>
                <a:gd name="connsiteX4" fmla="*/ 18984 w 29366"/>
                <a:gd name="connsiteY4" fmla="*/ 19443 h 2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6" h="29529">
                  <a:moveTo>
                    <a:pt x="19059" y="19368"/>
                  </a:moveTo>
                  <a:cubicBezTo>
                    <a:pt x="11280" y="27073"/>
                    <a:pt x="3052" y="31336"/>
                    <a:pt x="659" y="28793"/>
                  </a:cubicBezTo>
                  <a:cubicBezTo>
                    <a:pt x="-1735" y="26250"/>
                    <a:pt x="2603" y="17872"/>
                    <a:pt x="10308" y="10168"/>
                  </a:cubicBezTo>
                  <a:cubicBezTo>
                    <a:pt x="18087" y="2389"/>
                    <a:pt x="26315" y="-1800"/>
                    <a:pt x="28708" y="743"/>
                  </a:cubicBezTo>
                  <a:cubicBezTo>
                    <a:pt x="31102" y="3286"/>
                    <a:pt x="26764" y="11664"/>
                    <a:pt x="18984" y="19443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09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7D672F66-9DAB-1728-4168-932A63CC383E}"/>
                </a:ext>
              </a:extLst>
            </p:cNvPr>
            <p:cNvSpPr/>
            <p:nvPr/>
          </p:nvSpPr>
          <p:spPr>
            <a:xfrm>
              <a:off x="2307828" y="2411393"/>
              <a:ext cx="29441" cy="29536"/>
            </a:xfrm>
            <a:custGeom>
              <a:avLst/>
              <a:gdLst>
                <a:gd name="connsiteX0" fmla="*/ 19059 w 29441"/>
                <a:gd name="connsiteY0" fmla="*/ 19368 h 29536"/>
                <a:gd name="connsiteX1" fmla="*/ 658 w 29441"/>
                <a:gd name="connsiteY1" fmla="*/ 28793 h 29536"/>
                <a:gd name="connsiteX2" fmla="*/ 10382 w 29441"/>
                <a:gd name="connsiteY2" fmla="*/ 10168 h 29536"/>
                <a:gd name="connsiteX3" fmla="*/ 28783 w 29441"/>
                <a:gd name="connsiteY3" fmla="*/ 743 h 29536"/>
                <a:gd name="connsiteX4" fmla="*/ 19134 w 29441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1" h="29536">
                  <a:moveTo>
                    <a:pt x="19059" y="19368"/>
                  </a:moveTo>
                  <a:cubicBezTo>
                    <a:pt x="11280" y="27147"/>
                    <a:pt x="3052" y="31336"/>
                    <a:pt x="658" y="28793"/>
                  </a:cubicBezTo>
                  <a:cubicBezTo>
                    <a:pt x="-1736" y="26250"/>
                    <a:pt x="2603" y="17872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134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06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311699D3-A8B7-0349-FB9F-71BD91DADD1C}"/>
                </a:ext>
              </a:extLst>
            </p:cNvPr>
            <p:cNvSpPr/>
            <p:nvPr/>
          </p:nvSpPr>
          <p:spPr>
            <a:xfrm>
              <a:off x="2268409" y="2297249"/>
              <a:ext cx="29441" cy="29536"/>
            </a:xfrm>
            <a:custGeom>
              <a:avLst/>
              <a:gdLst>
                <a:gd name="connsiteX0" fmla="*/ 19059 w 29441"/>
                <a:gd name="connsiteY0" fmla="*/ 19368 h 29536"/>
                <a:gd name="connsiteX1" fmla="*/ 658 w 29441"/>
                <a:gd name="connsiteY1" fmla="*/ 28793 h 29536"/>
                <a:gd name="connsiteX2" fmla="*/ 10382 w 29441"/>
                <a:gd name="connsiteY2" fmla="*/ 10168 h 29536"/>
                <a:gd name="connsiteX3" fmla="*/ 28783 w 29441"/>
                <a:gd name="connsiteY3" fmla="*/ 743 h 29536"/>
                <a:gd name="connsiteX4" fmla="*/ 19134 w 29441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1" h="29536">
                  <a:moveTo>
                    <a:pt x="19059" y="19368"/>
                  </a:moveTo>
                  <a:cubicBezTo>
                    <a:pt x="11280" y="27147"/>
                    <a:pt x="3052" y="31336"/>
                    <a:pt x="658" y="28793"/>
                  </a:cubicBezTo>
                  <a:cubicBezTo>
                    <a:pt x="-1735" y="26250"/>
                    <a:pt x="2603" y="17872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134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17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91862A91-FA0C-6106-FF9B-54A5CD964599}"/>
                </a:ext>
              </a:extLst>
            </p:cNvPr>
            <p:cNvSpPr/>
            <p:nvPr/>
          </p:nvSpPr>
          <p:spPr>
            <a:xfrm>
              <a:off x="2158828" y="2253267"/>
              <a:ext cx="29440" cy="29536"/>
            </a:xfrm>
            <a:custGeom>
              <a:avLst/>
              <a:gdLst>
                <a:gd name="connsiteX0" fmla="*/ 19059 w 29440"/>
                <a:gd name="connsiteY0" fmla="*/ 19368 h 29536"/>
                <a:gd name="connsiteX1" fmla="*/ 658 w 29440"/>
                <a:gd name="connsiteY1" fmla="*/ 28793 h 29536"/>
                <a:gd name="connsiteX2" fmla="*/ 10382 w 29440"/>
                <a:gd name="connsiteY2" fmla="*/ 10168 h 29536"/>
                <a:gd name="connsiteX3" fmla="*/ 28783 w 29440"/>
                <a:gd name="connsiteY3" fmla="*/ 743 h 29536"/>
                <a:gd name="connsiteX4" fmla="*/ 19059 w 29440"/>
                <a:gd name="connsiteY4" fmla="*/ 19368 h 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0" h="29536">
                  <a:moveTo>
                    <a:pt x="19059" y="19368"/>
                  </a:moveTo>
                  <a:cubicBezTo>
                    <a:pt x="11280" y="27148"/>
                    <a:pt x="3052" y="31336"/>
                    <a:pt x="658" y="28793"/>
                  </a:cubicBezTo>
                  <a:cubicBezTo>
                    <a:pt x="-1736" y="26250"/>
                    <a:pt x="2603" y="17872"/>
                    <a:pt x="10382" y="10168"/>
                  </a:cubicBezTo>
                  <a:cubicBezTo>
                    <a:pt x="18161" y="2389"/>
                    <a:pt x="26389" y="-1800"/>
                    <a:pt x="28783" y="743"/>
                  </a:cubicBezTo>
                  <a:cubicBezTo>
                    <a:pt x="31176" y="3286"/>
                    <a:pt x="26838" y="11664"/>
                    <a:pt x="19059" y="19368"/>
                  </a:cubicBezTo>
                  <a:close/>
                </a:path>
              </a:pathLst>
            </a:custGeom>
            <a:gradFill>
              <a:gsLst>
                <a:gs pos="0">
                  <a:srgbClr val="F1853B"/>
                </a:gs>
                <a:gs pos="22000">
                  <a:srgbClr val="EE8038"/>
                </a:gs>
                <a:gs pos="47000">
                  <a:srgbClr val="E87232"/>
                </a:gs>
                <a:gs pos="73000">
                  <a:srgbClr val="DD5B27"/>
                </a:gs>
                <a:gs pos="100000">
                  <a:srgbClr val="CF3C19"/>
                </a:gs>
              </a:gsLst>
              <a:lin ang="259317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594FAA1C-A3C1-80C8-9F73-F58A91B19B62}"/>
                </a:ext>
              </a:extLst>
            </p:cNvPr>
            <p:cNvSpPr/>
            <p:nvPr/>
          </p:nvSpPr>
          <p:spPr>
            <a:xfrm>
              <a:off x="867121" y="2863668"/>
              <a:ext cx="1551937" cy="1071487"/>
            </a:xfrm>
            <a:custGeom>
              <a:avLst/>
              <a:gdLst>
                <a:gd name="connsiteX0" fmla="*/ 1131695 w 1551937"/>
                <a:gd name="connsiteY0" fmla="*/ 1065701 h 1071487"/>
                <a:gd name="connsiteX1" fmla="*/ 1113744 w 1551937"/>
                <a:gd name="connsiteY1" fmla="*/ 1051340 h 1071487"/>
                <a:gd name="connsiteX2" fmla="*/ 1081655 w 1551937"/>
                <a:gd name="connsiteY2" fmla="*/ 1004365 h 1071487"/>
                <a:gd name="connsiteX3" fmla="*/ 1067368 w 1551937"/>
                <a:gd name="connsiteY3" fmla="*/ 980280 h 1071487"/>
                <a:gd name="connsiteX4" fmla="*/ 1026901 w 1551937"/>
                <a:gd name="connsiteY4" fmla="*/ 923657 h 1071487"/>
                <a:gd name="connsiteX5" fmla="*/ 985612 w 1551937"/>
                <a:gd name="connsiteY5" fmla="*/ 865762 h 1071487"/>
                <a:gd name="connsiteX6" fmla="*/ 819482 w 1551937"/>
                <a:gd name="connsiteY6" fmla="*/ 698211 h 1071487"/>
                <a:gd name="connsiteX7" fmla="*/ 775276 w 1551937"/>
                <a:gd name="connsiteY7" fmla="*/ 676220 h 1071487"/>
                <a:gd name="connsiteX8" fmla="*/ 701449 w 1551937"/>
                <a:gd name="connsiteY8" fmla="*/ 657969 h 1071487"/>
                <a:gd name="connsiteX9" fmla="*/ 688882 w 1551937"/>
                <a:gd name="connsiteY9" fmla="*/ 658941 h 1071487"/>
                <a:gd name="connsiteX10" fmla="*/ 696662 w 1551937"/>
                <a:gd name="connsiteY10" fmla="*/ 646375 h 1071487"/>
                <a:gd name="connsiteX11" fmla="*/ 706685 w 1551937"/>
                <a:gd name="connsiteY11" fmla="*/ 631266 h 1071487"/>
                <a:gd name="connsiteX12" fmla="*/ 728302 w 1551937"/>
                <a:gd name="connsiteY12" fmla="*/ 583618 h 1071487"/>
                <a:gd name="connsiteX13" fmla="*/ 673174 w 1551937"/>
                <a:gd name="connsiteY13" fmla="*/ 524602 h 1071487"/>
                <a:gd name="connsiteX14" fmla="*/ 657467 w 1551937"/>
                <a:gd name="connsiteY14" fmla="*/ 515925 h 1071487"/>
                <a:gd name="connsiteX15" fmla="*/ 645873 w 1551937"/>
                <a:gd name="connsiteY15" fmla="*/ 509567 h 1071487"/>
                <a:gd name="connsiteX16" fmla="*/ 638168 w 1551937"/>
                <a:gd name="connsiteY16" fmla="*/ 505602 h 1071487"/>
                <a:gd name="connsiteX17" fmla="*/ 625004 w 1551937"/>
                <a:gd name="connsiteY17" fmla="*/ 498721 h 1071487"/>
                <a:gd name="connsiteX18" fmla="*/ 599198 w 1551937"/>
                <a:gd name="connsiteY18" fmla="*/ 464163 h 1071487"/>
                <a:gd name="connsiteX19" fmla="*/ 616252 w 1551937"/>
                <a:gd name="connsiteY19" fmla="*/ 432598 h 1071487"/>
                <a:gd name="connsiteX20" fmla="*/ 620964 w 1551937"/>
                <a:gd name="connsiteY20" fmla="*/ 426539 h 1071487"/>
                <a:gd name="connsiteX21" fmla="*/ 619094 w 1551937"/>
                <a:gd name="connsiteY21" fmla="*/ 424146 h 1071487"/>
                <a:gd name="connsiteX22" fmla="*/ 615130 w 1551937"/>
                <a:gd name="connsiteY22" fmla="*/ 419957 h 1071487"/>
                <a:gd name="connsiteX23" fmla="*/ 614606 w 1551937"/>
                <a:gd name="connsiteY23" fmla="*/ 419658 h 1071487"/>
                <a:gd name="connsiteX24" fmla="*/ 606229 w 1551937"/>
                <a:gd name="connsiteY24" fmla="*/ 416442 h 1071487"/>
                <a:gd name="connsiteX25" fmla="*/ 612811 w 1551937"/>
                <a:gd name="connsiteY25" fmla="*/ 407615 h 1071487"/>
                <a:gd name="connsiteX26" fmla="*/ 616701 w 1551937"/>
                <a:gd name="connsiteY26" fmla="*/ 400734 h 1071487"/>
                <a:gd name="connsiteX27" fmla="*/ 616701 w 1551937"/>
                <a:gd name="connsiteY27" fmla="*/ 400734 h 1071487"/>
                <a:gd name="connsiteX28" fmla="*/ 616028 w 1551937"/>
                <a:gd name="connsiteY28" fmla="*/ 400285 h 1071487"/>
                <a:gd name="connsiteX29" fmla="*/ 544818 w 1551937"/>
                <a:gd name="connsiteY29" fmla="*/ 408438 h 1071487"/>
                <a:gd name="connsiteX30" fmla="*/ 521930 w 1551937"/>
                <a:gd name="connsiteY30" fmla="*/ 412851 h 1071487"/>
                <a:gd name="connsiteX31" fmla="*/ 515871 w 1551937"/>
                <a:gd name="connsiteY31" fmla="*/ 413075 h 1071487"/>
                <a:gd name="connsiteX32" fmla="*/ 471665 w 1551937"/>
                <a:gd name="connsiteY32" fmla="*/ 408214 h 1071487"/>
                <a:gd name="connsiteX33" fmla="*/ 463885 w 1551937"/>
                <a:gd name="connsiteY33" fmla="*/ 399986 h 1071487"/>
                <a:gd name="connsiteX34" fmla="*/ 469421 w 1551937"/>
                <a:gd name="connsiteY34" fmla="*/ 375302 h 1071487"/>
                <a:gd name="connsiteX35" fmla="*/ 472338 w 1551937"/>
                <a:gd name="connsiteY35" fmla="*/ 370365 h 1071487"/>
                <a:gd name="connsiteX36" fmla="*/ 469271 w 1551937"/>
                <a:gd name="connsiteY36" fmla="*/ 367523 h 1071487"/>
                <a:gd name="connsiteX37" fmla="*/ 413396 w 1551937"/>
                <a:gd name="connsiteY37" fmla="*/ 368719 h 1071487"/>
                <a:gd name="connsiteX38" fmla="*/ 375547 w 1551937"/>
                <a:gd name="connsiteY38" fmla="*/ 371786 h 1071487"/>
                <a:gd name="connsiteX39" fmla="*/ 344655 w 1551937"/>
                <a:gd name="connsiteY39" fmla="*/ 363334 h 1071487"/>
                <a:gd name="connsiteX40" fmla="*/ 337923 w 1551937"/>
                <a:gd name="connsiteY40" fmla="*/ 353011 h 1071487"/>
                <a:gd name="connsiteX41" fmla="*/ 346974 w 1551937"/>
                <a:gd name="connsiteY41" fmla="*/ 336855 h 1071487"/>
                <a:gd name="connsiteX42" fmla="*/ 354603 w 1551937"/>
                <a:gd name="connsiteY42" fmla="*/ 316584 h 1071487"/>
                <a:gd name="connsiteX43" fmla="*/ 345553 w 1551937"/>
                <a:gd name="connsiteY43" fmla="*/ 309329 h 1071487"/>
                <a:gd name="connsiteX44" fmla="*/ 319597 w 1551937"/>
                <a:gd name="connsiteY44" fmla="*/ 297735 h 1071487"/>
                <a:gd name="connsiteX45" fmla="*/ 310995 w 1551937"/>
                <a:gd name="connsiteY45" fmla="*/ 294219 h 1071487"/>
                <a:gd name="connsiteX46" fmla="*/ 216299 w 1551937"/>
                <a:gd name="connsiteY46" fmla="*/ 259587 h 1071487"/>
                <a:gd name="connsiteX47" fmla="*/ 196627 w 1551937"/>
                <a:gd name="connsiteY47" fmla="*/ 253229 h 1071487"/>
                <a:gd name="connsiteX48" fmla="*/ 191017 w 1551937"/>
                <a:gd name="connsiteY48" fmla="*/ 251434 h 1071487"/>
                <a:gd name="connsiteX49" fmla="*/ 159152 w 1551937"/>
                <a:gd name="connsiteY49" fmla="*/ 239167 h 1071487"/>
                <a:gd name="connsiteX50" fmla="*/ 146137 w 1551937"/>
                <a:gd name="connsiteY50" fmla="*/ 179177 h 1071487"/>
                <a:gd name="connsiteX51" fmla="*/ 150700 w 1551937"/>
                <a:gd name="connsiteY51" fmla="*/ 165340 h 1071487"/>
                <a:gd name="connsiteX52" fmla="*/ 151074 w 1551937"/>
                <a:gd name="connsiteY52" fmla="*/ 164591 h 1071487"/>
                <a:gd name="connsiteX53" fmla="*/ 149129 w 1551937"/>
                <a:gd name="connsiteY53" fmla="*/ 157411 h 1071487"/>
                <a:gd name="connsiteX54" fmla="*/ 128484 w 1551937"/>
                <a:gd name="connsiteY54" fmla="*/ 137589 h 1071487"/>
                <a:gd name="connsiteX55" fmla="*/ 105072 w 1551937"/>
                <a:gd name="connsiteY55" fmla="*/ 126668 h 1071487"/>
                <a:gd name="connsiteX56" fmla="*/ 84428 w 1551937"/>
                <a:gd name="connsiteY56" fmla="*/ 120834 h 1071487"/>
                <a:gd name="connsiteX57" fmla="*/ 35359 w 1551937"/>
                <a:gd name="connsiteY57" fmla="*/ 104228 h 1071487"/>
                <a:gd name="connsiteX58" fmla="*/ 14565 w 1551937"/>
                <a:gd name="connsiteY58" fmla="*/ 72738 h 1071487"/>
                <a:gd name="connsiteX59" fmla="*/ 54 w 1551937"/>
                <a:gd name="connsiteY59" fmla="*/ 50073 h 1071487"/>
                <a:gd name="connsiteX60" fmla="*/ 1550 w 1551937"/>
                <a:gd name="connsiteY60" fmla="*/ 44613 h 1071487"/>
                <a:gd name="connsiteX61" fmla="*/ 5364 w 1551937"/>
                <a:gd name="connsiteY61" fmla="*/ 27559 h 1071487"/>
                <a:gd name="connsiteX62" fmla="*/ 86522 w 1551937"/>
                <a:gd name="connsiteY62" fmla="*/ 20303 h 1071487"/>
                <a:gd name="connsiteX63" fmla="*/ 87270 w 1551937"/>
                <a:gd name="connsiteY63" fmla="*/ 20752 h 1071487"/>
                <a:gd name="connsiteX64" fmla="*/ 98939 w 1551937"/>
                <a:gd name="connsiteY64" fmla="*/ 30626 h 1071487"/>
                <a:gd name="connsiteX65" fmla="*/ 108962 w 1551937"/>
                <a:gd name="connsiteY65" fmla="*/ 39153 h 1071487"/>
                <a:gd name="connsiteX66" fmla="*/ 122800 w 1551937"/>
                <a:gd name="connsiteY66" fmla="*/ 36984 h 1071487"/>
                <a:gd name="connsiteX67" fmla="*/ 121902 w 1551937"/>
                <a:gd name="connsiteY67" fmla="*/ 14544 h 1071487"/>
                <a:gd name="connsiteX68" fmla="*/ 161621 w 1551937"/>
                <a:gd name="connsiteY68" fmla="*/ 1154 h 1071487"/>
                <a:gd name="connsiteX69" fmla="*/ 182490 w 1551937"/>
                <a:gd name="connsiteY69" fmla="*/ 10205 h 1071487"/>
                <a:gd name="connsiteX70" fmla="*/ 212933 w 1551937"/>
                <a:gd name="connsiteY70" fmla="*/ 30850 h 1071487"/>
                <a:gd name="connsiteX71" fmla="*/ 213681 w 1551937"/>
                <a:gd name="connsiteY71" fmla="*/ 31374 h 1071487"/>
                <a:gd name="connsiteX72" fmla="*/ 228865 w 1551937"/>
                <a:gd name="connsiteY72" fmla="*/ 71316 h 1071487"/>
                <a:gd name="connsiteX73" fmla="*/ 229015 w 1551937"/>
                <a:gd name="connsiteY73" fmla="*/ 74159 h 1071487"/>
                <a:gd name="connsiteX74" fmla="*/ 234924 w 1551937"/>
                <a:gd name="connsiteY74" fmla="*/ 90465 h 1071487"/>
                <a:gd name="connsiteX75" fmla="*/ 239412 w 1551937"/>
                <a:gd name="connsiteY75" fmla="*/ 90839 h 1071487"/>
                <a:gd name="connsiteX76" fmla="*/ 244498 w 1551937"/>
                <a:gd name="connsiteY76" fmla="*/ 75056 h 1071487"/>
                <a:gd name="connsiteX77" fmla="*/ 246668 w 1551937"/>
                <a:gd name="connsiteY77" fmla="*/ 58601 h 1071487"/>
                <a:gd name="connsiteX78" fmla="*/ 259683 w 1551937"/>
                <a:gd name="connsiteY78" fmla="*/ 40424 h 1071487"/>
                <a:gd name="connsiteX79" fmla="*/ 283544 w 1551937"/>
                <a:gd name="connsiteY79" fmla="*/ 42818 h 1071487"/>
                <a:gd name="connsiteX80" fmla="*/ 300822 w 1551937"/>
                <a:gd name="connsiteY80" fmla="*/ 55534 h 1071487"/>
                <a:gd name="connsiteX81" fmla="*/ 302319 w 1551937"/>
                <a:gd name="connsiteY81" fmla="*/ 56731 h 1071487"/>
                <a:gd name="connsiteX82" fmla="*/ 313987 w 1551937"/>
                <a:gd name="connsiteY82" fmla="*/ 65632 h 1071487"/>
                <a:gd name="connsiteX83" fmla="*/ 315334 w 1551937"/>
                <a:gd name="connsiteY83" fmla="*/ 66305 h 1071487"/>
                <a:gd name="connsiteX84" fmla="*/ 322290 w 1551937"/>
                <a:gd name="connsiteY84" fmla="*/ 68250 h 1071487"/>
                <a:gd name="connsiteX85" fmla="*/ 332014 w 1551937"/>
                <a:gd name="connsiteY85" fmla="*/ 71541 h 1071487"/>
                <a:gd name="connsiteX86" fmla="*/ 339419 w 1551937"/>
                <a:gd name="connsiteY86" fmla="*/ 78198 h 1071487"/>
                <a:gd name="connsiteX87" fmla="*/ 344057 w 1551937"/>
                <a:gd name="connsiteY87" fmla="*/ 85603 h 1071487"/>
                <a:gd name="connsiteX88" fmla="*/ 350265 w 1551937"/>
                <a:gd name="connsiteY88" fmla="*/ 93308 h 1071487"/>
                <a:gd name="connsiteX89" fmla="*/ 355426 w 1551937"/>
                <a:gd name="connsiteY89" fmla="*/ 94205 h 1071487"/>
                <a:gd name="connsiteX90" fmla="*/ 366197 w 1551937"/>
                <a:gd name="connsiteY90" fmla="*/ 96823 h 1071487"/>
                <a:gd name="connsiteX91" fmla="*/ 366870 w 1551937"/>
                <a:gd name="connsiteY91" fmla="*/ 97197 h 1071487"/>
                <a:gd name="connsiteX92" fmla="*/ 385496 w 1551937"/>
                <a:gd name="connsiteY92" fmla="*/ 124499 h 1071487"/>
                <a:gd name="connsiteX93" fmla="*/ 389759 w 1551937"/>
                <a:gd name="connsiteY93" fmla="*/ 136990 h 1071487"/>
                <a:gd name="connsiteX94" fmla="*/ 400007 w 1551937"/>
                <a:gd name="connsiteY94" fmla="*/ 159580 h 1071487"/>
                <a:gd name="connsiteX95" fmla="*/ 410254 w 1551937"/>
                <a:gd name="connsiteY95" fmla="*/ 168406 h 1071487"/>
                <a:gd name="connsiteX96" fmla="*/ 415341 w 1551937"/>
                <a:gd name="connsiteY96" fmla="*/ 169977 h 1071487"/>
                <a:gd name="connsiteX97" fmla="*/ 415341 w 1551937"/>
                <a:gd name="connsiteY97" fmla="*/ 169977 h 1071487"/>
                <a:gd name="connsiteX98" fmla="*/ 416388 w 1551937"/>
                <a:gd name="connsiteY98" fmla="*/ 166611 h 1071487"/>
                <a:gd name="connsiteX99" fmla="*/ 410179 w 1551937"/>
                <a:gd name="connsiteY99" fmla="*/ 142675 h 1071487"/>
                <a:gd name="connsiteX100" fmla="*/ 404569 w 1551937"/>
                <a:gd name="connsiteY100" fmla="*/ 100638 h 1071487"/>
                <a:gd name="connsiteX101" fmla="*/ 414593 w 1551937"/>
                <a:gd name="connsiteY101" fmla="*/ 89119 h 1071487"/>
                <a:gd name="connsiteX102" fmla="*/ 484530 w 1551937"/>
                <a:gd name="connsiteY102" fmla="*/ 103555 h 1071487"/>
                <a:gd name="connsiteX103" fmla="*/ 508316 w 1551937"/>
                <a:gd name="connsiteY103" fmla="*/ 112531 h 1071487"/>
                <a:gd name="connsiteX104" fmla="*/ 531803 w 1551937"/>
                <a:gd name="connsiteY104" fmla="*/ 112531 h 1071487"/>
                <a:gd name="connsiteX105" fmla="*/ 574589 w 1551937"/>
                <a:gd name="connsiteY105" fmla="*/ 118440 h 1071487"/>
                <a:gd name="connsiteX106" fmla="*/ 576309 w 1551937"/>
                <a:gd name="connsiteY106" fmla="*/ 119487 h 1071487"/>
                <a:gd name="connsiteX107" fmla="*/ 599796 w 1551937"/>
                <a:gd name="connsiteY107" fmla="*/ 147986 h 1071487"/>
                <a:gd name="connsiteX108" fmla="*/ 620516 w 1551937"/>
                <a:gd name="connsiteY108" fmla="*/ 173044 h 1071487"/>
                <a:gd name="connsiteX109" fmla="*/ 633306 w 1551937"/>
                <a:gd name="connsiteY109" fmla="*/ 176784 h 1071487"/>
                <a:gd name="connsiteX110" fmla="*/ 652305 w 1551937"/>
                <a:gd name="connsiteY110" fmla="*/ 174166 h 1071487"/>
                <a:gd name="connsiteX111" fmla="*/ 673997 w 1551937"/>
                <a:gd name="connsiteY111" fmla="*/ 174615 h 1071487"/>
                <a:gd name="connsiteX112" fmla="*/ 683871 w 1551937"/>
                <a:gd name="connsiteY112" fmla="*/ 183665 h 1071487"/>
                <a:gd name="connsiteX113" fmla="*/ 696362 w 1551937"/>
                <a:gd name="connsiteY113" fmla="*/ 210294 h 1071487"/>
                <a:gd name="connsiteX114" fmla="*/ 714239 w 1551937"/>
                <a:gd name="connsiteY114" fmla="*/ 237222 h 1071487"/>
                <a:gd name="connsiteX115" fmla="*/ 720223 w 1551937"/>
                <a:gd name="connsiteY115" fmla="*/ 240064 h 1071487"/>
                <a:gd name="connsiteX116" fmla="*/ 843268 w 1551937"/>
                <a:gd name="connsiteY116" fmla="*/ 213286 h 1071487"/>
                <a:gd name="connsiteX117" fmla="*/ 858154 w 1551937"/>
                <a:gd name="connsiteY117" fmla="*/ 204834 h 1071487"/>
                <a:gd name="connsiteX118" fmla="*/ 943799 w 1551937"/>
                <a:gd name="connsiteY118" fmla="*/ 178130 h 1071487"/>
                <a:gd name="connsiteX119" fmla="*/ 947240 w 1551937"/>
                <a:gd name="connsiteY119" fmla="*/ 179851 h 1071487"/>
                <a:gd name="connsiteX120" fmla="*/ 968558 w 1551937"/>
                <a:gd name="connsiteY120" fmla="*/ 230864 h 1071487"/>
                <a:gd name="connsiteX121" fmla="*/ 986884 w 1551937"/>
                <a:gd name="connsiteY121" fmla="*/ 277464 h 1071487"/>
                <a:gd name="connsiteX122" fmla="*/ 989801 w 1551937"/>
                <a:gd name="connsiteY122" fmla="*/ 279184 h 1071487"/>
                <a:gd name="connsiteX123" fmla="*/ 1112322 w 1551937"/>
                <a:gd name="connsiteY123" fmla="*/ 242084 h 1071487"/>
                <a:gd name="connsiteX124" fmla="*/ 1120550 w 1551937"/>
                <a:gd name="connsiteY124" fmla="*/ 231836 h 1071487"/>
                <a:gd name="connsiteX125" fmla="*/ 1124066 w 1551937"/>
                <a:gd name="connsiteY125" fmla="*/ 242907 h 1071487"/>
                <a:gd name="connsiteX126" fmla="*/ 1126983 w 1551937"/>
                <a:gd name="connsiteY126" fmla="*/ 262130 h 1071487"/>
                <a:gd name="connsiteX127" fmla="*/ 1135361 w 1551937"/>
                <a:gd name="connsiteY127" fmla="*/ 284271 h 1071487"/>
                <a:gd name="connsiteX128" fmla="*/ 1137904 w 1551937"/>
                <a:gd name="connsiteY128" fmla="*/ 285468 h 1071487"/>
                <a:gd name="connsiteX129" fmla="*/ 1233198 w 1551937"/>
                <a:gd name="connsiteY129" fmla="*/ 234379 h 1071487"/>
                <a:gd name="connsiteX130" fmla="*/ 1324828 w 1551937"/>
                <a:gd name="connsiteY130" fmla="*/ 207452 h 1071487"/>
                <a:gd name="connsiteX131" fmla="*/ 1339339 w 1551937"/>
                <a:gd name="connsiteY131" fmla="*/ 218447 h 1071487"/>
                <a:gd name="connsiteX132" fmla="*/ 1363349 w 1551937"/>
                <a:gd name="connsiteY132" fmla="*/ 305439 h 1071487"/>
                <a:gd name="connsiteX133" fmla="*/ 1347866 w 1551937"/>
                <a:gd name="connsiteY133" fmla="*/ 344709 h 1071487"/>
                <a:gd name="connsiteX134" fmla="*/ 1317572 w 1551937"/>
                <a:gd name="connsiteY134" fmla="*/ 467903 h 1071487"/>
                <a:gd name="connsiteX135" fmla="*/ 1333579 w 1551937"/>
                <a:gd name="connsiteY135" fmla="*/ 468427 h 1071487"/>
                <a:gd name="connsiteX136" fmla="*/ 1368286 w 1551937"/>
                <a:gd name="connsiteY136" fmla="*/ 440751 h 1071487"/>
                <a:gd name="connsiteX137" fmla="*/ 1423713 w 1551937"/>
                <a:gd name="connsiteY137" fmla="*/ 404847 h 1071487"/>
                <a:gd name="connsiteX138" fmla="*/ 1439869 w 1551937"/>
                <a:gd name="connsiteY138" fmla="*/ 409410 h 1071487"/>
                <a:gd name="connsiteX139" fmla="*/ 1469415 w 1551937"/>
                <a:gd name="connsiteY139" fmla="*/ 465959 h 1071487"/>
                <a:gd name="connsiteX140" fmla="*/ 1450042 w 1551937"/>
                <a:gd name="connsiteY140" fmla="*/ 503658 h 1071487"/>
                <a:gd name="connsiteX141" fmla="*/ 1438897 w 1551937"/>
                <a:gd name="connsiteY141" fmla="*/ 534251 h 1071487"/>
                <a:gd name="connsiteX142" fmla="*/ 1446676 w 1551937"/>
                <a:gd name="connsiteY142" fmla="*/ 544199 h 1071487"/>
                <a:gd name="connsiteX143" fmla="*/ 1450641 w 1551937"/>
                <a:gd name="connsiteY143" fmla="*/ 545845 h 1071487"/>
                <a:gd name="connsiteX144" fmla="*/ 1451164 w 1551937"/>
                <a:gd name="connsiteY144" fmla="*/ 546069 h 1071487"/>
                <a:gd name="connsiteX145" fmla="*/ 1455502 w 1551937"/>
                <a:gd name="connsiteY145" fmla="*/ 547864 h 1071487"/>
                <a:gd name="connsiteX146" fmla="*/ 1455802 w 1551937"/>
                <a:gd name="connsiteY146" fmla="*/ 581748 h 1071487"/>
                <a:gd name="connsiteX147" fmla="*/ 1444582 w 1551937"/>
                <a:gd name="connsiteY147" fmla="*/ 608227 h 1071487"/>
                <a:gd name="connsiteX148" fmla="*/ 1433137 w 1551937"/>
                <a:gd name="connsiteY148" fmla="*/ 664851 h 1071487"/>
                <a:gd name="connsiteX149" fmla="*/ 1453857 w 1551937"/>
                <a:gd name="connsiteY149" fmla="*/ 666646 h 1071487"/>
                <a:gd name="connsiteX150" fmla="*/ 1520952 w 1551937"/>
                <a:gd name="connsiteY150" fmla="*/ 673228 h 1071487"/>
                <a:gd name="connsiteX151" fmla="*/ 1546159 w 1551937"/>
                <a:gd name="connsiteY151" fmla="*/ 702250 h 1071487"/>
                <a:gd name="connsiteX152" fmla="*/ 1531499 w 1551937"/>
                <a:gd name="connsiteY152" fmla="*/ 778770 h 1071487"/>
                <a:gd name="connsiteX153" fmla="*/ 1370081 w 1551937"/>
                <a:gd name="connsiteY153" fmla="*/ 828811 h 1071487"/>
                <a:gd name="connsiteX154" fmla="*/ 1286530 w 1551937"/>
                <a:gd name="connsiteY154" fmla="*/ 835992 h 1071487"/>
                <a:gd name="connsiteX155" fmla="*/ 1299545 w 1551937"/>
                <a:gd name="connsiteY155" fmla="*/ 870624 h 1071487"/>
                <a:gd name="connsiteX156" fmla="*/ 1309344 w 1551937"/>
                <a:gd name="connsiteY156" fmla="*/ 920889 h 1071487"/>
                <a:gd name="connsiteX157" fmla="*/ 1247111 w 1551937"/>
                <a:gd name="connsiteY157" fmla="*/ 940188 h 1071487"/>
                <a:gd name="connsiteX158" fmla="*/ 1193405 w 1551937"/>
                <a:gd name="connsiteY158" fmla="*/ 950734 h 1071487"/>
                <a:gd name="connsiteX159" fmla="*/ 1189889 w 1551937"/>
                <a:gd name="connsiteY159" fmla="*/ 998307 h 1071487"/>
                <a:gd name="connsiteX160" fmla="*/ 1163485 w 1551937"/>
                <a:gd name="connsiteY160" fmla="*/ 1069142 h 1071487"/>
                <a:gd name="connsiteX161" fmla="*/ 1131546 w 1551937"/>
                <a:gd name="connsiteY161" fmla="*/ 1065701 h 1071487"/>
                <a:gd name="connsiteX162" fmla="*/ 1131546 w 1551937"/>
                <a:gd name="connsiteY162" fmla="*/ 1065701 h 10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551937" h="1071487">
                  <a:moveTo>
                    <a:pt x="1131695" y="1065701"/>
                  </a:moveTo>
                  <a:cubicBezTo>
                    <a:pt x="1125936" y="1062410"/>
                    <a:pt x="1120027" y="1057698"/>
                    <a:pt x="1113744" y="1051340"/>
                  </a:cubicBezTo>
                  <a:cubicBezTo>
                    <a:pt x="1100728" y="1038250"/>
                    <a:pt x="1091005" y="1021046"/>
                    <a:pt x="1081655" y="1004365"/>
                  </a:cubicBezTo>
                  <a:cubicBezTo>
                    <a:pt x="1076867" y="995838"/>
                    <a:pt x="1072305" y="987835"/>
                    <a:pt x="1067368" y="980280"/>
                  </a:cubicBezTo>
                  <a:cubicBezTo>
                    <a:pt x="1054577" y="960832"/>
                    <a:pt x="1040515" y="941908"/>
                    <a:pt x="1026901" y="923657"/>
                  </a:cubicBezTo>
                  <a:cubicBezTo>
                    <a:pt x="1013063" y="905032"/>
                    <a:pt x="998702" y="885808"/>
                    <a:pt x="985612" y="865762"/>
                  </a:cubicBezTo>
                  <a:cubicBezTo>
                    <a:pt x="932355" y="784380"/>
                    <a:pt x="882688" y="734265"/>
                    <a:pt x="819482" y="698211"/>
                  </a:cubicBezTo>
                  <a:cubicBezTo>
                    <a:pt x="805570" y="690282"/>
                    <a:pt x="790759" y="682877"/>
                    <a:pt x="775276" y="676220"/>
                  </a:cubicBezTo>
                  <a:cubicBezTo>
                    <a:pt x="754257" y="667169"/>
                    <a:pt x="728152" y="655875"/>
                    <a:pt x="701449" y="657969"/>
                  </a:cubicBezTo>
                  <a:lnTo>
                    <a:pt x="688882" y="658941"/>
                  </a:lnTo>
                  <a:lnTo>
                    <a:pt x="696662" y="646375"/>
                  </a:lnTo>
                  <a:cubicBezTo>
                    <a:pt x="699728" y="641438"/>
                    <a:pt x="703094" y="636502"/>
                    <a:pt x="706685" y="631266"/>
                  </a:cubicBezTo>
                  <a:cubicBezTo>
                    <a:pt x="718054" y="614735"/>
                    <a:pt x="729873" y="597606"/>
                    <a:pt x="728302" y="583618"/>
                  </a:cubicBezTo>
                  <a:cubicBezTo>
                    <a:pt x="725459" y="557513"/>
                    <a:pt x="697335" y="538365"/>
                    <a:pt x="673174" y="524602"/>
                  </a:cubicBezTo>
                  <a:cubicBezTo>
                    <a:pt x="667714" y="521535"/>
                    <a:pt x="662403" y="518617"/>
                    <a:pt x="657467" y="515925"/>
                  </a:cubicBezTo>
                  <a:cubicBezTo>
                    <a:pt x="653278" y="513681"/>
                    <a:pt x="649313" y="511512"/>
                    <a:pt x="645873" y="509567"/>
                  </a:cubicBezTo>
                  <a:cubicBezTo>
                    <a:pt x="643778" y="508370"/>
                    <a:pt x="641160" y="507098"/>
                    <a:pt x="638168" y="505602"/>
                  </a:cubicBezTo>
                  <a:cubicBezTo>
                    <a:pt x="634129" y="503583"/>
                    <a:pt x="629566" y="501339"/>
                    <a:pt x="625004" y="498721"/>
                  </a:cubicBezTo>
                  <a:cubicBezTo>
                    <a:pt x="613335" y="492064"/>
                    <a:pt x="598076" y="481293"/>
                    <a:pt x="599198" y="464163"/>
                  </a:cubicBezTo>
                  <a:cubicBezTo>
                    <a:pt x="599946" y="453318"/>
                    <a:pt x="608622" y="442322"/>
                    <a:pt x="616252" y="432598"/>
                  </a:cubicBezTo>
                  <a:cubicBezTo>
                    <a:pt x="617898" y="430579"/>
                    <a:pt x="619543" y="428484"/>
                    <a:pt x="620964" y="426539"/>
                  </a:cubicBezTo>
                  <a:cubicBezTo>
                    <a:pt x="620291" y="425717"/>
                    <a:pt x="619693" y="424969"/>
                    <a:pt x="619094" y="424146"/>
                  </a:cubicBezTo>
                  <a:cubicBezTo>
                    <a:pt x="617748" y="422351"/>
                    <a:pt x="616476" y="420705"/>
                    <a:pt x="615130" y="419957"/>
                  </a:cubicBezTo>
                  <a:cubicBezTo>
                    <a:pt x="614980" y="419882"/>
                    <a:pt x="614756" y="419733"/>
                    <a:pt x="614606" y="419658"/>
                  </a:cubicBezTo>
                  <a:lnTo>
                    <a:pt x="606229" y="416442"/>
                  </a:lnTo>
                  <a:lnTo>
                    <a:pt x="612811" y="407615"/>
                  </a:lnTo>
                  <a:cubicBezTo>
                    <a:pt x="616028" y="403352"/>
                    <a:pt x="616551" y="401257"/>
                    <a:pt x="616701" y="400734"/>
                  </a:cubicBezTo>
                  <a:cubicBezTo>
                    <a:pt x="616701" y="400734"/>
                    <a:pt x="616701" y="400734"/>
                    <a:pt x="616701" y="400734"/>
                  </a:cubicBezTo>
                  <a:cubicBezTo>
                    <a:pt x="616626" y="400734"/>
                    <a:pt x="616402" y="400509"/>
                    <a:pt x="616028" y="400285"/>
                  </a:cubicBezTo>
                  <a:cubicBezTo>
                    <a:pt x="605930" y="394525"/>
                    <a:pt x="566136" y="403576"/>
                    <a:pt x="544818" y="408438"/>
                  </a:cubicBezTo>
                  <a:cubicBezTo>
                    <a:pt x="532252" y="411280"/>
                    <a:pt x="525595" y="412776"/>
                    <a:pt x="521930" y="412851"/>
                  </a:cubicBezTo>
                  <a:cubicBezTo>
                    <a:pt x="520359" y="412851"/>
                    <a:pt x="518265" y="413001"/>
                    <a:pt x="515871" y="413075"/>
                  </a:cubicBezTo>
                  <a:cubicBezTo>
                    <a:pt x="502781" y="413749"/>
                    <a:pt x="483034" y="414721"/>
                    <a:pt x="471665" y="408214"/>
                  </a:cubicBezTo>
                  <a:cubicBezTo>
                    <a:pt x="467999" y="406119"/>
                    <a:pt x="465381" y="403352"/>
                    <a:pt x="463885" y="399986"/>
                  </a:cubicBezTo>
                  <a:cubicBezTo>
                    <a:pt x="459472" y="390336"/>
                    <a:pt x="465681" y="380912"/>
                    <a:pt x="469421" y="375302"/>
                  </a:cubicBezTo>
                  <a:cubicBezTo>
                    <a:pt x="470468" y="373731"/>
                    <a:pt x="471889" y="371487"/>
                    <a:pt x="472338" y="370365"/>
                  </a:cubicBezTo>
                  <a:cubicBezTo>
                    <a:pt x="471665" y="369243"/>
                    <a:pt x="470692" y="368345"/>
                    <a:pt x="469271" y="367523"/>
                  </a:cubicBezTo>
                  <a:cubicBezTo>
                    <a:pt x="459023" y="361688"/>
                    <a:pt x="433741" y="365578"/>
                    <a:pt x="413396" y="368719"/>
                  </a:cubicBezTo>
                  <a:cubicBezTo>
                    <a:pt x="397688" y="371113"/>
                    <a:pt x="384074" y="373282"/>
                    <a:pt x="375547" y="371786"/>
                  </a:cubicBezTo>
                  <a:cubicBezTo>
                    <a:pt x="359465" y="368944"/>
                    <a:pt x="349966" y="366326"/>
                    <a:pt x="344655" y="363334"/>
                  </a:cubicBezTo>
                  <a:cubicBezTo>
                    <a:pt x="343009" y="362436"/>
                    <a:pt x="337998" y="359519"/>
                    <a:pt x="337923" y="353011"/>
                  </a:cubicBezTo>
                  <a:cubicBezTo>
                    <a:pt x="337848" y="346354"/>
                    <a:pt x="342710" y="341343"/>
                    <a:pt x="346974" y="336855"/>
                  </a:cubicBezTo>
                  <a:cubicBezTo>
                    <a:pt x="354678" y="328851"/>
                    <a:pt x="357745" y="324513"/>
                    <a:pt x="354603" y="316584"/>
                  </a:cubicBezTo>
                  <a:cubicBezTo>
                    <a:pt x="354529" y="316285"/>
                    <a:pt x="353332" y="313742"/>
                    <a:pt x="345553" y="309329"/>
                  </a:cubicBezTo>
                  <a:cubicBezTo>
                    <a:pt x="337699" y="304841"/>
                    <a:pt x="327227" y="300727"/>
                    <a:pt x="319597" y="297735"/>
                  </a:cubicBezTo>
                  <a:cubicBezTo>
                    <a:pt x="316007" y="296313"/>
                    <a:pt x="312940" y="295117"/>
                    <a:pt x="310995" y="294219"/>
                  </a:cubicBezTo>
                  <a:cubicBezTo>
                    <a:pt x="281300" y="280531"/>
                    <a:pt x="248238" y="269834"/>
                    <a:pt x="216299" y="259587"/>
                  </a:cubicBezTo>
                  <a:cubicBezTo>
                    <a:pt x="209717" y="257418"/>
                    <a:pt x="203134" y="255323"/>
                    <a:pt x="196627" y="253229"/>
                  </a:cubicBezTo>
                  <a:lnTo>
                    <a:pt x="191017" y="251434"/>
                  </a:lnTo>
                  <a:cubicBezTo>
                    <a:pt x="176955" y="246871"/>
                    <a:pt x="166782" y="243505"/>
                    <a:pt x="159152" y="239167"/>
                  </a:cubicBezTo>
                  <a:cubicBezTo>
                    <a:pt x="140004" y="228246"/>
                    <a:pt x="139704" y="210369"/>
                    <a:pt x="146137" y="179177"/>
                  </a:cubicBezTo>
                  <a:cubicBezTo>
                    <a:pt x="147708" y="171623"/>
                    <a:pt x="149578" y="167733"/>
                    <a:pt x="150700" y="165340"/>
                  </a:cubicBezTo>
                  <a:cubicBezTo>
                    <a:pt x="150849" y="165040"/>
                    <a:pt x="150924" y="164816"/>
                    <a:pt x="151074" y="164591"/>
                  </a:cubicBezTo>
                  <a:cubicBezTo>
                    <a:pt x="151074" y="163843"/>
                    <a:pt x="150625" y="161973"/>
                    <a:pt x="149129" y="157411"/>
                  </a:cubicBezTo>
                  <a:cubicBezTo>
                    <a:pt x="147633" y="152923"/>
                    <a:pt x="142846" y="145742"/>
                    <a:pt x="128484" y="137589"/>
                  </a:cubicBezTo>
                  <a:cubicBezTo>
                    <a:pt x="120256" y="132876"/>
                    <a:pt x="111505" y="129286"/>
                    <a:pt x="105072" y="126668"/>
                  </a:cubicBezTo>
                  <a:cubicBezTo>
                    <a:pt x="100509" y="124798"/>
                    <a:pt x="93029" y="122928"/>
                    <a:pt x="84428" y="120834"/>
                  </a:cubicBezTo>
                  <a:cubicBezTo>
                    <a:pt x="68869" y="117019"/>
                    <a:pt x="49496" y="112307"/>
                    <a:pt x="35359" y="104228"/>
                  </a:cubicBezTo>
                  <a:cubicBezTo>
                    <a:pt x="21147" y="96075"/>
                    <a:pt x="14116" y="85528"/>
                    <a:pt x="14565" y="72738"/>
                  </a:cubicBezTo>
                  <a:cubicBezTo>
                    <a:pt x="6486" y="66305"/>
                    <a:pt x="-694" y="59199"/>
                    <a:pt x="54" y="50073"/>
                  </a:cubicBezTo>
                  <a:cubicBezTo>
                    <a:pt x="203" y="48203"/>
                    <a:pt x="727" y="46333"/>
                    <a:pt x="1550" y="44613"/>
                  </a:cubicBezTo>
                  <a:cubicBezTo>
                    <a:pt x="-96" y="38854"/>
                    <a:pt x="1176" y="32795"/>
                    <a:pt x="5364" y="27559"/>
                  </a:cubicBezTo>
                  <a:cubicBezTo>
                    <a:pt x="19651" y="9831"/>
                    <a:pt x="65204" y="8111"/>
                    <a:pt x="86522" y="20303"/>
                  </a:cubicBezTo>
                  <a:lnTo>
                    <a:pt x="87270" y="20752"/>
                  </a:lnTo>
                  <a:cubicBezTo>
                    <a:pt x="91533" y="23370"/>
                    <a:pt x="95348" y="27035"/>
                    <a:pt x="98939" y="30626"/>
                  </a:cubicBezTo>
                  <a:cubicBezTo>
                    <a:pt x="102379" y="34066"/>
                    <a:pt x="105671" y="37208"/>
                    <a:pt x="108962" y="39153"/>
                  </a:cubicBezTo>
                  <a:cubicBezTo>
                    <a:pt x="112403" y="41098"/>
                    <a:pt x="116217" y="42369"/>
                    <a:pt x="122800" y="36984"/>
                  </a:cubicBezTo>
                  <a:cubicBezTo>
                    <a:pt x="116666" y="27185"/>
                    <a:pt x="119359" y="18957"/>
                    <a:pt x="121902" y="14544"/>
                  </a:cubicBezTo>
                  <a:cubicBezTo>
                    <a:pt x="129232" y="1903"/>
                    <a:pt x="148232" y="-2286"/>
                    <a:pt x="161621" y="1154"/>
                  </a:cubicBezTo>
                  <a:cubicBezTo>
                    <a:pt x="167679" y="2725"/>
                    <a:pt x="174561" y="5643"/>
                    <a:pt x="182490" y="10205"/>
                  </a:cubicBezTo>
                  <a:cubicBezTo>
                    <a:pt x="193635" y="16563"/>
                    <a:pt x="204780" y="24791"/>
                    <a:pt x="212933" y="30850"/>
                  </a:cubicBezTo>
                  <a:lnTo>
                    <a:pt x="213681" y="31374"/>
                  </a:lnTo>
                  <a:cubicBezTo>
                    <a:pt x="227220" y="41397"/>
                    <a:pt x="227968" y="55908"/>
                    <a:pt x="228865" y="71316"/>
                  </a:cubicBezTo>
                  <a:lnTo>
                    <a:pt x="229015" y="74159"/>
                  </a:lnTo>
                  <a:cubicBezTo>
                    <a:pt x="229464" y="82462"/>
                    <a:pt x="231783" y="88670"/>
                    <a:pt x="234924" y="90465"/>
                  </a:cubicBezTo>
                  <a:cubicBezTo>
                    <a:pt x="236121" y="91138"/>
                    <a:pt x="237542" y="91288"/>
                    <a:pt x="239412" y="90839"/>
                  </a:cubicBezTo>
                  <a:cubicBezTo>
                    <a:pt x="242554" y="90091"/>
                    <a:pt x="243825" y="89268"/>
                    <a:pt x="244498" y="75056"/>
                  </a:cubicBezTo>
                  <a:cubicBezTo>
                    <a:pt x="244723" y="69521"/>
                    <a:pt x="245022" y="63837"/>
                    <a:pt x="246668" y="58601"/>
                  </a:cubicBezTo>
                  <a:cubicBezTo>
                    <a:pt x="249510" y="49699"/>
                    <a:pt x="253848" y="43566"/>
                    <a:pt x="259683" y="40424"/>
                  </a:cubicBezTo>
                  <a:cubicBezTo>
                    <a:pt x="266415" y="36759"/>
                    <a:pt x="274269" y="37507"/>
                    <a:pt x="283544" y="42818"/>
                  </a:cubicBezTo>
                  <a:cubicBezTo>
                    <a:pt x="289453" y="46184"/>
                    <a:pt x="295287" y="50971"/>
                    <a:pt x="300822" y="55534"/>
                  </a:cubicBezTo>
                  <a:lnTo>
                    <a:pt x="302319" y="56731"/>
                  </a:lnTo>
                  <a:cubicBezTo>
                    <a:pt x="306732" y="60396"/>
                    <a:pt x="310995" y="63911"/>
                    <a:pt x="313987" y="65632"/>
                  </a:cubicBezTo>
                  <a:cubicBezTo>
                    <a:pt x="314436" y="65931"/>
                    <a:pt x="314885" y="66155"/>
                    <a:pt x="315334" y="66305"/>
                  </a:cubicBezTo>
                  <a:cubicBezTo>
                    <a:pt x="317727" y="67277"/>
                    <a:pt x="319896" y="67726"/>
                    <a:pt x="322290" y="68250"/>
                  </a:cubicBezTo>
                  <a:cubicBezTo>
                    <a:pt x="325432" y="68923"/>
                    <a:pt x="328723" y="69671"/>
                    <a:pt x="332014" y="71541"/>
                  </a:cubicBezTo>
                  <a:cubicBezTo>
                    <a:pt x="334781" y="73112"/>
                    <a:pt x="337175" y="75281"/>
                    <a:pt x="339419" y="78198"/>
                  </a:cubicBezTo>
                  <a:cubicBezTo>
                    <a:pt x="341439" y="80816"/>
                    <a:pt x="342860" y="83359"/>
                    <a:pt x="344057" y="85603"/>
                  </a:cubicBezTo>
                  <a:cubicBezTo>
                    <a:pt x="346001" y="89119"/>
                    <a:pt x="347273" y="91438"/>
                    <a:pt x="350265" y="93308"/>
                  </a:cubicBezTo>
                  <a:cubicBezTo>
                    <a:pt x="351462" y="93981"/>
                    <a:pt x="353182" y="94130"/>
                    <a:pt x="355426" y="94205"/>
                  </a:cubicBezTo>
                  <a:cubicBezTo>
                    <a:pt x="358493" y="94429"/>
                    <a:pt x="362383" y="94654"/>
                    <a:pt x="366197" y="96823"/>
                  </a:cubicBezTo>
                  <a:lnTo>
                    <a:pt x="366870" y="97197"/>
                  </a:lnTo>
                  <a:cubicBezTo>
                    <a:pt x="375846" y="102882"/>
                    <a:pt x="381606" y="114850"/>
                    <a:pt x="385496" y="124499"/>
                  </a:cubicBezTo>
                  <a:cubicBezTo>
                    <a:pt x="387141" y="128538"/>
                    <a:pt x="388488" y="132802"/>
                    <a:pt x="389759" y="136990"/>
                  </a:cubicBezTo>
                  <a:cubicBezTo>
                    <a:pt x="392452" y="145742"/>
                    <a:pt x="394995" y="153970"/>
                    <a:pt x="400007" y="159580"/>
                  </a:cubicBezTo>
                  <a:cubicBezTo>
                    <a:pt x="403373" y="163320"/>
                    <a:pt x="407113" y="166536"/>
                    <a:pt x="410254" y="168406"/>
                  </a:cubicBezTo>
                  <a:cubicBezTo>
                    <a:pt x="413845" y="170426"/>
                    <a:pt x="415341" y="170052"/>
                    <a:pt x="415341" y="169977"/>
                  </a:cubicBezTo>
                  <a:lnTo>
                    <a:pt x="415341" y="169977"/>
                  </a:lnTo>
                  <a:cubicBezTo>
                    <a:pt x="415341" y="169977"/>
                    <a:pt x="415864" y="168855"/>
                    <a:pt x="416388" y="166611"/>
                  </a:cubicBezTo>
                  <a:cubicBezTo>
                    <a:pt x="417959" y="159879"/>
                    <a:pt x="413994" y="151128"/>
                    <a:pt x="410179" y="142675"/>
                  </a:cubicBezTo>
                  <a:cubicBezTo>
                    <a:pt x="404644" y="130408"/>
                    <a:pt x="398286" y="116421"/>
                    <a:pt x="404569" y="100638"/>
                  </a:cubicBezTo>
                  <a:cubicBezTo>
                    <a:pt x="406589" y="95552"/>
                    <a:pt x="410030" y="91587"/>
                    <a:pt x="414593" y="89119"/>
                  </a:cubicBezTo>
                  <a:cubicBezTo>
                    <a:pt x="429552" y="80966"/>
                    <a:pt x="454012" y="90390"/>
                    <a:pt x="484530" y="103555"/>
                  </a:cubicBezTo>
                  <a:cubicBezTo>
                    <a:pt x="494553" y="107893"/>
                    <a:pt x="504053" y="111933"/>
                    <a:pt x="508316" y="112531"/>
                  </a:cubicBezTo>
                  <a:cubicBezTo>
                    <a:pt x="515796" y="113503"/>
                    <a:pt x="523575" y="113055"/>
                    <a:pt x="531803" y="112531"/>
                  </a:cubicBezTo>
                  <a:cubicBezTo>
                    <a:pt x="546314" y="111708"/>
                    <a:pt x="561274" y="110811"/>
                    <a:pt x="574589" y="118440"/>
                  </a:cubicBezTo>
                  <a:cubicBezTo>
                    <a:pt x="575187" y="118739"/>
                    <a:pt x="575785" y="119113"/>
                    <a:pt x="576309" y="119487"/>
                  </a:cubicBezTo>
                  <a:cubicBezTo>
                    <a:pt x="587005" y="126294"/>
                    <a:pt x="593513" y="137290"/>
                    <a:pt x="599796" y="147986"/>
                  </a:cubicBezTo>
                  <a:cubicBezTo>
                    <a:pt x="605855" y="158233"/>
                    <a:pt x="611540" y="167957"/>
                    <a:pt x="620516" y="173044"/>
                  </a:cubicBezTo>
                  <a:cubicBezTo>
                    <a:pt x="624330" y="175213"/>
                    <a:pt x="628519" y="176410"/>
                    <a:pt x="633306" y="176784"/>
                  </a:cubicBezTo>
                  <a:cubicBezTo>
                    <a:pt x="641310" y="177307"/>
                    <a:pt x="646920" y="175737"/>
                    <a:pt x="652305" y="174166"/>
                  </a:cubicBezTo>
                  <a:cubicBezTo>
                    <a:pt x="659112" y="172221"/>
                    <a:pt x="666218" y="170201"/>
                    <a:pt x="673997" y="174615"/>
                  </a:cubicBezTo>
                  <a:cubicBezTo>
                    <a:pt x="677288" y="176485"/>
                    <a:pt x="680505" y="179477"/>
                    <a:pt x="683871" y="183665"/>
                  </a:cubicBezTo>
                  <a:cubicBezTo>
                    <a:pt x="690902" y="192417"/>
                    <a:pt x="693819" y="201916"/>
                    <a:pt x="696362" y="210294"/>
                  </a:cubicBezTo>
                  <a:cubicBezTo>
                    <a:pt x="699803" y="221589"/>
                    <a:pt x="702571" y="230565"/>
                    <a:pt x="714239" y="237222"/>
                  </a:cubicBezTo>
                  <a:cubicBezTo>
                    <a:pt x="716035" y="238269"/>
                    <a:pt x="718054" y="239241"/>
                    <a:pt x="720223" y="240064"/>
                  </a:cubicBezTo>
                  <a:cubicBezTo>
                    <a:pt x="761139" y="256520"/>
                    <a:pt x="802877" y="234529"/>
                    <a:pt x="843268" y="213286"/>
                  </a:cubicBezTo>
                  <a:cubicBezTo>
                    <a:pt x="847457" y="211117"/>
                    <a:pt x="852693" y="208050"/>
                    <a:pt x="858154" y="204834"/>
                  </a:cubicBezTo>
                  <a:cubicBezTo>
                    <a:pt x="884782" y="189350"/>
                    <a:pt x="921210" y="168182"/>
                    <a:pt x="943799" y="178130"/>
                  </a:cubicBezTo>
                  <a:cubicBezTo>
                    <a:pt x="944996" y="178654"/>
                    <a:pt x="946118" y="179252"/>
                    <a:pt x="947240" y="179851"/>
                  </a:cubicBezTo>
                  <a:cubicBezTo>
                    <a:pt x="964967" y="189948"/>
                    <a:pt x="966837" y="210743"/>
                    <a:pt x="968558" y="230864"/>
                  </a:cubicBezTo>
                  <a:cubicBezTo>
                    <a:pt x="970278" y="250087"/>
                    <a:pt x="971849" y="268189"/>
                    <a:pt x="986884" y="277464"/>
                  </a:cubicBezTo>
                  <a:cubicBezTo>
                    <a:pt x="987856" y="278062"/>
                    <a:pt x="988828" y="278661"/>
                    <a:pt x="989801" y="279184"/>
                  </a:cubicBezTo>
                  <a:cubicBezTo>
                    <a:pt x="1030267" y="302297"/>
                    <a:pt x="1074923" y="288759"/>
                    <a:pt x="1112322" y="242084"/>
                  </a:cubicBezTo>
                  <a:lnTo>
                    <a:pt x="1120550" y="231836"/>
                  </a:lnTo>
                  <a:lnTo>
                    <a:pt x="1124066" y="242907"/>
                  </a:lnTo>
                  <a:cubicBezTo>
                    <a:pt x="1126085" y="249339"/>
                    <a:pt x="1126534" y="256146"/>
                    <a:pt x="1126983" y="262130"/>
                  </a:cubicBezTo>
                  <a:cubicBezTo>
                    <a:pt x="1127806" y="273649"/>
                    <a:pt x="1128554" y="280381"/>
                    <a:pt x="1135361" y="284271"/>
                  </a:cubicBezTo>
                  <a:cubicBezTo>
                    <a:pt x="1136109" y="284719"/>
                    <a:pt x="1137006" y="285093"/>
                    <a:pt x="1137904" y="285468"/>
                  </a:cubicBezTo>
                  <a:cubicBezTo>
                    <a:pt x="1144037" y="287861"/>
                    <a:pt x="1165580" y="287712"/>
                    <a:pt x="1233198" y="234379"/>
                  </a:cubicBezTo>
                  <a:cubicBezTo>
                    <a:pt x="1265063" y="209247"/>
                    <a:pt x="1301415" y="194062"/>
                    <a:pt x="1324828" y="207452"/>
                  </a:cubicBezTo>
                  <a:cubicBezTo>
                    <a:pt x="1329690" y="210219"/>
                    <a:pt x="1334552" y="213959"/>
                    <a:pt x="1339339" y="218447"/>
                  </a:cubicBezTo>
                  <a:cubicBezTo>
                    <a:pt x="1362751" y="240588"/>
                    <a:pt x="1369932" y="266618"/>
                    <a:pt x="1363349" y="305439"/>
                  </a:cubicBezTo>
                  <a:cubicBezTo>
                    <a:pt x="1362227" y="312096"/>
                    <a:pt x="1357291" y="323466"/>
                    <a:pt x="1347866" y="344709"/>
                  </a:cubicBezTo>
                  <a:cubicBezTo>
                    <a:pt x="1330512" y="383904"/>
                    <a:pt x="1298274" y="456908"/>
                    <a:pt x="1317572" y="467903"/>
                  </a:cubicBezTo>
                  <a:cubicBezTo>
                    <a:pt x="1321013" y="469923"/>
                    <a:pt x="1326399" y="470073"/>
                    <a:pt x="1333579" y="468427"/>
                  </a:cubicBezTo>
                  <a:cubicBezTo>
                    <a:pt x="1345547" y="465659"/>
                    <a:pt x="1356618" y="453542"/>
                    <a:pt x="1368286" y="440751"/>
                  </a:cubicBezTo>
                  <a:cubicBezTo>
                    <a:pt x="1383545" y="423996"/>
                    <a:pt x="1400824" y="405072"/>
                    <a:pt x="1423713" y="404847"/>
                  </a:cubicBezTo>
                  <a:cubicBezTo>
                    <a:pt x="1429023" y="404847"/>
                    <a:pt x="1434484" y="406344"/>
                    <a:pt x="1439869" y="409410"/>
                  </a:cubicBezTo>
                  <a:cubicBezTo>
                    <a:pt x="1456325" y="418760"/>
                    <a:pt x="1472108" y="443743"/>
                    <a:pt x="1469415" y="465959"/>
                  </a:cubicBezTo>
                  <a:cubicBezTo>
                    <a:pt x="1467545" y="481442"/>
                    <a:pt x="1458195" y="493261"/>
                    <a:pt x="1450042" y="503658"/>
                  </a:cubicBezTo>
                  <a:cubicBezTo>
                    <a:pt x="1439495" y="517047"/>
                    <a:pt x="1434633" y="524003"/>
                    <a:pt x="1438897" y="534251"/>
                  </a:cubicBezTo>
                  <a:cubicBezTo>
                    <a:pt x="1441590" y="540758"/>
                    <a:pt x="1444582" y="543002"/>
                    <a:pt x="1446676" y="544199"/>
                  </a:cubicBezTo>
                  <a:cubicBezTo>
                    <a:pt x="1448023" y="544947"/>
                    <a:pt x="1449369" y="545471"/>
                    <a:pt x="1450641" y="545845"/>
                  </a:cubicBezTo>
                  <a:lnTo>
                    <a:pt x="1451164" y="546069"/>
                  </a:lnTo>
                  <a:cubicBezTo>
                    <a:pt x="1452660" y="546593"/>
                    <a:pt x="1454081" y="547041"/>
                    <a:pt x="1455502" y="547864"/>
                  </a:cubicBezTo>
                  <a:cubicBezTo>
                    <a:pt x="1465152" y="553325"/>
                    <a:pt x="1461112" y="567013"/>
                    <a:pt x="1455802" y="581748"/>
                  </a:cubicBezTo>
                  <a:cubicBezTo>
                    <a:pt x="1452810" y="590051"/>
                    <a:pt x="1448771" y="598877"/>
                    <a:pt x="1444582" y="608227"/>
                  </a:cubicBezTo>
                  <a:cubicBezTo>
                    <a:pt x="1431267" y="637623"/>
                    <a:pt x="1422665" y="658867"/>
                    <a:pt x="1433137" y="664851"/>
                  </a:cubicBezTo>
                  <a:cubicBezTo>
                    <a:pt x="1437326" y="667244"/>
                    <a:pt x="1444283" y="667843"/>
                    <a:pt x="1453857" y="666646"/>
                  </a:cubicBezTo>
                  <a:cubicBezTo>
                    <a:pt x="1475848" y="663878"/>
                    <a:pt x="1500981" y="661859"/>
                    <a:pt x="1520952" y="673228"/>
                  </a:cubicBezTo>
                  <a:cubicBezTo>
                    <a:pt x="1531798" y="679362"/>
                    <a:pt x="1540250" y="689160"/>
                    <a:pt x="1546159" y="702250"/>
                  </a:cubicBezTo>
                  <a:cubicBezTo>
                    <a:pt x="1557454" y="727233"/>
                    <a:pt x="1551994" y="755807"/>
                    <a:pt x="1531499" y="778770"/>
                  </a:cubicBezTo>
                  <a:cubicBezTo>
                    <a:pt x="1487367" y="828288"/>
                    <a:pt x="1427752" y="828512"/>
                    <a:pt x="1370081" y="828811"/>
                  </a:cubicBezTo>
                  <a:cubicBezTo>
                    <a:pt x="1340087" y="828961"/>
                    <a:pt x="1311588" y="829035"/>
                    <a:pt x="1286530" y="835992"/>
                  </a:cubicBezTo>
                  <a:cubicBezTo>
                    <a:pt x="1286680" y="846314"/>
                    <a:pt x="1293487" y="859105"/>
                    <a:pt x="1299545" y="870624"/>
                  </a:cubicBezTo>
                  <a:cubicBezTo>
                    <a:pt x="1308970" y="888352"/>
                    <a:pt x="1317797" y="905107"/>
                    <a:pt x="1309344" y="920889"/>
                  </a:cubicBezTo>
                  <a:cubicBezTo>
                    <a:pt x="1297302" y="943329"/>
                    <a:pt x="1271795" y="941758"/>
                    <a:pt x="1247111" y="940188"/>
                  </a:cubicBezTo>
                  <a:cubicBezTo>
                    <a:pt x="1225793" y="938841"/>
                    <a:pt x="1203802" y="937495"/>
                    <a:pt x="1193405" y="950734"/>
                  </a:cubicBezTo>
                  <a:cubicBezTo>
                    <a:pt x="1184205" y="962403"/>
                    <a:pt x="1186972" y="979831"/>
                    <a:pt x="1189889" y="998307"/>
                  </a:cubicBezTo>
                  <a:cubicBezTo>
                    <a:pt x="1193704" y="1022318"/>
                    <a:pt x="1198865" y="1055154"/>
                    <a:pt x="1163485" y="1069142"/>
                  </a:cubicBezTo>
                  <a:cubicBezTo>
                    <a:pt x="1153313" y="1073181"/>
                    <a:pt x="1142616" y="1071984"/>
                    <a:pt x="1131546" y="1065701"/>
                  </a:cubicBezTo>
                  <a:lnTo>
                    <a:pt x="1131546" y="1065701"/>
                  </a:lnTo>
                  <a:close/>
                </a:path>
              </a:pathLst>
            </a:custGeom>
            <a:gradFill>
              <a:gsLst>
                <a:gs pos="0">
                  <a:srgbClr val="C7D101"/>
                </a:gs>
                <a:gs pos="50000">
                  <a:srgbClr val="89B215"/>
                </a:gs>
                <a:gs pos="100000">
                  <a:srgbClr val="4B9329"/>
                </a:gs>
              </a:gsLst>
              <a:lin ang="771413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3DEEBB7C-2DC7-08DC-4A60-B39AD03147FB}"/>
                </a:ext>
              </a:extLst>
            </p:cNvPr>
            <p:cNvSpPr/>
            <p:nvPr/>
          </p:nvSpPr>
          <p:spPr>
            <a:xfrm>
              <a:off x="874237" y="2871627"/>
              <a:ext cx="1537854" cy="1055459"/>
            </a:xfrm>
            <a:custGeom>
              <a:avLst/>
              <a:gdLst>
                <a:gd name="connsiteX0" fmla="*/ 695080 w 1537854"/>
                <a:gd name="connsiteY0" fmla="*/ 642007 h 1055459"/>
                <a:gd name="connsiteX1" fmla="*/ 771675 w 1537854"/>
                <a:gd name="connsiteY1" fmla="*/ 660707 h 1055459"/>
                <a:gd name="connsiteX2" fmla="*/ 984480 w 1537854"/>
                <a:gd name="connsiteY2" fmla="*/ 852268 h 1055459"/>
                <a:gd name="connsiteX3" fmla="*/ 1066236 w 1537854"/>
                <a:gd name="connsiteY3" fmla="*/ 966786 h 1055459"/>
                <a:gd name="connsiteX4" fmla="*/ 1111938 w 1537854"/>
                <a:gd name="connsiteY4" fmla="*/ 1036948 h 1055459"/>
                <a:gd name="connsiteX5" fmla="*/ 1155322 w 1537854"/>
                <a:gd name="connsiteY5" fmla="*/ 1053629 h 1055459"/>
                <a:gd name="connsiteX6" fmla="*/ 1181502 w 1537854"/>
                <a:gd name="connsiteY6" fmla="*/ 938063 h 1055459"/>
                <a:gd name="connsiteX7" fmla="*/ 1296469 w 1537854"/>
                <a:gd name="connsiteY7" fmla="*/ 909714 h 1055459"/>
                <a:gd name="connsiteX8" fmla="*/ 1273281 w 1537854"/>
                <a:gd name="connsiteY8" fmla="*/ 821975 h 1055459"/>
                <a:gd name="connsiteX9" fmla="*/ 1519969 w 1537854"/>
                <a:gd name="connsiteY9" fmla="*/ 765651 h 1055459"/>
                <a:gd name="connsiteX10" fmla="*/ 1532685 w 1537854"/>
                <a:gd name="connsiteY10" fmla="*/ 698780 h 1055459"/>
                <a:gd name="connsiteX11" fmla="*/ 1446367 w 1537854"/>
                <a:gd name="connsiteY11" fmla="*/ 666466 h 1055459"/>
                <a:gd name="connsiteX12" fmla="*/ 1442253 w 1537854"/>
                <a:gd name="connsiteY12" fmla="*/ 571995 h 1055459"/>
                <a:gd name="connsiteX13" fmla="*/ 1425423 w 1537854"/>
                <a:gd name="connsiteY13" fmla="*/ 530631 h 1055459"/>
                <a:gd name="connsiteX14" fmla="*/ 1455492 w 1537854"/>
                <a:gd name="connsiteY14" fmla="*/ 458374 h 1055459"/>
                <a:gd name="connsiteX15" fmla="*/ 1415624 w 1537854"/>
                <a:gd name="connsiteY15" fmla="*/ 404893 h 1055459"/>
                <a:gd name="connsiteX16" fmla="*/ 1326837 w 1537854"/>
                <a:gd name="connsiteY16" fmla="*/ 468323 h 1055459"/>
                <a:gd name="connsiteX17" fmla="*/ 1349501 w 1537854"/>
                <a:gd name="connsiteY17" fmla="*/ 297555 h 1055459"/>
                <a:gd name="connsiteX18" fmla="*/ 1327286 w 1537854"/>
                <a:gd name="connsiteY18" fmla="*/ 217071 h 1055459"/>
                <a:gd name="connsiteX19" fmla="*/ 1229598 w 1537854"/>
                <a:gd name="connsiteY19" fmla="*/ 232704 h 1055459"/>
                <a:gd name="connsiteX20" fmla="*/ 1127497 w 1537854"/>
                <a:gd name="connsiteY20" fmla="*/ 285139 h 1055459"/>
                <a:gd name="connsiteX21" fmla="*/ 1110293 w 1537854"/>
                <a:gd name="connsiteY21" fmla="*/ 238838 h 1055459"/>
                <a:gd name="connsiteX22" fmla="*/ 975654 w 1537854"/>
                <a:gd name="connsiteY22" fmla="*/ 276761 h 1055459"/>
                <a:gd name="connsiteX23" fmla="*/ 933242 w 1537854"/>
                <a:gd name="connsiteY23" fmla="*/ 177727 h 1055459"/>
                <a:gd name="connsiteX24" fmla="*/ 838322 w 1537854"/>
                <a:gd name="connsiteY24" fmla="*/ 212508 h 1055459"/>
                <a:gd name="connsiteX25" fmla="*/ 709891 w 1537854"/>
                <a:gd name="connsiteY25" fmla="*/ 239735 h 1055459"/>
                <a:gd name="connsiteX26" fmla="*/ 671220 w 1537854"/>
                <a:gd name="connsiteY26" fmla="*/ 181691 h 1055459"/>
                <a:gd name="connsiteX27" fmla="*/ 624545 w 1537854"/>
                <a:gd name="connsiteY27" fmla="*/ 176904 h 1055459"/>
                <a:gd name="connsiteX28" fmla="*/ 565004 w 1537854"/>
                <a:gd name="connsiteY28" fmla="*/ 118784 h 1055459"/>
                <a:gd name="connsiteX29" fmla="*/ 499181 w 1537854"/>
                <a:gd name="connsiteY29" fmla="*/ 112576 h 1055459"/>
                <a:gd name="connsiteX30" fmla="*/ 403961 w 1537854"/>
                <a:gd name="connsiteY30" fmla="*/ 94849 h 1055459"/>
                <a:gd name="connsiteX31" fmla="*/ 416228 w 1537854"/>
                <a:gd name="connsiteY31" fmla="*/ 159401 h 1055459"/>
                <a:gd name="connsiteX32" fmla="*/ 387355 w 1537854"/>
                <a:gd name="connsiteY32" fmla="*/ 157830 h 1055459"/>
                <a:gd name="connsiteX33" fmla="*/ 371797 w 1537854"/>
                <a:gd name="connsiteY33" fmla="*/ 121028 h 1055459"/>
                <a:gd name="connsiteX34" fmla="*/ 355416 w 1537854"/>
                <a:gd name="connsiteY34" fmla="*/ 96419 h 1055459"/>
                <a:gd name="connsiteX35" fmla="*/ 338885 w 1537854"/>
                <a:gd name="connsiteY35" fmla="*/ 92455 h 1055459"/>
                <a:gd name="connsiteX36" fmla="*/ 326543 w 1537854"/>
                <a:gd name="connsiteY36" fmla="*/ 75999 h 1055459"/>
                <a:gd name="connsiteX37" fmla="*/ 304777 w 1537854"/>
                <a:gd name="connsiteY37" fmla="*/ 65826 h 1055459"/>
                <a:gd name="connsiteX38" fmla="*/ 246284 w 1537854"/>
                <a:gd name="connsiteY38" fmla="*/ 51914 h 1055459"/>
                <a:gd name="connsiteX39" fmla="*/ 232520 w 1537854"/>
                <a:gd name="connsiteY39" fmla="*/ 90660 h 1055459"/>
                <a:gd name="connsiteX40" fmla="*/ 214793 w 1537854"/>
                <a:gd name="connsiteY40" fmla="*/ 68145 h 1055459"/>
                <a:gd name="connsiteX41" fmla="*/ 201927 w 1537854"/>
                <a:gd name="connsiteY41" fmla="*/ 30297 h 1055459"/>
                <a:gd name="connsiteX42" fmla="*/ 151737 w 1537854"/>
                <a:gd name="connsiteY42" fmla="*/ 975 h 1055459"/>
                <a:gd name="connsiteX43" fmla="*/ 125782 w 1537854"/>
                <a:gd name="connsiteY43" fmla="*/ 28651 h 1055459"/>
                <a:gd name="connsiteX44" fmla="*/ 75965 w 1537854"/>
                <a:gd name="connsiteY44" fmla="*/ 19974 h 1055459"/>
                <a:gd name="connsiteX45" fmla="*/ 2811 w 1537854"/>
                <a:gd name="connsiteY45" fmla="*/ 36355 h 1055459"/>
                <a:gd name="connsiteX46" fmla="*/ 14704 w 1537854"/>
                <a:gd name="connsiteY46" fmla="*/ 61712 h 1055459"/>
                <a:gd name="connsiteX47" fmla="*/ 101472 w 1537854"/>
                <a:gd name="connsiteY47" fmla="*/ 111230 h 1055459"/>
                <a:gd name="connsiteX48" fmla="*/ 148745 w 1537854"/>
                <a:gd name="connsiteY48" fmla="*/ 145637 h 1055459"/>
                <a:gd name="connsiteX49" fmla="*/ 145977 w 1537854"/>
                <a:gd name="connsiteY49" fmla="*/ 171668 h 1055459"/>
                <a:gd name="connsiteX50" fmla="*/ 192652 w 1537854"/>
                <a:gd name="connsiteY50" fmla="*/ 237716 h 1055459"/>
                <a:gd name="connsiteX51" fmla="*/ 307544 w 1537854"/>
                <a:gd name="connsiteY51" fmla="*/ 279005 h 1055459"/>
                <a:gd name="connsiteX52" fmla="*/ 354070 w 1537854"/>
                <a:gd name="connsiteY52" fmla="*/ 304512 h 1055459"/>
                <a:gd name="connsiteX53" fmla="*/ 370750 w 1537854"/>
                <a:gd name="connsiteY53" fmla="*/ 356123 h 1055459"/>
                <a:gd name="connsiteX54" fmla="*/ 471729 w 1537854"/>
                <a:gd name="connsiteY54" fmla="*/ 358143 h 1055459"/>
                <a:gd name="connsiteX55" fmla="*/ 463202 w 1537854"/>
                <a:gd name="connsiteY55" fmla="*/ 387689 h 1055459"/>
                <a:gd name="connsiteX56" fmla="*/ 516085 w 1537854"/>
                <a:gd name="connsiteY56" fmla="*/ 397113 h 1055459"/>
                <a:gd name="connsiteX57" fmla="*/ 610856 w 1537854"/>
                <a:gd name="connsiteY57" fmla="*/ 404219 h 1055459"/>
                <a:gd name="connsiteX58" fmla="*/ 623497 w 1537854"/>
                <a:gd name="connsiteY58" fmla="*/ 416113 h 1055459"/>
                <a:gd name="connsiteX59" fmla="*/ 599113 w 1537854"/>
                <a:gd name="connsiteY59" fmla="*/ 455307 h 1055459"/>
                <a:gd name="connsiteX60" fmla="*/ 642870 w 1537854"/>
                <a:gd name="connsiteY60" fmla="*/ 494353 h 1055459"/>
                <a:gd name="connsiteX61" fmla="*/ 728291 w 1537854"/>
                <a:gd name="connsiteY61" fmla="*/ 573266 h 1055459"/>
                <a:gd name="connsiteX62" fmla="*/ 695155 w 1537854"/>
                <a:gd name="connsiteY62" fmla="*/ 642007 h 105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37854" h="1055459">
                  <a:moveTo>
                    <a:pt x="695080" y="642007"/>
                  </a:moveTo>
                  <a:cubicBezTo>
                    <a:pt x="722382" y="639913"/>
                    <a:pt x="747889" y="650459"/>
                    <a:pt x="771675" y="660707"/>
                  </a:cubicBezTo>
                  <a:cubicBezTo>
                    <a:pt x="867119" y="701921"/>
                    <a:pt x="926136" y="763182"/>
                    <a:pt x="984480" y="852268"/>
                  </a:cubicBezTo>
                  <a:cubicBezTo>
                    <a:pt x="1010360" y="891763"/>
                    <a:pt x="1040280" y="927367"/>
                    <a:pt x="1066236" y="966786"/>
                  </a:cubicBezTo>
                  <a:cubicBezTo>
                    <a:pt x="1081270" y="989675"/>
                    <a:pt x="1093163" y="1018024"/>
                    <a:pt x="1111938" y="1036948"/>
                  </a:cubicBezTo>
                  <a:cubicBezTo>
                    <a:pt x="1122260" y="1047420"/>
                    <a:pt x="1138417" y="1060286"/>
                    <a:pt x="1155322" y="1053629"/>
                  </a:cubicBezTo>
                  <a:cubicBezTo>
                    <a:pt x="1205812" y="1033732"/>
                    <a:pt x="1154350" y="972546"/>
                    <a:pt x="1181502" y="938063"/>
                  </a:cubicBezTo>
                  <a:cubicBezTo>
                    <a:pt x="1208056" y="904404"/>
                    <a:pt x="1277993" y="944197"/>
                    <a:pt x="1296469" y="909714"/>
                  </a:cubicBezTo>
                  <a:cubicBezTo>
                    <a:pt x="1308586" y="887125"/>
                    <a:pt x="1266025" y="850847"/>
                    <a:pt x="1273281" y="821975"/>
                  </a:cubicBezTo>
                  <a:cubicBezTo>
                    <a:pt x="1348379" y="797441"/>
                    <a:pt x="1454520" y="839104"/>
                    <a:pt x="1519969" y="765651"/>
                  </a:cubicBezTo>
                  <a:cubicBezTo>
                    <a:pt x="1537847" y="745604"/>
                    <a:pt x="1542783" y="721070"/>
                    <a:pt x="1532685" y="698780"/>
                  </a:cubicBezTo>
                  <a:cubicBezTo>
                    <a:pt x="1515706" y="661156"/>
                    <a:pt x="1480700" y="662128"/>
                    <a:pt x="1446367" y="666466"/>
                  </a:cubicBezTo>
                  <a:cubicBezTo>
                    <a:pt x="1385106" y="674246"/>
                    <a:pt x="1427966" y="611489"/>
                    <a:pt x="1442253" y="571995"/>
                  </a:cubicBezTo>
                  <a:cubicBezTo>
                    <a:pt x="1456614" y="532426"/>
                    <a:pt x="1436643" y="557633"/>
                    <a:pt x="1425423" y="530631"/>
                  </a:cubicBezTo>
                  <a:cubicBezTo>
                    <a:pt x="1414128" y="503628"/>
                    <a:pt x="1451977" y="487621"/>
                    <a:pt x="1455492" y="458374"/>
                  </a:cubicBezTo>
                  <a:cubicBezTo>
                    <a:pt x="1458335" y="435336"/>
                    <a:pt x="1436044" y="404593"/>
                    <a:pt x="1415624" y="404893"/>
                  </a:cubicBezTo>
                  <a:cubicBezTo>
                    <a:pt x="1379421" y="405266"/>
                    <a:pt x="1358627" y="460992"/>
                    <a:pt x="1326837" y="468323"/>
                  </a:cubicBezTo>
                  <a:cubicBezTo>
                    <a:pt x="1251813" y="485676"/>
                    <a:pt x="1345387" y="321790"/>
                    <a:pt x="1349501" y="297555"/>
                  </a:cubicBezTo>
                  <a:cubicBezTo>
                    <a:pt x="1355560" y="261502"/>
                    <a:pt x="1349202" y="237791"/>
                    <a:pt x="1327286" y="217071"/>
                  </a:cubicBezTo>
                  <a:cubicBezTo>
                    <a:pt x="1294299" y="185805"/>
                    <a:pt x="1265726" y="204205"/>
                    <a:pt x="1229598" y="232704"/>
                  </a:cubicBezTo>
                  <a:cubicBezTo>
                    <a:pt x="1210524" y="247739"/>
                    <a:pt x="1150460" y="294115"/>
                    <a:pt x="1127497" y="285139"/>
                  </a:cubicBezTo>
                  <a:cubicBezTo>
                    <a:pt x="1108273" y="277659"/>
                    <a:pt x="1115753" y="256116"/>
                    <a:pt x="1110293" y="238838"/>
                  </a:cubicBezTo>
                  <a:cubicBezTo>
                    <a:pt x="1071920" y="286709"/>
                    <a:pt x="1022852" y="305783"/>
                    <a:pt x="975654" y="276761"/>
                  </a:cubicBezTo>
                  <a:cubicBezTo>
                    <a:pt x="940348" y="254994"/>
                    <a:pt x="968622" y="193360"/>
                    <a:pt x="933242" y="177727"/>
                  </a:cubicBezTo>
                  <a:cubicBezTo>
                    <a:pt x="909007" y="167030"/>
                    <a:pt x="861883" y="200092"/>
                    <a:pt x="838322" y="212508"/>
                  </a:cubicBezTo>
                  <a:cubicBezTo>
                    <a:pt x="795237" y="235247"/>
                    <a:pt x="752302" y="256864"/>
                    <a:pt x="709891" y="239735"/>
                  </a:cubicBezTo>
                  <a:cubicBezTo>
                    <a:pt x="678700" y="227169"/>
                    <a:pt x="687900" y="202336"/>
                    <a:pt x="671220" y="181691"/>
                  </a:cubicBezTo>
                  <a:cubicBezTo>
                    <a:pt x="655586" y="162243"/>
                    <a:pt x="648780" y="178549"/>
                    <a:pt x="624545" y="176904"/>
                  </a:cubicBezTo>
                  <a:cubicBezTo>
                    <a:pt x="590660" y="174585"/>
                    <a:pt x="588716" y="133894"/>
                    <a:pt x="565004" y="118784"/>
                  </a:cubicBezTo>
                  <a:cubicBezTo>
                    <a:pt x="545930" y="106667"/>
                    <a:pt x="521546" y="115568"/>
                    <a:pt x="499181" y="112576"/>
                  </a:cubicBezTo>
                  <a:cubicBezTo>
                    <a:pt x="481827" y="110257"/>
                    <a:pt x="414433" y="68519"/>
                    <a:pt x="403961" y="94849"/>
                  </a:cubicBezTo>
                  <a:cubicBezTo>
                    <a:pt x="394985" y="117588"/>
                    <a:pt x="421165" y="138681"/>
                    <a:pt x="416228" y="159401"/>
                  </a:cubicBezTo>
                  <a:cubicBezTo>
                    <a:pt x="411441" y="179671"/>
                    <a:pt x="395209" y="166731"/>
                    <a:pt x="387355" y="157830"/>
                  </a:cubicBezTo>
                  <a:cubicBezTo>
                    <a:pt x="378903" y="148255"/>
                    <a:pt x="376659" y="132996"/>
                    <a:pt x="371797" y="121028"/>
                  </a:cubicBezTo>
                  <a:cubicBezTo>
                    <a:pt x="368281" y="112352"/>
                    <a:pt x="363046" y="101281"/>
                    <a:pt x="355416" y="96419"/>
                  </a:cubicBezTo>
                  <a:cubicBezTo>
                    <a:pt x="349956" y="92979"/>
                    <a:pt x="343672" y="95447"/>
                    <a:pt x="338885" y="92455"/>
                  </a:cubicBezTo>
                  <a:cubicBezTo>
                    <a:pt x="332153" y="88341"/>
                    <a:pt x="331405" y="82282"/>
                    <a:pt x="326543" y="75999"/>
                  </a:cubicBezTo>
                  <a:cubicBezTo>
                    <a:pt x="319886" y="67322"/>
                    <a:pt x="313453" y="69417"/>
                    <a:pt x="304777" y="65826"/>
                  </a:cubicBezTo>
                  <a:cubicBezTo>
                    <a:pt x="290789" y="60067"/>
                    <a:pt x="257578" y="16234"/>
                    <a:pt x="246284" y="51914"/>
                  </a:cubicBezTo>
                  <a:cubicBezTo>
                    <a:pt x="242244" y="64630"/>
                    <a:pt x="248602" y="86845"/>
                    <a:pt x="232520" y="90660"/>
                  </a:cubicBezTo>
                  <a:cubicBezTo>
                    <a:pt x="218982" y="93876"/>
                    <a:pt x="215391" y="78542"/>
                    <a:pt x="214793" y="68145"/>
                  </a:cubicBezTo>
                  <a:cubicBezTo>
                    <a:pt x="213895" y="52138"/>
                    <a:pt x="213895" y="39198"/>
                    <a:pt x="201927" y="30297"/>
                  </a:cubicBezTo>
                  <a:cubicBezTo>
                    <a:pt x="188688" y="20498"/>
                    <a:pt x="168043" y="5089"/>
                    <a:pt x="151737" y="975"/>
                  </a:cubicBezTo>
                  <a:cubicBezTo>
                    <a:pt x="133336" y="-3662"/>
                    <a:pt x="106483" y="8680"/>
                    <a:pt x="125782" y="28651"/>
                  </a:cubicBezTo>
                  <a:cubicBezTo>
                    <a:pt x="101247" y="56476"/>
                    <a:pt x="90925" y="28950"/>
                    <a:pt x="75965" y="19974"/>
                  </a:cubicBezTo>
                  <a:cubicBezTo>
                    <a:pt x="49785" y="4266"/>
                    <a:pt x="-10952" y="14963"/>
                    <a:pt x="2811" y="36355"/>
                  </a:cubicBezTo>
                  <a:cubicBezTo>
                    <a:pt x="-10354" y="47800"/>
                    <a:pt x="27719" y="66350"/>
                    <a:pt x="14704" y="61712"/>
                  </a:cubicBezTo>
                  <a:cubicBezTo>
                    <a:pt x="10889" y="96644"/>
                    <a:pt x="80528" y="102628"/>
                    <a:pt x="101472" y="111230"/>
                  </a:cubicBezTo>
                  <a:cubicBezTo>
                    <a:pt x="115908" y="117139"/>
                    <a:pt x="143060" y="128359"/>
                    <a:pt x="148745" y="145637"/>
                  </a:cubicBezTo>
                  <a:cubicBezTo>
                    <a:pt x="153981" y="161420"/>
                    <a:pt x="149493" y="154688"/>
                    <a:pt x="145977" y="171668"/>
                  </a:cubicBezTo>
                  <a:cubicBezTo>
                    <a:pt x="135805" y="221335"/>
                    <a:pt x="146127" y="222382"/>
                    <a:pt x="192652" y="237716"/>
                  </a:cubicBezTo>
                  <a:cubicBezTo>
                    <a:pt x="230950" y="250282"/>
                    <a:pt x="271416" y="262325"/>
                    <a:pt x="307544" y="279005"/>
                  </a:cubicBezTo>
                  <a:cubicBezTo>
                    <a:pt x="316520" y="283119"/>
                    <a:pt x="349806" y="293815"/>
                    <a:pt x="354070" y="304512"/>
                  </a:cubicBezTo>
                  <a:cubicBezTo>
                    <a:pt x="367085" y="337274"/>
                    <a:pt x="300289" y="343707"/>
                    <a:pt x="370750" y="356123"/>
                  </a:cubicBezTo>
                  <a:cubicBezTo>
                    <a:pt x="391993" y="359863"/>
                    <a:pt x="460734" y="336451"/>
                    <a:pt x="471729" y="358143"/>
                  </a:cubicBezTo>
                  <a:cubicBezTo>
                    <a:pt x="476068" y="366670"/>
                    <a:pt x="458415" y="377067"/>
                    <a:pt x="463202" y="387689"/>
                  </a:cubicBezTo>
                  <a:cubicBezTo>
                    <a:pt x="469485" y="401452"/>
                    <a:pt x="504716" y="397263"/>
                    <a:pt x="516085" y="397113"/>
                  </a:cubicBezTo>
                  <a:cubicBezTo>
                    <a:pt x="530073" y="396889"/>
                    <a:pt x="643693" y="360611"/>
                    <a:pt x="610856" y="404219"/>
                  </a:cubicBezTo>
                  <a:cubicBezTo>
                    <a:pt x="616541" y="406389"/>
                    <a:pt x="618411" y="413569"/>
                    <a:pt x="623497" y="416113"/>
                  </a:cubicBezTo>
                  <a:cubicBezTo>
                    <a:pt x="617738" y="426809"/>
                    <a:pt x="599936" y="443115"/>
                    <a:pt x="599113" y="455307"/>
                  </a:cubicBezTo>
                  <a:cubicBezTo>
                    <a:pt x="597766" y="475503"/>
                    <a:pt x="630379" y="487247"/>
                    <a:pt x="642870" y="494353"/>
                  </a:cubicBezTo>
                  <a:cubicBezTo>
                    <a:pt x="669948" y="509761"/>
                    <a:pt x="723953" y="533323"/>
                    <a:pt x="728291" y="573266"/>
                  </a:cubicBezTo>
                  <a:cubicBezTo>
                    <a:pt x="730760" y="595556"/>
                    <a:pt x="708245" y="620764"/>
                    <a:pt x="695155" y="642007"/>
                  </a:cubicBezTo>
                  <a:close/>
                </a:path>
              </a:pathLst>
            </a:custGeom>
            <a:gradFill>
              <a:gsLst>
                <a:gs pos="0">
                  <a:srgbClr val="C7D101"/>
                </a:gs>
                <a:gs pos="50000">
                  <a:srgbClr val="89B215"/>
                </a:gs>
                <a:gs pos="100000">
                  <a:srgbClr val="4B9329"/>
                </a:gs>
              </a:gsLst>
              <a:lin ang="790462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554578DC-D1FC-A687-55DC-296824EFFB85}"/>
                </a:ext>
              </a:extLst>
            </p:cNvPr>
            <p:cNvSpPr/>
            <p:nvPr/>
          </p:nvSpPr>
          <p:spPr>
            <a:xfrm>
              <a:off x="892607" y="2907889"/>
              <a:ext cx="1489612" cy="1020469"/>
            </a:xfrm>
            <a:custGeom>
              <a:avLst/>
              <a:gdLst>
                <a:gd name="connsiteX0" fmla="*/ 678880 w 1489612"/>
                <a:gd name="connsiteY0" fmla="*/ 606942 h 1020469"/>
                <a:gd name="connsiteX1" fmla="*/ 755475 w 1489612"/>
                <a:gd name="connsiteY1" fmla="*/ 625642 h 1020469"/>
                <a:gd name="connsiteX2" fmla="*/ 994310 w 1489612"/>
                <a:gd name="connsiteY2" fmla="*/ 729763 h 1020469"/>
                <a:gd name="connsiteX3" fmla="*/ 1068212 w 1489612"/>
                <a:gd name="connsiteY3" fmla="*/ 889759 h 1020469"/>
                <a:gd name="connsiteX4" fmla="*/ 1095663 w 1489612"/>
                <a:gd name="connsiteY4" fmla="*/ 1001958 h 1020469"/>
                <a:gd name="connsiteX5" fmla="*/ 1139122 w 1489612"/>
                <a:gd name="connsiteY5" fmla="*/ 1018639 h 1020469"/>
                <a:gd name="connsiteX6" fmla="*/ 1113241 w 1489612"/>
                <a:gd name="connsiteY6" fmla="*/ 826180 h 1020469"/>
                <a:gd name="connsiteX7" fmla="*/ 1267702 w 1489612"/>
                <a:gd name="connsiteY7" fmla="*/ 867843 h 1020469"/>
                <a:gd name="connsiteX8" fmla="*/ 1046894 w 1489612"/>
                <a:gd name="connsiteY8" fmla="*/ 688324 h 1020469"/>
                <a:gd name="connsiteX9" fmla="*/ 1105312 w 1489612"/>
                <a:gd name="connsiteY9" fmla="*/ 688623 h 1020469"/>
                <a:gd name="connsiteX10" fmla="*/ 1175699 w 1489612"/>
                <a:gd name="connsiteY10" fmla="*/ 717047 h 1020469"/>
                <a:gd name="connsiteX11" fmla="*/ 1212949 w 1489612"/>
                <a:gd name="connsiteY11" fmla="*/ 783170 h 1020469"/>
                <a:gd name="connsiteX12" fmla="*/ 1255061 w 1489612"/>
                <a:gd name="connsiteY12" fmla="*/ 781300 h 1020469"/>
                <a:gd name="connsiteX13" fmla="*/ 1265682 w 1489612"/>
                <a:gd name="connsiteY13" fmla="*/ 744424 h 1020469"/>
                <a:gd name="connsiteX14" fmla="*/ 1335770 w 1489612"/>
                <a:gd name="connsiteY14" fmla="*/ 746069 h 1020469"/>
                <a:gd name="connsiteX15" fmla="*/ 1431588 w 1489612"/>
                <a:gd name="connsiteY15" fmla="*/ 748538 h 1020469"/>
                <a:gd name="connsiteX16" fmla="*/ 1486491 w 1489612"/>
                <a:gd name="connsiteY16" fmla="*/ 687950 h 1020469"/>
                <a:gd name="connsiteX17" fmla="*/ 1467417 w 1489612"/>
                <a:gd name="connsiteY17" fmla="*/ 674262 h 1020469"/>
                <a:gd name="connsiteX18" fmla="*/ 1437946 w 1489612"/>
                <a:gd name="connsiteY18" fmla="*/ 687800 h 1020469"/>
                <a:gd name="connsiteX19" fmla="*/ 1423061 w 1489612"/>
                <a:gd name="connsiteY19" fmla="*/ 669101 h 1020469"/>
                <a:gd name="connsiteX20" fmla="*/ 1389102 w 1489612"/>
                <a:gd name="connsiteY20" fmla="*/ 677328 h 1020469"/>
                <a:gd name="connsiteX21" fmla="*/ 1369953 w 1489612"/>
                <a:gd name="connsiteY21" fmla="*/ 664388 h 1020469"/>
                <a:gd name="connsiteX22" fmla="*/ 1316172 w 1489612"/>
                <a:gd name="connsiteY22" fmla="*/ 659825 h 1020469"/>
                <a:gd name="connsiteX23" fmla="*/ 1232172 w 1489612"/>
                <a:gd name="connsiteY23" fmla="*/ 643818 h 1020469"/>
                <a:gd name="connsiteX24" fmla="*/ 1266206 w 1489612"/>
                <a:gd name="connsiteY24" fmla="*/ 610458 h 1020469"/>
                <a:gd name="connsiteX25" fmla="*/ 1327616 w 1489612"/>
                <a:gd name="connsiteY25" fmla="*/ 593478 h 1020469"/>
                <a:gd name="connsiteX26" fmla="*/ 1426053 w 1489612"/>
                <a:gd name="connsiteY26" fmla="*/ 537079 h 1020469"/>
                <a:gd name="connsiteX27" fmla="*/ 1409223 w 1489612"/>
                <a:gd name="connsiteY27" fmla="*/ 495715 h 1020469"/>
                <a:gd name="connsiteX28" fmla="*/ 1439292 w 1489612"/>
                <a:gd name="connsiteY28" fmla="*/ 423459 h 1020469"/>
                <a:gd name="connsiteX29" fmla="*/ 1399424 w 1489612"/>
                <a:gd name="connsiteY29" fmla="*/ 369903 h 1020469"/>
                <a:gd name="connsiteX30" fmla="*/ 1214445 w 1489612"/>
                <a:gd name="connsiteY30" fmla="*/ 526832 h 1020469"/>
                <a:gd name="connsiteX31" fmla="*/ 1323128 w 1489612"/>
                <a:gd name="connsiteY31" fmla="*/ 270270 h 1020469"/>
                <a:gd name="connsiteX32" fmla="*/ 1229031 w 1489612"/>
                <a:gd name="connsiteY32" fmla="*/ 202202 h 1020469"/>
                <a:gd name="connsiteX33" fmla="*/ 1082648 w 1489612"/>
                <a:gd name="connsiteY33" fmla="*/ 412389 h 1020469"/>
                <a:gd name="connsiteX34" fmla="*/ 1082050 w 1489612"/>
                <a:gd name="connsiteY34" fmla="*/ 321507 h 1020469"/>
                <a:gd name="connsiteX35" fmla="*/ 1071652 w 1489612"/>
                <a:gd name="connsiteY35" fmla="*/ 249849 h 1020469"/>
                <a:gd name="connsiteX36" fmla="*/ 1047717 w 1489612"/>
                <a:gd name="connsiteY36" fmla="*/ 302882 h 1020469"/>
                <a:gd name="connsiteX37" fmla="*/ 1019891 w 1489612"/>
                <a:gd name="connsiteY37" fmla="*/ 339683 h 1020469"/>
                <a:gd name="connsiteX38" fmla="*/ 999920 w 1489612"/>
                <a:gd name="connsiteY38" fmla="*/ 298768 h 1020469"/>
                <a:gd name="connsiteX39" fmla="*/ 964166 w 1489612"/>
                <a:gd name="connsiteY39" fmla="*/ 324724 h 1020469"/>
                <a:gd name="connsiteX40" fmla="*/ 933124 w 1489612"/>
                <a:gd name="connsiteY40" fmla="*/ 227185 h 1020469"/>
                <a:gd name="connsiteX41" fmla="*/ 890712 w 1489612"/>
                <a:gd name="connsiteY41" fmla="*/ 204072 h 1020469"/>
                <a:gd name="connsiteX42" fmla="*/ 905598 w 1489612"/>
                <a:gd name="connsiteY42" fmla="*/ 256207 h 1020469"/>
                <a:gd name="connsiteX43" fmla="*/ 922427 w 1489612"/>
                <a:gd name="connsiteY43" fmla="*/ 308417 h 1020469"/>
                <a:gd name="connsiteX44" fmla="*/ 908590 w 1489612"/>
                <a:gd name="connsiteY44" fmla="*/ 423085 h 1020469"/>
                <a:gd name="connsiteX45" fmla="*/ 832518 w 1489612"/>
                <a:gd name="connsiteY45" fmla="*/ 409845 h 1020469"/>
                <a:gd name="connsiteX46" fmla="*/ 815165 w 1489612"/>
                <a:gd name="connsiteY46" fmla="*/ 363844 h 1020469"/>
                <a:gd name="connsiteX47" fmla="*/ 808059 w 1489612"/>
                <a:gd name="connsiteY47" fmla="*/ 380300 h 1020469"/>
                <a:gd name="connsiteX48" fmla="*/ 792650 w 1489612"/>
                <a:gd name="connsiteY48" fmla="*/ 290690 h 1020469"/>
                <a:gd name="connsiteX49" fmla="*/ 790930 w 1489612"/>
                <a:gd name="connsiteY49" fmla="*/ 239676 h 1020469"/>
                <a:gd name="connsiteX50" fmla="*/ 772454 w 1489612"/>
                <a:gd name="connsiteY50" fmla="*/ 289792 h 1020469"/>
                <a:gd name="connsiteX51" fmla="*/ 713737 w 1489612"/>
                <a:gd name="connsiteY51" fmla="*/ 301984 h 1020469"/>
                <a:gd name="connsiteX52" fmla="*/ 680900 w 1489612"/>
                <a:gd name="connsiteY52" fmla="*/ 271990 h 1020469"/>
                <a:gd name="connsiteX53" fmla="*/ 633028 w 1489612"/>
                <a:gd name="connsiteY53" fmla="*/ 159940 h 1020469"/>
                <a:gd name="connsiteX54" fmla="*/ 622407 w 1489612"/>
                <a:gd name="connsiteY54" fmla="*/ 192852 h 1020469"/>
                <a:gd name="connsiteX55" fmla="*/ 581043 w 1489612"/>
                <a:gd name="connsiteY55" fmla="*/ 145878 h 1020469"/>
                <a:gd name="connsiteX56" fmla="*/ 548879 w 1489612"/>
                <a:gd name="connsiteY56" fmla="*/ 83869 h 1020469"/>
                <a:gd name="connsiteX57" fmla="*/ 489712 w 1489612"/>
                <a:gd name="connsiteY57" fmla="*/ 120671 h 1020469"/>
                <a:gd name="connsiteX58" fmla="*/ 408854 w 1489612"/>
                <a:gd name="connsiteY58" fmla="*/ 52902 h 1020469"/>
                <a:gd name="connsiteX59" fmla="*/ 435707 w 1489612"/>
                <a:gd name="connsiteY59" fmla="*/ 225539 h 1020469"/>
                <a:gd name="connsiteX60" fmla="*/ 262322 w 1489612"/>
                <a:gd name="connsiteY60" fmla="*/ 36970 h 1020469"/>
                <a:gd name="connsiteX61" fmla="*/ 302040 w 1489612"/>
                <a:gd name="connsiteY61" fmla="*/ 160015 h 1020469"/>
                <a:gd name="connsiteX62" fmla="*/ 95968 w 1489612"/>
                <a:gd name="connsiteY62" fmla="*/ 1216 h 1020469"/>
                <a:gd name="connsiteX63" fmla="*/ 0 w 1489612"/>
                <a:gd name="connsiteY63" fmla="*/ 8546 h 1020469"/>
                <a:gd name="connsiteX64" fmla="*/ 174208 w 1489612"/>
                <a:gd name="connsiteY64" fmla="*/ 111545 h 1020469"/>
                <a:gd name="connsiteX65" fmla="*/ 228512 w 1489612"/>
                <a:gd name="connsiteY65" fmla="*/ 171534 h 1020469"/>
                <a:gd name="connsiteX66" fmla="*/ 286557 w 1489612"/>
                <a:gd name="connsiteY66" fmla="*/ 212674 h 1020469"/>
                <a:gd name="connsiteX67" fmla="*/ 391800 w 1489612"/>
                <a:gd name="connsiteY67" fmla="*/ 254262 h 1020469"/>
                <a:gd name="connsiteX68" fmla="*/ 459493 w 1489612"/>
                <a:gd name="connsiteY68" fmla="*/ 253963 h 1020469"/>
                <a:gd name="connsiteX69" fmla="*/ 447600 w 1489612"/>
                <a:gd name="connsiteY69" fmla="*/ 271092 h 1020469"/>
                <a:gd name="connsiteX70" fmla="*/ 486496 w 1489612"/>
                <a:gd name="connsiteY70" fmla="*/ 264585 h 1020469"/>
                <a:gd name="connsiteX71" fmla="*/ 531151 w 1489612"/>
                <a:gd name="connsiteY71" fmla="*/ 237208 h 1020469"/>
                <a:gd name="connsiteX72" fmla="*/ 560847 w 1489612"/>
                <a:gd name="connsiteY72" fmla="*/ 275730 h 1020469"/>
                <a:gd name="connsiteX73" fmla="*/ 509085 w 1489612"/>
                <a:gd name="connsiteY73" fmla="*/ 295477 h 1020469"/>
                <a:gd name="connsiteX74" fmla="*/ 605876 w 1489612"/>
                <a:gd name="connsiteY74" fmla="*/ 312082 h 1020469"/>
                <a:gd name="connsiteX75" fmla="*/ 634898 w 1489612"/>
                <a:gd name="connsiteY75" fmla="*/ 349407 h 1020469"/>
                <a:gd name="connsiteX76" fmla="*/ 687557 w 1489612"/>
                <a:gd name="connsiteY76" fmla="*/ 394362 h 1020469"/>
                <a:gd name="connsiteX77" fmla="*/ 617320 w 1489612"/>
                <a:gd name="connsiteY77" fmla="*/ 393689 h 1020469"/>
                <a:gd name="connsiteX78" fmla="*/ 683593 w 1489612"/>
                <a:gd name="connsiteY78" fmla="*/ 434903 h 1020469"/>
                <a:gd name="connsiteX79" fmla="*/ 745676 w 1489612"/>
                <a:gd name="connsiteY79" fmla="*/ 531395 h 1020469"/>
                <a:gd name="connsiteX80" fmla="*/ 678805 w 1489612"/>
                <a:gd name="connsiteY80" fmla="*/ 607092 h 102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489612" h="1020469">
                  <a:moveTo>
                    <a:pt x="678880" y="606942"/>
                  </a:moveTo>
                  <a:cubicBezTo>
                    <a:pt x="706182" y="604848"/>
                    <a:pt x="729220" y="622052"/>
                    <a:pt x="755475" y="625642"/>
                  </a:cubicBezTo>
                  <a:cubicBezTo>
                    <a:pt x="846506" y="638283"/>
                    <a:pt x="936041" y="640602"/>
                    <a:pt x="994310" y="729763"/>
                  </a:cubicBezTo>
                  <a:cubicBezTo>
                    <a:pt x="1020190" y="769332"/>
                    <a:pt x="1042331" y="850340"/>
                    <a:pt x="1068212" y="889759"/>
                  </a:cubicBezTo>
                  <a:cubicBezTo>
                    <a:pt x="1083246" y="912648"/>
                    <a:pt x="1076814" y="983034"/>
                    <a:pt x="1095663" y="1001958"/>
                  </a:cubicBezTo>
                  <a:cubicBezTo>
                    <a:pt x="1106060" y="1012430"/>
                    <a:pt x="1122142" y="1025296"/>
                    <a:pt x="1139122" y="1018639"/>
                  </a:cubicBezTo>
                  <a:cubicBezTo>
                    <a:pt x="1189611" y="998742"/>
                    <a:pt x="1086164" y="860587"/>
                    <a:pt x="1113241" y="826180"/>
                  </a:cubicBezTo>
                  <a:cubicBezTo>
                    <a:pt x="1139795" y="792520"/>
                    <a:pt x="1249227" y="902325"/>
                    <a:pt x="1267702" y="867843"/>
                  </a:cubicBezTo>
                  <a:cubicBezTo>
                    <a:pt x="1279820" y="845253"/>
                    <a:pt x="1039638" y="717271"/>
                    <a:pt x="1046894" y="688324"/>
                  </a:cubicBezTo>
                  <a:cubicBezTo>
                    <a:pt x="1066491" y="681891"/>
                    <a:pt x="1087061" y="685481"/>
                    <a:pt x="1105312" y="688623"/>
                  </a:cubicBezTo>
                  <a:cubicBezTo>
                    <a:pt x="1131342" y="693111"/>
                    <a:pt x="1156699" y="698048"/>
                    <a:pt x="1175699" y="717047"/>
                  </a:cubicBezTo>
                  <a:cubicBezTo>
                    <a:pt x="1193127" y="734550"/>
                    <a:pt x="1196867" y="764320"/>
                    <a:pt x="1212949" y="783170"/>
                  </a:cubicBezTo>
                  <a:cubicBezTo>
                    <a:pt x="1223795" y="795886"/>
                    <a:pt x="1241373" y="800598"/>
                    <a:pt x="1255061" y="781300"/>
                  </a:cubicBezTo>
                  <a:cubicBezTo>
                    <a:pt x="1263588" y="769257"/>
                    <a:pt x="1258352" y="756018"/>
                    <a:pt x="1265682" y="744424"/>
                  </a:cubicBezTo>
                  <a:cubicBezTo>
                    <a:pt x="1282213" y="718169"/>
                    <a:pt x="1319164" y="740609"/>
                    <a:pt x="1335770" y="746069"/>
                  </a:cubicBezTo>
                  <a:cubicBezTo>
                    <a:pt x="1365989" y="756018"/>
                    <a:pt x="1397928" y="767686"/>
                    <a:pt x="1431588" y="748538"/>
                  </a:cubicBezTo>
                  <a:cubicBezTo>
                    <a:pt x="1453280" y="736196"/>
                    <a:pt x="1502423" y="723180"/>
                    <a:pt x="1486491" y="687950"/>
                  </a:cubicBezTo>
                  <a:cubicBezTo>
                    <a:pt x="1483424" y="681143"/>
                    <a:pt x="1475046" y="673888"/>
                    <a:pt x="1467417" y="674262"/>
                  </a:cubicBezTo>
                  <a:cubicBezTo>
                    <a:pt x="1457468" y="674711"/>
                    <a:pt x="1447520" y="688848"/>
                    <a:pt x="1437946" y="687800"/>
                  </a:cubicBezTo>
                  <a:cubicBezTo>
                    <a:pt x="1426053" y="686454"/>
                    <a:pt x="1436225" y="672093"/>
                    <a:pt x="1423061" y="669101"/>
                  </a:cubicBezTo>
                  <a:cubicBezTo>
                    <a:pt x="1411691" y="666557"/>
                    <a:pt x="1400546" y="674711"/>
                    <a:pt x="1389102" y="677328"/>
                  </a:cubicBezTo>
                  <a:cubicBezTo>
                    <a:pt x="1373768" y="680919"/>
                    <a:pt x="1378330" y="673065"/>
                    <a:pt x="1369953" y="664388"/>
                  </a:cubicBezTo>
                  <a:cubicBezTo>
                    <a:pt x="1358733" y="652719"/>
                    <a:pt x="1332030" y="655337"/>
                    <a:pt x="1316172" y="659825"/>
                  </a:cubicBezTo>
                  <a:cubicBezTo>
                    <a:pt x="1287599" y="667978"/>
                    <a:pt x="1248479" y="671569"/>
                    <a:pt x="1232172" y="643818"/>
                  </a:cubicBezTo>
                  <a:cubicBezTo>
                    <a:pt x="1219681" y="622575"/>
                    <a:pt x="1251770" y="612328"/>
                    <a:pt x="1266206" y="610458"/>
                  </a:cubicBezTo>
                  <a:cubicBezTo>
                    <a:pt x="1287673" y="607765"/>
                    <a:pt x="1305925" y="602080"/>
                    <a:pt x="1327616" y="593478"/>
                  </a:cubicBezTo>
                  <a:cubicBezTo>
                    <a:pt x="1349533" y="584801"/>
                    <a:pt x="1415281" y="566700"/>
                    <a:pt x="1426053" y="537079"/>
                  </a:cubicBezTo>
                  <a:cubicBezTo>
                    <a:pt x="1440414" y="497510"/>
                    <a:pt x="1420443" y="522718"/>
                    <a:pt x="1409223" y="495715"/>
                  </a:cubicBezTo>
                  <a:cubicBezTo>
                    <a:pt x="1398003" y="468713"/>
                    <a:pt x="1435777" y="452705"/>
                    <a:pt x="1439292" y="423459"/>
                  </a:cubicBezTo>
                  <a:cubicBezTo>
                    <a:pt x="1442134" y="400421"/>
                    <a:pt x="1419844" y="369678"/>
                    <a:pt x="1399424" y="369903"/>
                  </a:cubicBezTo>
                  <a:cubicBezTo>
                    <a:pt x="1363221" y="370276"/>
                    <a:pt x="1364343" y="558771"/>
                    <a:pt x="1214445" y="526832"/>
                  </a:cubicBezTo>
                  <a:cubicBezTo>
                    <a:pt x="1144208" y="511872"/>
                    <a:pt x="1306972" y="299740"/>
                    <a:pt x="1323128" y="270270"/>
                  </a:cubicBezTo>
                  <a:cubicBezTo>
                    <a:pt x="1351777" y="217835"/>
                    <a:pt x="1292087" y="130993"/>
                    <a:pt x="1229031" y="202202"/>
                  </a:cubicBezTo>
                  <a:cubicBezTo>
                    <a:pt x="1195221" y="240350"/>
                    <a:pt x="1105686" y="421364"/>
                    <a:pt x="1082648" y="412389"/>
                  </a:cubicBezTo>
                  <a:cubicBezTo>
                    <a:pt x="1066342" y="405956"/>
                    <a:pt x="1080329" y="336467"/>
                    <a:pt x="1082050" y="321507"/>
                  </a:cubicBezTo>
                  <a:cubicBezTo>
                    <a:pt x="1085191" y="294505"/>
                    <a:pt x="1097384" y="255160"/>
                    <a:pt x="1071652" y="249849"/>
                  </a:cubicBezTo>
                  <a:cubicBezTo>
                    <a:pt x="1045323" y="244389"/>
                    <a:pt x="1047567" y="279694"/>
                    <a:pt x="1047717" y="302882"/>
                  </a:cubicBezTo>
                  <a:cubicBezTo>
                    <a:pt x="1047866" y="320759"/>
                    <a:pt x="1040087" y="370351"/>
                    <a:pt x="1019891" y="339683"/>
                  </a:cubicBezTo>
                  <a:cubicBezTo>
                    <a:pt x="1013010" y="329211"/>
                    <a:pt x="1019742" y="294505"/>
                    <a:pt x="999920" y="298768"/>
                  </a:cubicBezTo>
                  <a:cubicBezTo>
                    <a:pt x="981743" y="302658"/>
                    <a:pt x="986830" y="330334"/>
                    <a:pt x="964166" y="324724"/>
                  </a:cubicBezTo>
                  <a:cubicBezTo>
                    <a:pt x="930281" y="316346"/>
                    <a:pt x="943147" y="254337"/>
                    <a:pt x="933124" y="227185"/>
                  </a:cubicBezTo>
                  <a:cubicBezTo>
                    <a:pt x="928262" y="214095"/>
                    <a:pt x="905672" y="183951"/>
                    <a:pt x="890712" y="204072"/>
                  </a:cubicBezTo>
                  <a:cubicBezTo>
                    <a:pt x="876276" y="223445"/>
                    <a:pt x="899539" y="243491"/>
                    <a:pt x="905598" y="256207"/>
                  </a:cubicBezTo>
                  <a:cubicBezTo>
                    <a:pt x="912853" y="271391"/>
                    <a:pt x="917416" y="291587"/>
                    <a:pt x="922427" y="308417"/>
                  </a:cubicBezTo>
                  <a:cubicBezTo>
                    <a:pt x="933049" y="344022"/>
                    <a:pt x="939033" y="387779"/>
                    <a:pt x="908590" y="423085"/>
                  </a:cubicBezTo>
                  <a:cubicBezTo>
                    <a:pt x="883681" y="451957"/>
                    <a:pt x="846356" y="436773"/>
                    <a:pt x="832518" y="409845"/>
                  </a:cubicBezTo>
                  <a:cubicBezTo>
                    <a:pt x="824739" y="394736"/>
                    <a:pt x="831397" y="373044"/>
                    <a:pt x="815165" y="363844"/>
                  </a:cubicBezTo>
                  <a:cubicBezTo>
                    <a:pt x="814417" y="368033"/>
                    <a:pt x="809031" y="375961"/>
                    <a:pt x="808059" y="380300"/>
                  </a:cubicBezTo>
                  <a:cubicBezTo>
                    <a:pt x="771856" y="369454"/>
                    <a:pt x="786592" y="323676"/>
                    <a:pt x="792650" y="290690"/>
                  </a:cubicBezTo>
                  <a:cubicBezTo>
                    <a:pt x="795792" y="273710"/>
                    <a:pt x="804693" y="249475"/>
                    <a:pt x="790930" y="239676"/>
                  </a:cubicBezTo>
                  <a:cubicBezTo>
                    <a:pt x="758317" y="216339"/>
                    <a:pt x="771557" y="274010"/>
                    <a:pt x="772454" y="289792"/>
                  </a:cubicBezTo>
                  <a:cubicBezTo>
                    <a:pt x="775970" y="353147"/>
                    <a:pt x="726453" y="346341"/>
                    <a:pt x="713737" y="301984"/>
                  </a:cubicBezTo>
                  <a:cubicBezTo>
                    <a:pt x="707603" y="280442"/>
                    <a:pt x="705210" y="206017"/>
                    <a:pt x="680900" y="271990"/>
                  </a:cubicBezTo>
                  <a:cubicBezTo>
                    <a:pt x="640284" y="259050"/>
                    <a:pt x="655094" y="188888"/>
                    <a:pt x="633028" y="159940"/>
                  </a:cubicBezTo>
                  <a:cubicBezTo>
                    <a:pt x="627643" y="171235"/>
                    <a:pt x="625324" y="181632"/>
                    <a:pt x="622407" y="192852"/>
                  </a:cubicBezTo>
                  <a:cubicBezTo>
                    <a:pt x="618966" y="206092"/>
                    <a:pt x="582314" y="148571"/>
                    <a:pt x="581043" y="145878"/>
                  </a:cubicBezTo>
                  <a:cubicBezTo>
                    <a:pt x="571992" y="126355"/>
                    <a:pt x="566980" y="95313"/>
                    <a:pt x="548879" y="83869"/>
                  </a:cubicBezTo>
                  <a:cubicBezTo>
                    <a:pt x="529805" y="71752"/>
                    <a:pt x="512077" y="123662"/>
                    <a:pt x="489712" y="120671"/>
                  </a:cubicBezTo>
                  <a:cubicBezTo>
                    <a:pt x="463159" y="117155"/>
                    <a:pt x="434436" y="58886"/>
                    <a:pt x="408854" y="52902"/>
                  </a:cubicBezTo>
                  <a:cubicBezTo>
                    <a:pt x="377438" y="45572"/>
                    <a:pt x="466151" y="223370"/>
                    <a:pt x="435707" y="225539"/>
                  </a:cubicBezTo>
                  <a:cubicBezTo>
                    <a:pt x="409378" y="227484"/>
                    <a:pt x="285136" y="44300"/>
                    <a:pt x="262322" y="36970"/>
                  </a:cubicBezTo>
                  <a:cubicBezTo>
                    <a:pt x="246315" y="31809"/>
                    <a:pt x="318122" y="164054"/>
                    <a:pt x="302040" y="160015"/>
                  </a:cubicBezTo>
                  <a:cubicBezTo>
                    <a:pt x="260901" y="149693"/>
                    <a:pt x="142568" y="19"/>
                    <a:pt x="95968" y="1216"/>
                  </a:cubicBezTo>
                  <a:cubicBezTo>
                    <a:pt x="68142" y="1964"/>
                    <a:pt x="26255" y="-5217"/>
                    <a:pt x="0" y="8546"/>
                  </a:cubicBezTo>
                  <a:cubicBezTo>
                    <a:pt x="54379" y="48265"/>
                    <a:pt x="121400" y="67712"/>
                    <a:pt x="174208" y="111545"/>
                  </a:cubicBezTo>
                  <a:cubicBezTo>
                    <a:pt x="195152" y="128898"/>
                    <a:pt x="208840" y="153208"/>
                    <a:pt x="228512" y="171534"/>
                  </a:cubicBezTo>
                  <a:cubicBezTo>
                    <a:pt x="246016" y="187766"/>
                    <a:pt x="267857" y="198088"/>
                    <a:pt x="286557" y="212674"/>
                  </a:cubicBezTo>
                  <a:cubicBezTo>
                    <a:pt x="315579" y="235263"/>
                    <a:pt x="356494" y="244613"/>
                    <a:pt x="391800" y="254262"/>
                  </a:cubicBezTo>
                  <a:cubicBezTo>
                    <a:pt x="403469" y="257479"/>
                    <a:pt x="449395" y="264510"/>
                    <a:pt x="459493" y="253963"/>
                  </a:cubicBezTo>
                  <a:cubicBezTo>
                    <a:pt x="454931" y="258825"/>
                    <a:pt x="453435" y="266305"/>
                    <a:pt x="447600" y="271092"/>
                  </a:cubicBezTo>
                  <a:cubicBezTo>
                    <a:pt x="460690" y="282163"/>
                    <a:pt x="472957" y="276553"/>
                    <a:pt x="486496" y="264585"/>
                  </a:cubicBezTo>
                  <a:cubicBezTo>
                    <a:pt x="510656" y="243342"/>
                    <a:pt x="500783" y="227335"/>
                    <a:pt x="531151" y="237208"/>
                  </a:cubicBezTo>
                  <a:cubicBezTo>
                    <a:pt x="544914" y="241696"/>
                    <a:pt x="578200" y="258302"/>
                    <a:pt x="560847" y="275730"/>
                  </a:cubicBezTo>
                  <a:cubicBezTo>
                    <a:pt x="547532" y="289044"/>
                    <a:pt x="522774" y="270120"/>
                    <a:pt x="509085" y="295477"/>
                  </a:cubicBezTo>
                  <a:cubicBezTo>
                    <a:pt x="536312" y="318366"/>
                    <a:pt x="572590" y="310362"/>
                    <a:pt x="605876" y="312082"/>
                  </a:cubicBezTo>
                  <a:cubicBezTo>
                    <a:pt x="626072" y="313130"/>
                    <a:pt x="675589" y="327117"/>
                    <a:pt x="634898" y="349407"/>
                  </a:cubicBezTo>
                  <a:cubicBezTo>
                    <a:pt x="652102" y="360927"/>
                    <a:pt x="685163" y="369603"/>
                    <a:pt x="687557" y="394362"/>
                  </a:cubicBezTo>
                  <a:cubicBezTo>
                    <a:pt x="663397" y="403413"/>
                    <a:pt x="640583" y="383890"/>
                    <a:pt x="617320" y="393689"/>
                  </a:cubicBezTo>
                  <a:cubicBezTo>
                    <a:pt x="624576" y="417101"/>
                    <a:pt x="664743" y="424581"/>
                    <a:pt x="683593" y="434903"/>
                  </a:cubicBezTo>
                  <a:cubicBezTo>
                    <a:pt x="718674" y="454052"/>
                    <a:pt x="749267" y="481279"/>
                    <a:pt x="745676" y="531395"/>
                  </a:cubicBezTo>
                  <a:cubicBezTo>
                    <a:pt x="742610" y="574404"/>
                    <a:pt x="718823" y="604025"/>
                    <a:pt x="678805" y="607092"/>
                  </a:cubicBezTo>
                  <a:close/>
                </a:path>
              </a:pathLst>
            </a:custGeom>
            <a:gradFill>
              <a:gsLst>
                <a:gs pos="0">
                  <a:srgbClr val="B7CB16"/>
                </a:gs>
                <a:gs pos="50000">
                  <a:srgbClr val="7BA51C"/>
                </a:gs>
                <a:gs pos="100000">
                  <a:srgbClr val="408023"/>
                </a:gs>
              </a:gsLst>
              <a:lin ang="986790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8E4D8772-8F64-6F3B-8BB7-16BE462C6A1C}"/>
                </a:ext>
              </a:extLst>
            </p:cNvPr>
            <p:cNvSpPr/>
            <p:nvPr/>
          </p:nvSpPr>
          <p:spPr>
            <a:xfrm>
              <a:off x="1574300" y="3151557"/>
              <a:ext cx="794100" cy="676159"/>
            </a:xfrm>
            <a:custGeom>
              <a:avLst/>
              <a:gdLst>
                <a:gd name="connsiteX0" fmla="*/ 269083 w 794100"/>
                <a:gd name="connsiteY0" fmla="*/ 376812 h 676159"/>
                <a:gd name="connsiteX1" fmla="*/ 206700 w 794100"/>
                <a:gd name="connsiteY1" fmla="*/ 355270 h 676159"/>
                <a:gd name="connsiteX2" fmla="*/ 215451 w 794100"/>
                <a:gd name="connsiteY2" fmla="*/ 328492 h 676159"/>
                <a:gd name="connsiteX3" fmla="*/ 275216 w 794100"/>
                <a:gd name="connsiteY3" fmla="*/ 320413 h 676159"/>
                <a:gd name="connsiteX4" fmla="*/ 238265 w 794100"/>
                <a:gd name="connsiteY4" fmla="*/ 311587 h 676159"/>
                <a:gd name="connsiteX5" fmla="*/ 263323 w 794100"/>
                <a:gd name="connsiteY5" fmla="*/ 300068 h 676159"/>
                <a:gd name="connsiteX6" fmla="*/ 290401 w 794100"/>
                <a:gd name="connsiteY6" fmla="*/ 285931 h 676159"/>
                <a:gd name="connsiteX7" fmla="*/ 374999 w 794100"/>
                <a:gd name="connsiteY7" fmla="*/ 233122 h 676159"/>
                <a:gd name="connsiteX8" fmla="*/ 453314 w 794100"/>
                <a:gd name="connsiteY8" fmla="*/ 179341 h 676159"/>
                <a:gd name="connsiteX9" fmla="*/ 510760 w 794100"/>
                <a:gd name="connsiteY9" fmla="*/ 159894 h 676159"/>
                <a:gd name="connsiteX10" fmla="*/ 543896 w 794100"/>
                <a:gd name="connsiteY10" fmla="*/ 132442 h 676159"/>
                <a:gd name="connsiteX11" fmla="*/ 556911 w 794100"/>
                <a:gd name="connsiteY11" fmla="*/ 93397 h 676159"/>
                <a:gd name="connsiteX12" fmla="*/ 568430 w 794100"/>
                <a:gd name="connsiteY12" fmla="*/ 53753 h 676159"/>
                <a:gd name="connsiteX13" fmla="*/ 535519 w 794100"/>
                <a:gd name="connsiteY13" fmla="*/ 113443 h 676159"/>
                <a:gd name="connsiteX14" fmla="*/ 519362 w 794100"/>
                <a:gd name="connsiteY14" fmla="*/ 98708 h 676159"/>
                <a:gd name="connsiteX15" fmla="*/ 561923 w 794100"/>
                <a:gd name="connsiteY15" fmla="*/ 13960 h 676159"/>
                <a:gd name="connsiteX16" fmla="*/ 525421 w 794100"/>
                <a:gd name="connsiteY16" fmla="*/ 42383 h 676159"/>
                <a:gd name="connsiteX17" fmla="*/ 511134 w 794100"/>
                <a:gd name="connsiteY17" fmla="*/ 81952 h 676159"/>
                <a:gd name="connsiteX18" fmla="*/ 498268 w 794100"/>
                <a:gd name="connsiteY18" fmla="*/ 115313 h 676159"/>
                <a:gd name="connsiteX19" fmla="*/ 488993 w 794100"/>
                <a:gd name="connsiteY19" fmla="*/ 88610 h 676159"/>
                <a:gd name="connsiteX20" fmla="*/ 450397 w 794100"/>
                <a:gd name="connsiteY20" fmla="*/ 149646 h 676159"/>
                <a:gd name="connsiteX21" fmla="*/ 385620 w 794100"/>
                <a:gd name="connsiteY21" fmla="*/ 197144 h 676159"/>
                <a:gd name="connsiteX22" fmla="*/ 268783 w 794100"/>
                <a:gd name="connsiteY22" fmla="*/ 273439 h 676159"/>
                <a:gd name="connsiteX23" fmla="*/ 237966 w 794100"/>
                <a:gd name="connsiteY23" fmla="*/ 280321 h 676159"/>
                <a:gd name="connsiteX24" fmla="*/ 244174 w 794100"/>
                <a:gd name="connsiteY24" fmla="*/ 256011 h 676159"/>
                <a:gd name="connsiteX25" fmla="*/ 276712 w 794100"/>
                <a:gd name="connsiteY25" fmla="*/ 221080 h 676159"/>
                <a:gd name="connsiteX26" fmla="*/ 230860 w 794100"/>
                <a:gd name="connsiteY26" fmla="*/ 248531 h 676159"/>
                <a:gd name="connsiteX27" fmla="*/ 241182 w 794100"/>
                <a:gd name="connsiteY27" fmla="*/ 226465 h 676159"/>
                <a:gd name="connsiteX28" fmla="*/ 268185 w 794100"/>
                <a:gd name="connsiteY28" fmla="*/ 203950 h 676159"/>
                <a:gd name="connsiteX29" fmla="*/ 305959 w 794100"/>
                <a:gd name="connsiteY29" fmla="*/ 144709 h 676159"/>
                <a:gd name="connsiteX30" fmla="*/ 299152 w 794100"/>
                <a:gd name="connsiteY30" fmla="*/ 122868 h 676159"/>
                <a:gd name="connsiteX31" fmla="*/ 298554 w 794100"/>
                <a:gd name="connsiteY31" fmla="*/ 81803 h 676159"/>
                <a:gd name="connsiteX32" fmla="*/ 253749 w 794100"/>
                <a:gd name="connsiteY32" fmla="*/ 182782 h 676159"/>
                <a:gd name="connsiteX33" fmla="*/ 243726 w 794100"/>
                <a:gd name="connsiteY33" fmla="*/ 180538 h 676159"/>
                <a:gd name="connsiteX34" fmla="*/ 242080 w 794100"/>
                <a:gd name="connsiteY34" fmla="*/ 197817 h 676159"/>
                <a:gd name="connsiteX35" fmla="*/ 165859 w 794100"/>
                <a:gd name="connsiteY35" fmla="*/ 279647 h 676159"/>
                <a:gd name="connsiteX36" fmla="*/ 137884 w 794100"/>
                <a:gd name="connsiteY36" fmla="*/ 332007 h 676159"/>
                <a:gd name="connsiteX37" fmla="*/ 111779 w 794100"/>
                <a:gd name="connsiteY37" fmla="*/ 276207 h 676159"/>
                <a:gd name="connsiteX38" fmla="*/ 116641 w 794100"/>
                <a:gd name="connsiteY38" fmla="*/ 232898 h 676159"/>
                <a:gd name="connsiteX39" fmla="*/ 130330 w 794100"/>
                <a:gd name="connsiteY39" fmla="*/ 200884 h 676159"/>
                <a:gd name="connsiteX40" fmla="*/ 136538 w 794100"/>
                <a:gd name="connsiteY40" fmla="*/ 138725 h 676159"/>
                <a:gd name="connsiteX41" fmla="*/ 121054 w 794100"/>
                <a:gd name="connsiteY41" fmla="*/ 151740 h 676159"/>
                <a:gd name="connsiteX42" fmla="*/ 98315 w 794100"/>
                <a:gd name="connsiteY42" fmla="*/ 189439 h 676159"/>
                <a:gd name="connsiteX43" fmla="*/ 71537 w 794100"/>
                <a:gd name="connsiteY43" fmla="*/ 148898 h 676159"/>
                <a:gd name="connsiteX44" fmla="*/ 50743 w 794100"/>
                <a:gd name="connsiteY44" fmla="*/ 127131 h 676159"/>
                <a:gd name="connsiteX45" fmla="*/ 38401 w 794100"/>
                <a:gd name="connsiteY45" fmla="*/ 95940 h 676159"/>
                <a:gd name="connsiteX46" fmla="*/ 35185 w 794100"/>
                <a:gd name="connsiteY46" fmla="*/ 105963 h 676159"/>
                <a:gd name="connsiteX47" fmla="*/ 1001 w 794100"/>
                <a:gd name="connsiteY47" fmla="*/ 62205 h 676159"/>
                <a:gd name="connsiteX48" fmla="*/ 74454 w 794100"/>
                <a:gd name="connsiteY48" fmla="*/ 183904 h 676159"/>
                <a:gd name="connsiteX49" fmla="*/ 96296 w 794100"/>
                <a:gd name="connsiteY49" fmla="*/ 263416 h 676159"/>
                <a:gd name="connsiteX50" fmla="*/ 70266 w 794100"/>
                <a:gd name="connsiteY50" fmla="*/ 318169 h 676159"/>
                <a:gd name="connsiteX51" fmla="*/ 59494 w 794100"/>
                <a:gd name="connsiteY51" fmla="*/ 355868 h 676159"/>
                <a:gd name="connsiteX52" fmla="*/ 165485 w 794100"/>
                <a:gd name="connsiteY52" fmla="*/ 371875 h 676159"/>
                <a:gd name="connsiteX53" fmla="*/ 287184 w 794100"/>
                <a:gd name="connsiteY53" fmla="*/ 426853 h 676159"/>
                <a:gd name="connsiteX54" fmla="*/ 351362 w 794100"/>
                <a:gd name="connsiteY54" fmla="*/ 507188 h 676159"/>
                <a:gd name="connsiteX55" fmla="*/ 379337 w 794100"/>
                <a:gd name="connsiteY55" fmla="*/ 568897 h 676159"/>
                <a:gd name="connsiteX56" fmla="*/ 389734 w 794100"/>
                <a:gd name="connsiteY56" fmla="*/ 676160 h 676159"/>
                <a:gd name="connsiteX57" fmla="*/ 388238 w 794100"/>
                <a:gd name="connsiteY57" fmla="*/ 613104 h 676159"/>
                <a:gd name="connsiteX58" fmla="*/ 423992 w 794100"/>
                <a:gd name="connsiteY58" fmla="*/ 631430 h 676159"/>
                <a:gd name="connsiteX59" fmla="*/ 401852 w 794100"/>
                <a:gd name="connsiteY59" fmla="*/ 533368 h 676159"/>
                <a:gd name="connsiteX60" fmla="*/ 438952 w 794100"/>
                <a:gd name="connsiteY60" fmla="*/ 536584 h 676159"/>
                <a:gd name="connsiteX61" fmla="*/ 482785 w 794100"/>
                <a:gd name="connsiteY61" fmla="*/ 566429 h 676159"/>
                <a:gd name="connsiteX62" fmla="*/ 440523 w 794100"/>
                <a:gd name="connsiteY62" fmla="*/ 523569 h 676159"/>
                <a:gd name="connsiteX63" fmla="*/ 373652 w 794100"/>
                <a:gd name="connsiteY63" fmla="*/ 504794 h 676159"/>
                <a:gd name="connsiteX64" fmla="*/ 366322 w 794100"/>
                <a:gd name="connsiteY64" fmla="*/ 475622 h 676159"/>
                <a:gd name="connsiteX65" fmla="*/ 343807 w 794100"/>
                <a:gd name="connsiteY65" fmla="*/ 442711 h 676159"/>
                <a:gd name="connsiteX66" fmla="*/ 355775 w 794100"/>
                <a:gd name="connsiteY66" fmla="*/ 421467 h 676159"/>
                <a:gd name="connsiteX67" fmla="*/ 354653 w 794100"/>
                <a:gd name="connsiteY67" fmla="*/ 398055 h 676159"/>
                <a:gd name="connsiteX68" fmla="*/ 369763 w 794100"/>
                <a:gd name="connsiteY68" fmla="*/ 376064 h 676159"/>
                <a:gd name="connsiteX69" fmla="*/ 422870 w 794100"/>
                <a:gd name="connsiteY69" fmla="*/ 379804 h 676159"/>
                <a:gd name="connsiteX70" fmla="*/ 472986 w 794100"/>
                <a:gd name="connsiteY70" fmla="*/ 404862 h 676159"/>
                <a:gd name="connsiteX71" fmla="*/ 530881 w 794100"/>
                <a:gd name="connsiteY71" fmla="*/ 513695 h 676159"/>
                <a:gd name="connsiteX72" fmla="*/ 551226 w 794100"/>
                <a:gd name="connsiteY72" fmla="*/ 518183 h 676159"/>
                <a:gd name="connsiteX73" fmla="*/ 539034 w 794100"/>
                <a:gd name="connsiteY73" fmla="*/ 475996 h 676159"/>
                <a:gd name="connsiteX74" fmla="*/ 529011 w 794100"/>
                <a:gd name="connsiteY74" fmla="*/ 439868 h 676159"/>
                <a:gd name="connsiteX75" fmla="*/ 551077 w 794100"/>
                <a:gd name="connsiteY75" fmla="*/ 447348 h 676159"/>
                <a:gd name="connsiteX76" fmla="*/ 591319 w 794100"/>
                <a:gd name="connsiteY76" fmla="*/ 456848 h 676159"/>
                <a:gd name="connsiteX77" fmla="*/ 697609 w 794100"/>
                <a:gd name="connsiteY77" fmla="*/ 464702 h 676159"/>
                <a:gd name="connsiteX78" fmla="*/ 772857 w 794100"/>
                <a:gd name="connsiteY78" fmla="*/ 490133 h 676159"/>
                <a:gd name="connsiteX79" fmla="*/ 748173 w 794100"/>
                <a:gd name="connsiteY79" fmla="*/ 464926 h 676159"/>
                <a:gd name="connsiteX80" fmla="*/ 777196 w 794100"/>
                <a:gd name="connsiteY80" fmla="*/ 454304 h 676159"/>
                <a:gd name="connsiteX81" fmla="*/ 794100 w 794100"/>
                <a:gd name="connsiteY81" fmla="*/ 432313 h 676159"/>
                <a:gd name="connsiteX82" fmla="*/ 744284 w 794100"/>
                <a:gd name="connsiteY82" fmla="*/ 457296 h 676159"/>
                <a:gd name="connsiteX83" fmla="*/ 713392 w 794100"/>
                <a:gd name="connsiteY83" fmla="*/ 457521 h 676159"/>
                <a:gd name="connsiteX84" fmla="*/ 719525 w 794100"/>
                <a:gd name="connsiteY84" fmla="*/ 436278 h 676159"/>
                <a:gd name="connsiteX85" fmla="*/ 688633 w 794100"/>
                <a:gd name="connsiteY85" fmla="*/ 446974 h 676159"/>
                <a:gd name="connsiteX86" fmla="*/ 600669 w 794100"/>
                <a:gd name="connsiteY86" fmla="*/ 439793 h 676159"/>
                <a:gd name="connsiteX87" fmla="*/ 517866 w 794100"/>
                <a:gd name="connsiteY87" fmla="*/ 419223 h 676159"/>
                <a:gd name="connsiteX88" fmla="*/ 467301 w 794100"/>
                <a:gd name="connsiteY88" fmla="*/ 355345 h 676159"/>
                <a:gd name="connsiteX89" fmla="*/ 528338 w 794100"/>
                <a:gd name="connsiteY89" fmla="*/ 340235 h 676159"/>
                <a:gd name="connsiteX90" fmla="*/ 607401 w 794100"/>
                <a:gd name="connsiteY90" fmla="*/ 327519 h 676159"/>
                <a:gd name="connsiteX91" fmla="*/ 667614 w 794100"/>
                <a:gd name="connsiteY91" fmla="*/ 306575 h 676159"/>
                <a:gd name="connsiteX92" fmla="*/ 675618 w 794100"/>
                <a:gd name="connsiteY92" fmla="*/ 277329 h 676159"/>
                <a:gd name="connsiteX93" fmla="*/ 658264 w 794100"/>
                <a:gd name="connsiteY93" fmla="*/ 290494 h 676159"/>
                <a:gd name="connsiteX94" fmla="*/ 635974 w 794100"/>
                <a:gd name="connsiteY94" fmla="*/ 304107 h 676159"/>
                <a:gd name="connsiteX95" fmla="*/ 599846 w 794100"/>
                <a:gd name="connsiteY95" fmla="*/ 308969 h 676159"/>
                <a:gd name="connsiteX96" fmla="*/ 609495 w 794100"/>
                <a:gd name="connsiteY96" fmla="*/ 283986 h 676159"/>
                <a:gd name="connsiteX97" fmla="*/ 584587 w 794100"/>
                <a:gd name="connsiteY97" fmla="*/ 307323 h 676159"/>
                <a:gd name="connsiteX98" fmla="*/ 489218 w 794100"/>
                <a:gd name="connsiteY98" fmla="*/ 327220 h 676159"/>
                <a:gd name="connsiteX99" fmla="*/ 441795 w 794100"/>
                <a:gd name="connsiteY99" fmla="*/ 308520 h 676159"/>
                <a:gd name="connsiteX100" fmla="*/ 451893 w 794100"/>
                <a:gd name="connsiteY100" fmla="*/ 275908 h 676159"/>
                <a:gd name="connsiteX101" fmla="*/ 450097 w 794100"/>
                <a:gd name="connsiteY101" fmla="*/ 233197 h 676159"/>
                <a:gd name="connsiteX102" fmla="*/ 407462 w 794100"/>
                <a:gd name="connsiteY102" fmla="*/ 311213 h 676159"/>
                <a:gd name="connsiteX103" fmla="*/ 398635 w 794100"/>
                <a:gd name="connsiteY103" fmla="*/ 285332 h 676159"/>
                <a:gd name="connsiteX104" fmla="*/ 377766 w 794100"/>
                <a:gd name="connsiteY104" fmla="*/ 325051 h 676159"/>
                <a:gd name="connsiteX105" fmla="*/ 361535 w 794100"/>
                <a:gd name="connsiteY105" fmla="*/ 317795 h 676159"/>
                <a:gd name="connsiteX106" fmla="*/ 352634 w 794100"/>
                <a:gd name="connsiteY106" fmla="*/ 346069 h 676159"/>
                <a:gd name="connsiteX107" fmla="*/ 330867 w 794100"/>
                <a:gd name="connsiteY107" fmla="*/ 369631 h 676159"/>
                <a:gd name="connsiteX108" fmla="*/ 269457 w 794100"/>
                <a:gd name="connsiteY108" fmla="*/ 376962 h 67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794100" h="676159">
                  <a:moveTo>
                    <a:pt x="269083" y="376812"/>
                  </a:moveTo>
                  <a:cubicBezTo>
                    <a:pt x="247092" y="371875"/>
                    <a:pt x="226522" y="365218"/>
                    <a:pt x="206700" y="355270"/>
                  </a:cubicBezTo>
                  <a:cubicBezTo>
                    <a:pt x="189720" y="346743"/>
                    <a:pt x="193685" y="333952"/>
                    <a:pt x="215451" y="328492"/>
                  </a:cubicBezTo>
                  <a:cubicBezTo>
                    <a:pt x="229364" y="325051"/>
                    <a:pt x="266165" y="334924"/>
                    <a:pt x="275216" y="320413"/>
                  </a:cubicBezTo>
                  <a:cubicBezTo>
                    <a:pt x="267213" y="314878"/>
                    <a:pt x="243277" y="320413"/>
                    <a:pt x="238265" y="311587"/>
                  </a:cubicBezTo>
                  <a:cubicBezTo>
                    <a:pt x="232880" y="302087"/>
                    <a:pt x="259733" y="301265"/>
                    <a:pt x="263323" y="300068"/>
                  </a:cubicBezTo>
                  <a:cubicBezTo>
                    <a:pt x="272823" y="297001"/>
                    <a:pt x="281275" y="290793"/>
                    <a:pt x="290401" y="285931"/>
                  </a:cubicBezTo>
                  <a:cubicBezTo>
                    <a:pt x="319647" y="270223"/>
                    <a:pt x="347547" y="253692"/>
                    <a:pt x="374999" y="233122"/>
                  </a:cubicBezTo>
                  <a:cubicBezTo>
                    <a:pt x="400580" y="213899"/>
                    <a:pt x="428555" y="198939"/>
                    <a:pt x="453314" y="179341"/>
                  </a:cubicBezTo>
                  <a:cubicBezTo>
                    <a:pt x="472014" y="164531"/>
                    <a:pt x="489966" y="166401"/>
                    <a:pt x="510760" y="159894"/>
                  </a:cubicBezTo>
                  <a:cubicBezTo>
                    <a:pt x="526318" y="155031"/>
                    <a:pt x="533723" y="147851"/>
                    <a:pt x="543896" y="132442"/>
                  </a:cubicBezTo>
                  <a:cubicBezTo>
                    <a:pt x="552872" y="118829"/>
                    <a:pt x="550927" y="107309"/>
                    <a:pt x="556911" y="93397"/>
                  </a:cubicBezTo>
                  <a:cubicBezTo>
                    <a:pt x="559080" y="88385"/>
                    <a:pt x="592964" y="46198"/>
                    <a:pt x="568430" y="53753"/>
                  </a:cubicBezTo>
                  <a:cubicBezTo>
                    <a:pt x="553321" y="58391"/>
                    <a:pt x="545317" y="100428"/>
                    <a:pt x="535519" y="113443"/>
                  </a:cubicBezTo>
                  <a:cubicBezTo>
                    <a:pt x="516893" y="138202"/>
                    <a:pt x="508815" y="120848"/>
                    <a:pt x="519362" y="98708"/>
                  </a:cubicBezTo>
                  <a:cubicBezTo>
                    <a:pt x="532751" y="70433"/>
                    <a:pt x="556762" y="45450"/>
                    <a:pt x="561923" y="13960"/>
                  </a:cubicBezTo>
                  <a:cubicBezTo>
                    <a:pt x="568356" y="-25609"/>
                    <a:pt x="531405" y="30266"/>
                    <a:pt x="525421" y="42383"/>
                  </a:cubicBezTo>
                  <a:cubicBezTo>
                    <a:pt x="518614" y="56221"/>
                    <a:pt x="515248" y="67292"/>
                    <a:pt x="511134" y="81952"/>
                  </a:cubicBezTo>
                  <a:cubicBezTo>
                    <a:pt x="509713" y="87114"/>
                    <a:pt x="503205" y="112845"/>
                    <a:pt x="498268" y="115313"/>
                  </a:cubicBezTo>
                  <a:cubicBezTo>
                    <a:pt x="488993" y="119950"/>
                    <a:pt x="492883" y="93846"/>
                    <a:pt x="488993" y="88610"/>
                  </a:cubicBezTo>
                  <a:cubicBezTo>
                    <a:pt x="475903" y="109254"/>
                    <a:pt x="467376" y="131918"/>
                    <a:pt x="450397" y="149646"/>
                  </a:cubicBezTo>
                  <a:cubicBezTo>
                    <a:pt x="431472" y="169543"/>
                    <a:pt x="407013" y="181810"/>
                    <a:pt x="385620" y="197144"/>
                  </a:cubicBezTo>
                  <a:cubicBezTo>
                    <a:pt x="345827" y="225568"/>
                    <a:pt x="312466" y="256235"/>
                    <a:pt x="268783" y="273439"/>
                  </a:cubicBezTo>
                  <a:cubicBezTo>
                    <a:pt x="261977" y="276132"/>
                    <a:pt x="243651" y="286529"/>
                    <a:pt x="237966" y="280321"/>
                  </a:cubicBezTo>
                  <a:cubicBezTo>
                    <a:pt x="232581" y="274412"/>
                    <a:pt x="238490" y="261920"/>
                    <a:pt x="244174" y="256011"/>
                  </a:cubicBezTo>
                  <a:cubicBezTo>
                    <a:pt x="257638" y="242023"/>
                    <a:pt x="267138" y="239705"/>
                    <a:pt x="276712" y="221080"/>
                  </a:cubicBezTo>
                  <a:cubicBezTo>
                    <a:pt x="267512" y="219434"/>
                    <a:pt x="240210" y="241425"/>
                    <a:pt x="230860" y="248531"/>
                  </a:cubicBezTo>
                  <a:cubicBezTo>
                    <a:pt x="230785" y="248606"/>
                    <a:pt x="238116" y="229981"/>
                    <a:pt x="241182" y="226465"/>
                  </a:cubicBezTo>
                  <a:cubicBezTo>
                    <a:pt x="249111" y="217564"/>
                    <a:pt x="259284" y="211206"/>
                    <a:pt x="268185" y="203950"/>
                  </a:cubicBezTo>
                  <a:cubicBezTo>
                    <a:pt x="281499" y="193104"/>
                    <a:pt x="315009" y="163259"/>
                    <a:pt x="305959" y="144709"/>
                  </a:cubicBezTo>
                  <a:cubicBezTo>
                    <a:pt x="288755" y="162287"/>
                    <a:pt x="296384" y="132068"/>
                    <a:pt x="299152" y="122868"/>
                  </a:cubicBezTo>
                  <a:cubicBezTo>
                    <a:pt x="303042" y="110002"/>
                    <a:pt x="313962" y="86515"/>
                    <a:pt x="298554" y="81803"/>
                  </a:cubicBezTo>
                  <a:cubicBezTo>
                    <a:pt x="285464" y="99231"/>
                    <a:pt x="287334" y="193254"/>
                    <a:pt x="253749" y="182782"/>
                  </a:cubicBezTo>
                  <a:cubicBezTo>
                    <a:pt x="249560" y="181436"/>
                    <a:pt x="252328" y="165653"/>
                    <a:pt x="243726" y="180538"/>
                  </a:cubicBezTo>
                  <a:cubicBezTo>
                    <a:pt x="241930" y="183605"/>
                    <a:pt x="243352" y="193404"/>
                    <a:pt x="242080" y="197817"/>
                  </a:cubicBezTo>
                  <a:cubicBezTo>
                    <a:pt x="229962" y="237984"/>
                    <a:pt x="187850" y="248007"/>
                    <a:pt x="165859" y="279647"/>
                  </a:cubicBezTo>
                  <a:cubicBezTo>
                    <a:pt x="157557" y="291541"/>
                    <a:pt x="149852" y="324153"/>
                    <a:pt x="137884" y="332007"/>
                  </a:cubicBezTo>
                  <a:cubicBezTo>
                    <a:pt x="113350" y="348014"/>
                    <a:pt x="96296" y="341282"/>
                    <a:pt x="111779" y="276207"/>
                  </a:cubicBezTo>
                  <a:cubicBezTo>
                    <a:pt x="115295" y="261471"/>
                    <a:pt x="114771" y="247484"/>
                    <a:pt x="116641" y="232898"/>
                  </a:cubicBezTo>
                  <a:cubicBezTo>
                    <a:pt x="118586" y="218088"/>
                    <a:pt x="124645" y="213674"/>
                    <a:pt x="130330" y="200884"/>
                  </a:cubicBezTo>
                  <a:cubicBezTo>
                    <a:pt x="137062" y="185699"/>
                    <a:pt x="141849" y="152713"/>
                    <a:pt x="136538" y="138725"/>
                  </a:cubicBezTo>
                  <a:cubicBezTo>
                    <a:pt x="129956" y="121372"/>
                    <a:pt x="121354" y="137155"/>
                    <a:pt x="121054" y="151740"/>
                  </a:cubicBezTo>
                  <a:cubicBezTo>
                    <a:pt x="120830" y="167897"/>
                    <a:pt x="122550" y="204549"/>
                    <a:pt x="98315" y="189439"/>
                  </a:cubicBezTo>
                  <a:cubicBezTo>
                    <a:pt x="84926" y="181062"/>
                    <a:pt x="82233" y="160043"/>
                    <a:pt x="71537" y="148898"/>
                  </a:cubicBezTo>
                  <a:cubicBezTo>
                    <a:pt x="64880" y="142016"/>
                    <a:pt x="55455" y="135808"/>
                    <a:pt x="50743" y="127131"/>
                  </a:cubicBezTo>
                  <a:cubicBezTo>
                    <a:pt x="45806" y="118006"/>
                    <a:pt x="48948" y="100054"/>
                    <a:pt x="38401" y="95940"/>
                  </a:cubicBezTo>
                  <a:cubicBezTo>
                    <a:pt x="37653" y="99455"/>
                    <a:pt x="35035" y="101849"/>
                    <a:pt x="35185" y="105963"/>
                  </a:cubicBezTo>
                  <a:cubicBezTo>
                    <a:pt x="25236" y="102522"/>
                    <a:pt x="15363" y="49789"/>
                    <a:pt x="1001" y="62205"/>
                  </a:cubicBezTo>
                  <a:cubicBezTo>
                    <a:pt x="-9770" y="71555"/>
                    <a:pt x="69817" y="174180"/>
                    <a:pt x="74454" y="183904"/>
                  </a:cubicBezTo>
                  <a:cubicBezTo>
                    <a:pt x="85375" y="206793"/>
                    <a:pt x="96296" y="235591"/>
                    <a:pt x="96296" y="263416"/>
                  </a:cubicBezTo>
                  <a:cubicBezTo>
                    <a:pt x="96296" y="288698"/>
                    <a:pt x="90461" y="298946"/>
                    <a:pt x="70266" y="318169"/>
                  </a:cubicBezTo>
                  <a:cubicBezTo>
                    <a:pt x="59046" y="328866"/>
                    <a:pt x="55081" y="340908"/>
                    <a:pt x="59494" y="355868"/>
                  </a:cubicBezTo>
                  <a:cubicBezTo>
                    <a:pt x="101008" y="384068"/>
                    <a:pt x="117838" y="360057"/>
                    <a:pt x="165485" y="371875"/>
                  </a:cubicBezTo>
                  <a:cubicBezTo>
                    <a:pt x="209243" y="382721"/>
                    <a:pt x="250009" y="402319"/>
                    <a:pt x="287184" y="426853"/>
                  </a:cubicBezTo>
                  <a:cubicBezTo>
                    <a:pt x="315234" y="445403"/>
                    <a:pt x="334682" y="475847"/>
                    <a:pt x="351362" y="507188"/>
                  </a:cubicBezTo>
                  <a:cubicBezTo>
                    <a:pt x="361984" y="527084"/>
                    <a:pt x="372530" y="546383"/>
                    <a:pt x="379337" y="568897"/>
                  </a:cubicBezTo>
                  <a:cubicBezTo>
                    <a:pt x="388164" y="597994"/>
                    <a:pt x="364452" y="658357"/>
                    <a:pt x="389734" y="676160"/>
                  </a:cubicBezTo>
                  <a:cubicBezTo>
                    <a:pt x="402824" y="657161"/>
                    <a:pt x="376420" y="631953"/>
                    <a:pt x="388238" y="613104"/>
                  </a:cubicBezTo>
                  <a:cubicBezTo>
                    <a:pt x="400505" y="593581"/>
                    <a:pt x="411875" y="627690"/>
                    <a:pt x="423992" y="631430"/>
                  </a:cubicBezTo>
                  <a:cubicBezTo>
                    <a:pt x="431472" y="599341"/>
                    <a:pt x="376869" y="572413"/>
                    <a:pt x="401852" y="533368"/>
                  </a:cubicBezTo>
                  <a:cubicBezTo>
                    <a:pt x="412324" y="516986"/>
                    <a:pt x="430276" y="530076"/>
                    <a:pt x="438952" y="536584"/>
                  </a:cubicBezTo>
                  <a:cubicBezTo>
                    <a:pt x="454511" y="548178"/>
                    <a:pt x="464609" y="558949"/>
                    <a:pt x="482785" y="566429"/>
                  </a:cubicBezTo>
                  <a:cubicBezTo>
                    <a:pt x="481064" y="543989"/>
                    <a:pt x="456007" y="531797"/>
                    <a:pt x="440523" y="523569"/>
                  </a:cubicBezTo>
                  <a:cubicBezTo>
                    <a:pt x="419504" y="512349"/>
                    <a:pt x="394222" y="516089"/>
                    <a:pt x="373652" y="504794"/>
                  </a:cubicBezTo>
                  <a:cubicBezTo>
                    <a:pt x="358692" y="496566"/>
                    <a:pt x="365948" y="490283"/>
                    <a:pt x="366322" y="475622"/>
                  </a:cubicBezTo>
                  <a:cubicBezTo>
                    <a:pt x="366771" y="458194"/>
                    <a:pt x="350839" y="456174"/>
                    <a:pt x="343807" y="442711"/>
                  </a:cubicBezTo>
                  <a:cubicBezTo>
                    <a:pt x="334607" y="425058"/>
                    <a:pt x="342012" y="425207"/>
                    <a:pt x="355775" y="421467"/>
                  </a:cubicBezTo>
                  <a:cubicBezTo>
                    <a:pt x="354803" y="421692"/>
                    <a:pt x="354279" y="400075"/>
                    <a:pt x="354653" y="398055"/>
                  </a:cubicBezTo>
                  <a:cubicBezTo>
                    <a:pt x="356598" y="387209"/>
                    <a:pt x="360488" y="381599"/>
                    <a:pt x="369763" y="376064"/>
                  </a:cubicBezTo>
                  <a:cubicBezTo>
                    <a:pt x="387415" y="365592"/>
                    <a:pt x="407537" y="373521"/>
                    <a:pt x="422870" y="379804"/>
                  </a:cubicBezTo>
                  <a:cubicBezTo>
                    <a:pt x="439027" y="386536"/>
                    <a:pt x="459597" y="393792"/>
                    <a:pt x="472986" y="404862"/>
                  </a:cubicBezTo>
                  <a:cubicBezTo>
                    <a:pt x="503579" y="430368"/>
                    <a:pt x="509114" y="480185"/>
                    <a:pt x="530881" y="513695"/>
                  </a:cubicBezTo>
                  <a:cubicBezTo>
                    <a:pt x="537688" y="524167"/>
                    <a:pt x="544270" y="534116"/>
                    <a:pt x="551226" y="518183"/>
                  </a:cubicBezTo>
                  <a:cubicBezTo>
                    <a:pt x="558557" y="501278"/>
                    <a:pt x="546664" y="486393"/>
                    <a:pt x="539034" y="475996"/>
                  </a:cubicBezTo>
                  <a:cubicBezTo>
                    <a:pt x="534621" y="469937"/>
                    <a:pt x="516145" y="448096"/>
                    <a:pt x="529011" y="439868"/>
                  </a:cubicBezTo>
                  <a:cubicBezTo>
                    <a:pt x="535444" y="435754"/>
                    <a:pt x="545766" y="445179"/>
                    <a:pt x="551077" y="447348"/>
                  </a:cubicBezTo>
                  <a:cubicBezTo>
                    <a:pt x="563568" y="452434"/>
                    <a:pt x="577631" y="455202"/>
                    <a:pt x="591319" y="456848"/>
                  </a:cubicBezTo>
                  <a:cubicBezTo>
                    <a:pt x="633805" y="461859"/>
                    <a:pt x="656843" y="452285"/>
                    <a:pt x="697609" y="464702"/>
                  </a:cubicBezTo>
                  <a:cubicBezTo>
                    <a:pt x="720423" y="471658"/>
                    <a:pt x="746827" y="495668"/>
                    <a:pt x="772857" y="490133"/>
                  </a:cubicBezTo>
                  <a:cubicBezTo>
                    <a:pt x="765976" y="485421"/>
                    <a:pt x="740843" y="477792"/>
                    <a:pt x="748173" y="464926"/>
                  </a:cubicBezTo>
                  <a:cubicBezTo>
                    <a:pt x="752587" y="457222"/>
                    <a:pt x="770389" y="458568"/>
                    <a:pt x="777196" y="454304"/>
                  </a:cubicBezTo>
                  <a:cubicBezTo>
                    <a:pt x="785424" y="449068"/>
                    <a:pt x="789687" y="441289"/>
                    <a:pt x="794100" y="432313"/>
                  </a:cubicBezTo>
                  <a:cubicBezTo>
                    <a:pt x="779739" y="444880"/>
                    <a:pt x="760815" y="448246"/>
                    <a:pt x="744284" y="457296"/>
                  </a:cubicBezTo>
                  <a:cubicBezTo>
                    <a:pt x="734111" y="462906"/>
                    <a:pt x="722143" y="467170"/>
                    <a:pt x="713392" y="457521"/>
                  </a:cubicBezTo>
                  <a:cubicBezTo>
                    <a:pt x="705164" y="448470"/>
                    <a:pt x="712569" y="446750"/>
                    <a:pt x="719525" y="436278"/>
                  </a:cubicBezTo>
                  <a:cubicBezTo>
                    <a:pt x="711372" y="432762"/>
                    <a:pt x="698133" y="445328"/>
                    <a:pt x="688633" y="446974"/>
                  </a:cubicBezTo>
                  <a:cubicBezTo>
                    <a:pt x="659237" y="452210"/>
                    <a:pt x="628569" y="443458"/>
                    <a:pt x="600669" y="439793"/>
                  </a:cubicBezTo>
                  <a:cubicBezTo>
                    <a:pt x="571796" y="436053"/>
                    <a:pt x="544270" y="430144"/>
                    <a:pt x="517866" y="419223"/>
                  </a:cubicBezTo>
                  <a:cubicBezTo>
                    <a:pt x="501485" y="412417"/>
                    <a:pt x="474183" y="376139"/>
                    <a:pt x="467301" y="355345"/>
                  </a:cubicBezTo>
                  <a:cubicBezTo>
                    <a:pt x="456979" y="324153"/>
                    <a:pt x="506945" y="339711"/>
                    <a:pt x="528338" y="340235"/>
                  </a:cubicBezTo>
                  <a:cubicBezTo>
                    <a:pt x="554817" y="340833"/>
                    <a:pt x="580697" y="333952"/>
                    <a:pt x="607401" y="327519"/>
                  </a:cubicBezTo>
                  <a:cubicBezTo>
                    <a:pt x="626998" y="322807"/>
                    <a:pt x="649962" y="322358"/>
                    <a:pt x="667614" y="306575"/>
                  </a:cubicBezTo>
                  <a:cubicBezTo>
                    <a:pt x="673374" y="301339"/>
                    <a:pt x="691027" y="278675"/>
                    <a:pt x="675618" y="277329"/>
                  </a:cubicBezTo>
                  <a:cubicBezTo>
                    <a:pt x="671055" y="276880"/>
                    <a:pt x="661780" y="287502"/>
                    <a:pt x="658264" y="290494"/>
                  </a:cubicBezTo>
                  <a:cubicBezTo>
                    <a:pt x="650261" y="297151"/>
                    <a:pt x="645175" y="300068"/>
                    <a:pt x="635974" y="304107"/>
                  </a:cubicBezTo>
                  <a:cubicBezTo>
                    <a:pt x="628120" y="307548"/>
                    <a:pt x="604932" y="319815"/>
                    <a:pt x="599846" y="308969"/>
                  </a:cubicBezTo>
                  <a:cubicBezTo>
                    <a:pt x="594685" y="297899"/>
                    <a:pt x="616676" y="291167"/>
                    <a:pt x="609495" y="283986"/>
                  </a:cubicBezTo>
                  <a:cubicBezTo>
                    <a:pt x="601192" y="275683"/>
                    <a:pt x="591693" y="301639"/>
                    <a:pt x="584587" y="307323"/>
                  </a:cubicBezTo>
                  <a:cubicBezTo>
                    <a:pt x="561175" y="326323"/>
                    <a:pt x="513153" y="332082"/>
                    <a:pt x="489218" y="327220"/>
                  </a:cubicBezTo>
                  <a:cubicBezTo>
                    <a:pt x="477698" y="324901"/>
                    <a:pt x="445310" y="321909"/>
                    <a:pt x="441795" y="308520"/>
                  </a:cubicBezTo>
                  <a:cubicBezTo>
                    <a:pt x="438952" y="297749"/>
                    <a:pt x="447180" y="285856"/>
                    <a:pt x="451893" y="275908"/>
                  </a:cubicBezTo>
                  <a:cubicBezTo>
                    <a:pt x="458176" y="262518"/>
                    <a:pt x="473659" y="198116"/>
                    <a:pt x="450097" y="233197"/>
                  </a:cubicBezTo>
                  <a:cubicBezTo>
                    <a:pt x="436110" y="254066"/>
                    <a:pt x="430425" y="297076"/>
                    <a:pt x="407462" y="311213"/>
                  </a:cubicBezTo>
                  <a:cubicBezTo>
                    <a:pt x="387939" y="323181"/>
                    <a:pt x="403348" y="294159"/>
                    <a:pt x="398635" y="285332"/>
                  </a:cubicBezTo>
                  <a:cubicBezTo>
                    <a:pt x="387266" y="295804"/>
                    <a:pt x="387041" y="313607"/>
                    <a:pt x="377766" y="325051"/>
                  </a:cubicBezTo>
                  <a:cubicBezTo>
                    <a:pt x="366322" y="339412"/>
                    <a:pt x="366846" y="327220"/>
                    <a:pt x="361535" y="317795"/>
                  </a:cubicBezTo>
                  <a:cubicBezTo>
                    <a:pt x="361161" y="317197"/>
                    <a:pt x="353456" y="344199"/>
                    <a:pt x="352634" y="346069"/>
                  </a:cubicBezTo>
                  <a:cubicBezTo>
                    <a:pt x="348520" y="354746"/>
                    <a:pt x="338272" y="364395"/>
                    <a:pt x="330867" y="369631"/>
                  </a:cubicBezTo>
                  <a:cubicBezTo>
                    <a:pt x="311045" y="383619"/>
                    <a:pt x="288755" y="381300"/>
                    <a:pt x="269457" y="376962"/>
                  </a:cubicBezTo>
                  <a:close/>
                </a:path>
              </a:pathLst>
            </a:custGeom>
            <a:gradFill>
              <a:gsLst>
                <a:gs pos="2000">
                  <a:srgbClr val="A7BD3F"/>
                </a:gs>
                <a:gs pos="18000">
                  <a:srgbClr val="72AC32"/>
                </a:gs>
                <a:gs pos="56000">
                  <a:srgbClr val="549234"/>
                </a:gs>
                <a:gs pos="83000">
                  <a:srgbClr val="3D7F37"/>
                </a:gs>
              </a:gsLst>
              <a:lin ang="1042137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BD1C7E2F-A405-D47D-44FC-0A30CA69715F}"/>
                </a:ext>
              </a:extLst>
            </p:cNvPr>
            <p:cNvSpPr/>
            <p:nvPr/>
          </p:nvSpPr>
          <p:spPr>
            <a:xfrm>
              <a:off x="1987047" y="3779397"/>
              <a:ext cx="84100" cy="113357"/>
            </a:xfrm>
            <a:custGeom>
              <a:avLst/>
              <a:gdLst>
                <a:gd name="connsiteX0" fmla="*/ 84101 w 84100"/>
                <a:gd name="connsiteY0" fmla="*/ 0 h 113357"/>
                <a:gd name="connsiteX1" fmla="*/ 6010 w 84100"/>
                <a:gd name="connsiteY1" fmla="*/ 48246 h 113357"/>
                <a:gd name="connsiteX2" fmla="*/ 31068 w 84100"/>
                <a:gd name="connsiteY2" fmla="*/ 113321 h 113357"/>
                <a:gd name="connsiteX3" fmla="*/ 84101 w 84100"/>
                <a:gd name="connsiteY3" fmla="*/ 0 h 11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00" h="113357">
                  <a:moveTo>
                    <a:pt x="84101" y="0"/>
                  </a:moveTo>
                  <a:cubicBezTo>
                    <a:pt x="45055" y="6657"/>
                    <a:pt x="22316" y="8153"/>
                    <a:pt x="6010" y="48246"/>
                  </a:cubicBezTo>
                  <a:cubicBezTo>
                    <a:pt x="-10222" y="88413"/>
                    <a:pt x="9226" y="111301"/>
                    <a:pt x="31068" y="113321"/>
                  </a:cubicBezTo>
                  <a:cubicBezTo>
                    <a:pt x="52909" y="115341"/>
                    <a:pt x="-8352" y="33660"/>
                    <a:pt x="84101" y="0"/>
                  </a:cubicBezTo>
                  <a:close/>
                </a:path>
              </a:pathLst>
            </a:custGeom>
            <a:gradFill>
              <a:gsLst>
                <a:gs pos="2000">
                  <a:srgbClr val="A7BD3F"/>
                </a:gs>
                <a:gs pos="18000">
                  <a:srgbClr val="72AC32"/>
                </a:gs>
                <a:gs pos="56000">
                  <a:srgbClr val="549234"/>
                </a:gs>
                <a:gs pos="83000">
                  <a:srgbClr val="3D7F37"/>
                </a:gs>
              </a:gsLst>
              <a:lin ang="236208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84FE6EC9-02AB-E491-9887-D0AD88A0F918}"/>
                </a:ext>
              </a:extLst>
            </p:cNvPr>
            <p:cNvSpPr/>
            <p:nvPr/>
          </p:nvSpPr>
          <p:spPr>
            <a:xfrm>
              <a:off x="1720053" y="3190650"/>
              <a:ext cx="86034" cy="122143"/>
            </a:xfrm>
            <a:custGeom>
              <a:avLst/>
              <a:gdLst>
                <a:gd name="connsiteX0" fmla="*/ 15544 w 86034"/>
                <a:gd name="connsiteY0" fmla="*/ 75 h 122143"/>
                <a:gd name="connsiteX1" fmla="*/ 15544 w 86034"/>
                <a:gd name="connsiteY1" fmla="*/ 106140 h 122143"/>
                <a:gd name="connsiteX2" fmla="*/ 83836 w 86034"/>
                <a:gd name="connsiteY2" fmla="*/ 99483 h 122143"/>
                <a:gd name="connsiteX3" fmla="*/ 15619 w 86034"/>
                <a:gd name="connsiteY3" fmla="*/ 0 h 12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34" h="122143">
                  <a:moveTo>
                    <a:pt x="15544" y="75"/>
                  </a:moveTo>
                  <a:cubicBezTo>
                    <a:pt x="-3230" y="41514"/>
                    <a:pt x="-7045" y="78165"/>
                    <a:pt x="15544" y="106140"/>
                  </a:cubicBezTo>
                  <a:cubicBezTo>
                    <a:pt x="38059" y="134190"/>
                    <a:pt x="68727" y="121100"/>
                    <a:pt x="83836" y="99483"/>
                  </a:cubicBezTo>
                  <a:cubicBezTo>
                    <a:pt x="98946" y="77941"/>
                    <a:pt x="31776" y="94621"/>
                    <a:pt x="15619" y="0"/>
                  </a:cubicBezTo>
                  <a:close/>
                </a:path>
              </a:pathLst>
            </a:custGeom>
            <a:gradFill>
              <a:gsLst>
                <a:gs pos="0">
                  <a:srgbClr val="B7CB16"/>
                </a:gs>
                <a:gs pos="50000">
                  <a:srgbClr val="7BA51C"/>
                </a:gs>
                <a:gs pos="100000">
                  <a:srgbClr val="408023"/>
                </a:gs>
              </a:gsLst>
              <a:lin ang="1461296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03F17EB4-7B53-BE2A-4A3E-FDA04403BBC0}"/>
                </a:ext>
              </a:extLst>
            </p:cNvPr>
            <p:cNvSpPr/>
            <p:nvPr/>
          </p:nvSpPr>
          <p:spPr>
            <a:xfrm>
              <a:off x="2123568" y="3309132"/>
              <a:ext cx="100562" cy="109192"/>
            </a:xfrm>
            <a:custGeom>
              <a:avLst/>
              <a:gdLst>
                <a:gd name="connsiteX0" fmla="*/ 26119 w 100562"/>
                <a:gd name="connsiteY0" fmla="*/ 0 h 109192"/>
                <a:gd name="connsiteX1" fmla="*/ 25147 w 100562"/>
                <a:gd name="connsiteY1" fmla="*/ 108385 h 109192"/>
                <a:gd name="connsiteX2" fmla="*/ 100470 w 100562"/>
                <a:gd name="connsiteY2" fmla="*/ 56997 h 109192"/>
                <a:gd name="connsiteX3" fmla="*/ 26119 w 100562"/>
                <a:gd name="connsiteY3" fmla="*/ 0 h 10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62" h="109192">
                  <a:moveTo>
                    <a:pt x="26119" y="0"/>
                  </a:moveTo>
                  <a:cubicBezTo>
                    <a:pt x="-6943" y="57895"/>
                    <a:pt x="-10084" y="101952"/>
                    <a:pt x="25147" y="108385"/>
                  </a:cubicBezTo>
                  <a:cubicBezTo>
                    <a:pt x="60377" y="114743"/>
                    <a:pt x="97328" y="82279"/>
                    <a:pt x="100470" y="56997"/>
                  </a:cubicBezTo>
                  <a:cubicBezTo>
                    <a:pt x="103611" y="31790"/>
                    <a:pt x="26268" y="126860"/>
                    <a:pt x="26119" y="0"/>
                  </a:cubicBezTo>
                  <a:close/>
                </a:path>
              </a:pathLst>
            </a:custGeom>
            <a:gradFill>
              <a:gsLst>
                <a:gs pos="0">
                  <a:srgbClr val="C7D101"/>
                </a:gs>
                <a:gs pos="50000">
                  <a:srgbClr val="DFE46D"/>
                </a:gs>
                <a:gs pos="100000">
                  <a:srgbClr val="F7F7D9"/>
                </a:gs>
              </a:gsLst>
              <a:lin ang="311239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D72251AC-76CE-C545-048C-E567F573FBC9}"/>
                </a:ext>
              </a:extLst>
            </p:cNvPr>
            <p:cNvSpPr/>
            <p:nvPr/>
          </p:nvSpPr>
          <p:spPr>
            <a:xfrm>
              <a:off x="2229841" y="3493662"/>
              <a:ext cx="112569" cy="78635"/>
            </a:xfrm>
            <a:custGeom>
              <a:avLst/>
              <a:gdLst>
                <a:gd name="connsiteX0" fmla="*/ 49399 w 112569"/>
                <a:gd name="connsiteY0" fmla="*/ 0 h 78635"/>
                <a:gd name="connsiteX1" fmla="*/ 27407 w 112569"/>
                <a:gd name="connsiteY1" fmla="*/ 76669 h 78635"/>
                <a:gd name="connsiteX2" fmla="*/ 110734 w 112569"/>
                <a:gd name="connsiteY2" fmla="*/ 62009 h 78635"/>
                <a:gd name="connsiteX3" fmla="*/ 49399 w 112569"/>
                <a:gd name="connsiteY3" fmla="*/ 0 h 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569" h="78635">
                  <a:moveTo>
                    <a:pt x="49399" y="0"/>
                  </a:moveTo>
                  <a:cubicBezTo>
                    <a:pt x="-17397" y="33286"/>
                    <a:pt x="-7823" y="70311"/>
                    <a:pt x="27407" y="76669"/>
                  </a:cubicBezTo>
                  <a:cubicBezTo>
                    <a:pt x="62638" y="83028"/>
                    <a:pt x="102057" y="72855"/>
                    <a:pt x="110734" y="62009"/>
                  </a:cubicBezTo>
                  <a:cubicBezTo>
                    <a:pt x="127190" y="41589"/>
                    <a:pt x="26959" y="110329"/>
                    <a:pt x="49399" y="0"/>
                  </a:cubicBezTo>
                  <a:close/>
                </a:path>
              </a:pathLst>
            </a:custGeom>
            <a:gradFill>
              <a:gsLst>
                <a:gs pos="0">
                  <a:srgbClr val="C7D101"/>
                </a:gs>
                <a:gs pos="50000">
                  <a:srgbClr val="DFE46D"/>
                </a:gs>
                <a:gs pos="100000">
                  <a:srgbClr val="F7F7D9"/>
                </a:gs>
              </a:gsLst>
              <a:lin ang="311007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8F7DAAC8-E772-1EC6-49BA-4544F7135F3A}"/>
                </a:ext>
              </a:extLst>
            </p:cNvPr>
            <p:cNvSpPr/>
            <p:nvPr/>
          </p:nvSpPr>
          <p:spPr>
            <a:xfrm>
              <a:off x="1017893" y="4127976"/>
              <a:ext cx="1002342" cy="398829"/>
            </a:xfrm>
            <a:custGeom>
              <a:avLst/>
              <a:gdLst>
                <a:gd name="connsiteX0" fmla="*/ 991769 w 1002342"/>
                <a:gd name="connsiteY0" fmla="*/ 76506 h 398829"/>
                <a:gd name="connsiteX1" fmla="*/ 1001642 w 1002342"/>
                <a:gd name="connsiteY1" fmla="*/ 143825 h 398829"/>
                <a:gd name="connsiteX2" fmla="*/ 531528 w 1002342"/>
                <a:gd name="connsiteY2" fmla="*/ 389766 h 398829"/>
                <a:gd name="connsiteX3" fmla="*/ 11970 w 1002342"/>
                <a:gd name="connsiteY3" fmla="*/ 273976 h 398829"/>
                <a:gd name="connsiteX4" fmla="*/ 676 w 1002342"/>
                <a:gd name="connsiteY4" fmla="*/ 201870 h 398829"/>
                <a:gd name="connsiteX5" fmla="*/ 479093 w 1002342"/>
                <a:gd name="connsiteY5" fmla="*/ 15320 h 398829"/>
                <a:gd name="connsiteX6" fmla="*/ 991769 w 1002342"/>
                <a:gd name="connsiteY6" fmla="*/ 76506 h 39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2342" h="398829">
                  <a:moveTo>
                    <a:pt x="991769" y="76506"/>
                  </a:moveTo>
                  <a:cubicBezTo>
                    <a:pt x="993415" y="78675"/>
                    <a:pt x="1001268" y="141133"/>
                    <a:pt x="1001642" y="143825"/>
                  </a:cubicBezTo>
                  <a:cubicBezTo>
                    <a:pt x="1016079" y="247273"/>
                    <a:pt x="805593" y="357378"/>
                    <a:pt x="531528" y="389766"/>
                  </a:cubicBezTo>
                  <a:cubicBezTo>
                    <a:pt x="268832" y="420883"/>
                    <a:pt x="43087" y="369346"/>
                    <a:pt x="11970" y="273976"/>
                  </a:cubicBezTo>
                  <a:cubicBezTo>
                    <a:pt x="10624" y="269788"/>
                    <a:pt x="1274" y="206133"/>
                    <a:pt x="676" y="201870"/>
                  </a:cubicBezTo>
                  <a:cubicBezTo>
                    <a:pt x="-13761" y="98497"/>
                    <a:pt x="205028" y="47783"/>
                    <a:pt x="479093" y="15320"/>
                  </a:cubicBezTo>
                  <a:cubicBezTo>
                    <a:pt x="746202" y="-16246"/>
                    <a:pt x="933874" y="-538"/>
                    <a:pt x="991769" y="7650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8000">
                  <a:srgbClr val="D11526"/>
                </a:gs>
                <a:gs pos="48000">
                  <a:srgbClr val="BA292B"/>
                </a:gs>
                <a:gs pos="76000">
                  <a:srgbClr val="AC352E"/>
                </a:gs>
                <a:gs pos="100000">
                  <a:srgbClr val="A83A30"/>
                </a:gs>
              </a:gsLst>
              <a:lin ang="1778146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DA797DA5-9606-16A5-FCFA-68B1CFAF2B86}"/>
                </a:ext>
              </a:extLst>
            </p:cNvPr>
            <p:cNvSpPr/>
            <p:nvPr/>
          </p:nvSpPr>
          <p:spPr>
            <a:xfrm>
              <a:off x="1017868" y="4074879"/>
              <a:ext cx="994074" cy="397911"/>
            </a:xfrm>
            <a:custGeom>
              <a:avLst/>
              <a:gdLst>
                <a:gd name="connsiteX0" fmla="*/ 993365 w 994074"/>
                <a:gd name="connsiteY0" fmla="*/ 137457 h 397911"/>
                <a:gd name="connsiteX1" fmla="*/ 524073 w 994074"/>
                <a:gd name="connsiteY1" fmla="*/ 389382 h 397911"/>
                <a:gd name="connsiteX2" fmla="*/ 701 w 994074"/>
                <a:gd name="connsiteY2" fmla="*/ 254968 h 397911"/>
                <a:gd name="connsiteX3" fmla="*/ 470815 w 994074"/>
                <a:gd name="connsiteY3" fmla="*/ 9027 h 397911"/>
                <a:gd name="connsiteX4" fmla="*/ 993365 w 994074"/>
                <a:gd name="connsiteY4" fmla="*/ 137532 h 39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074" h="397911">
                  <a:moveTo>
                    <a:pt x="993365" y="137457"/>
                  </a:moveTo>
                  <a:cubicBezTo>
                    <a:pt x="1007876" y="240830"/>
                    <a:pt x="798213" y="356919"/>
                    <a:pt x="524073" y="389382"/>
                  </a:cubicBezTo>
                  <a:cubicBezTo>
                    <a:pt x="250007" y="421845"/>
                    <a:pt x="15212" y="358340"/>
                    <a:pt x="701" y="254968"/>
                  </a:cubicBezTo>
                  <a:cubicBezTo>
                    <a:pt x="-13736" y="151595"/>
                    <a:pt x="196675" y="41415"/>
                    <a:pt x="470815" y="9027"/>
                  </a:cubicBezTo>
                  <a:cubicBezTo>
                    <a:pt x="744956" y="-23362"/>
                    <a:pt x="978854" y="34159"/>
                    <a:pt x="993365" y="137532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000">
                  <a:srgbClr val="E61C37"/>
                </a:gs>
                <a:gs pos="8000">
                  <a:srgbClr val="EC576B"/>
                </a:gs>
                <a:gs pos="13000">
                  <a:srgbClr val="F28A98"/>
                </a:gs>
                <a:gs pos="19000">
                  <a:srgbClr val="F6B4BD"/>
                </a:gs>
                <a:gs pos="24000">
                  <a:srgbClr val="FAD4DA"/>
                </a:gs>
                <a:gs pos="29000">
                  <a:srgbClr val="FCECEE"/>
                </a:gs>
                <a:gs pos="34000">
                  <a:srgbClr val="FEFAFA"/>
                </a:gs>
                <a:gs pos="38000">
                  <a:srgbClr val="FFFFFF"/>
                </a:gs>
                <a:gs pos="50000">
                  <a:srgbClr val="F7CDD0"/>
                </a:gs>
                <a:gs pos="75000">
                  <a:srgbClr val="E86C74"/>
                </a:gs>
                <a:gs pos="92000">
                  <a:srgbClr val="DF2F3B"/>
                </a:gs>
                <a:gs pos="100000">
                  <a:srgbClr val="DC1825"/>
                </a:gs>
              </a:gsLst>
              <a:lin ang="2159543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111EE2A5-48C6-98F0-7B64-6A36C8BBFAE5}"/>
                </a:ext>
              </a:extLst>
            </p:cNvPr>
            <p:cNvSpPr/>
            <p:nvPr/>
          </p:nvSpPr>
          <p:spPr>
            <a:xfrm>
              <a:off x="1017868" y="4074804"/>
              <a:ext cx="994072" cy="392499"/>
            </a:xfrm>
            <a:custGeom>
              <a:avLst/>
              <a:gdLst>
                <a:gd name="connsiteX0" fmla="*/ 993365 w 994072"/>
                <a:gd name="connsiteY0" fmla="*/ 137532 h 392499"/>
                <a:gd name="connsiteX1" fmla="*/ 523250 w 994072"/>
                <a:gd name="connsiteY1" fmla="*/ 383473 h 392499"/>
                <a:gd name="connsiteX2" fmla="*/ 701 w 994072"/>
                <a:gd name="connsiteY2" fmla="*/ 254967 h 392499"/>
                <a:gd name="connsiteX3" fmla="*/ 470815 w 994072"/>
                <a:gd name="connsiteY3" fmla="*/ 9027 h 392499"/>
                <a:gd name="connsiteX4" fmla="*/ 993365 w 994072"/>
                <a:gd name="connsiteY4" fmla="*/ 137532 h 39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072" h="392499">
                  <a:moveTo>
                    <a:pt x="993365" y="137532"/>
                  </a:moveTo>
                  <a:cubicBezTo>
                    <a:pt x="1007876" y="240905"/>
                    <a:pt x="797390" y="351085"/>
                    <a:pt x="523250" y="383473"/>
                  </a:cubicBezTo>
                  <a:cubicBezTo>
                    <a:pt x="249110" y="415861"/>
                    <a:pt x="15212" y="358340"/>
                    <a:pt x="701" y="254967"/>
                  </a:cubicBezTo>
                  <a:cubicBezTo>
                    <a:pt x="-13736" y="151594"/>
                    <a:pt x="196675" y="41415"/>
                    <a:pt x="470815" y="9027"/>
                  </a:cubicBezTo>
                  <a:cubicBezTo>
                    <a:pt x="744956" y="-23362"/>
                    <a:pt x="978854" y="34159"/>
                    <a:pt x="993365" y="137532"/>
                  </a:cubicBezTo>
                  <a:close/>
                </a:path>
              </a:pathLst>
            </a:custGeom>
            <a:gradFill>
              <a:gsLst>
                <a:gs pos="0">
                  <a:srgbClr val="EF7C73"/>
                </a:gs>
                <a:gs pos="3000">
                  <a:srgbClr val="EE7970"/>
                </a:gs>
                <a:gs pos="38000">
                  <a:srgbClr val="EC625A"/>
                </a:gs>
                <a:gs pos="71000">
                  <a:srgbClr val="EA544C"/>
                </a:gs>
                <a:gs pos="100000">
                  <a:srgbClr val="EA5048"/>
                </a:gs>
              </a:gsLst>
              <a:lin ang="1778146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BDFF8478-1887-47C2-854E-B35CB039A6CB}"/>
                </a:ext>
              </a:extLst>
            </p:cNvPr>
            <p:cNvSpPr/>
            <p:nvPr/>
          </p:nvSpPr>
          <p:spPr>
            <a:xfrm>
              <a:off x="1029678" y="4077773"/>
              <a:ext cx="969592" cy="383121"/>
            </a:xfrm>
            <a:custGeom>
              <a:avLst/>
              <a:gdLst>
                <a:gd name="connsiteX0" fmla="*/ 965847 w 969592"/>
                <a:gd name="connsiteY0" fmla="*/ 136582 h 383121"/>
                <a:gd name="connsiteX1" fmla="*/ 969138 w 969592"/>
                <a:gd name="connsiteY1" fmla="*/ 155432 h 383121"/>
                <a:gd name="connsiteX2" fmla="*/ 926204 w 969592"/>
                <a:gd name="connsiteY2" fmla="*/ 225594 h 383121"/>
                <a:gd name="connsiteX3" fmla="*/ 771069 w 969592"/>
                <a:gd name="connsiteY3" fmla="*/ 313334 h 383121"/>
                <a:gd name="connsiteX4" fmla="*/ 661638 w 969592"/>
                <a:gd name="connsiteY4" fmla="*/ 346993 h 383121"/>
                <a:gd name="connsiteX5" fmla="*/ 546297 w 969592"/>
                <a:gd name="connsiteY5" fmla="*/ 365843 h 383121"/>
                <a:gd name="connsiteX6" fmla="*/ 532160 w 969592"/>
                <a:gd name="connsiteY6" fmla="*/ 363673 h 383121"/>
                <a:gd name="connsiteX7" fmla="*/ 519967 w 969592"/>
                <a:gd name="connsiteY7" fmla="*/ 365170 h 383121"/>
                <a:gd name="connsiteX8" fmla="*/ 505157 w 969592"/>
                <a:gd name="connsiteY8" fmla="*/ 356493 h 383121"/>
                <a:gd name="connsiteX9" fmla="*/ 490197 w 969592"/>
                <a:gd name="connsiteY9" fmla="*/ 357914 h 383121"/>
                <a:gd name="connsiteX10" fmla="*/ 478603 w 969592"/>
                <a:gd name="connsiteY10" fmla="*/ 345796 h 383121"/>
                <a:gd name="connsiteX11" fmla="*/ 467757 w 969592"/>
                <a:gd name="connsiteY11" fmla="*/ 359260 h 383121"/>
                <a:gd name="connsiteX12" fmla="*/ 375006 w 969592"/>
                <a:gd name="connsiteY12" fmla="*/ 383046 h 383121"/>
                <a:gd name="connsiteX13" fmla="*/ 261535 w 969592"/>
                <a:gd name="connsiteY13" fmla="*/ 378185 h 383121"/>
                <a:gd name="connsiteX14" fmla="*/ 634 w 969592"/>
                <a:gd name="connsiteY14" fmla="*/ 249230 h 383121"/>
                <a:gd name="connsiteX15" fmla="*/ 24047 w 969592"/>
                <a:gd name="connsiteY15" fmla="*/ 180714 h 383121"/>
                <a:gd name="connsiteX16" fmla="*/ 42747 w 969592"/>
                <a:gd name="connsiteY16" fmla="*/ 169494 h 383121"/>
                <a:gd name="connsiteX17" fmla="*/ 86878 w 969592"/>
                <a:gd name="connsiteY17" fmla="*/ 150345 h 383121"/>
                <a:gd name="connsiteX18" fmla="*/ 78276 w 969592"/>
                <a:gd name="connsiteY18" fmla="*/ 138153 h 383121"/>
                <a:gd name="connsiteX19" fmla="*/ 134750 w 969592"/>
                <a:gd name="connsiteY19" fmla="*/ 98285 h 383121"/>
                <a:gd name="connsiteX20" fmla="*/ 227726 w 969592"/>
                <a:gd name="connsiteY20" fmla="*/ 60287 h 383121"/>
                <a:gd name="connsiteX21" fmla="*/ 459380 w 969592"/>
                <a:gd name="connsiteY21" fmla="*/ 9647 h 383121"/>
                <a:gd name="connsiteX22" fmla="*/ 529991 w 969592"/>
                <a:gd name="connsiteY22" fmla="*/ 12265 h 383121"/>
                <a:gd name="connsiteX23" fmla="*/ 556918 w 969592"/>
                <a:gd name="connsiteY23" fmla="*/ 5234 h 383121"/>
                <a:gd name="connsiteX24" fmla="*/ 753417 w 969592"/>
                <a:gd name="connsiteY24" fmla="*/ 11517 h 383121"/>
                <a:gd name="connsiteX25" fmla="*/ 846542 w 969592"/>
                <a:gd name="connsiteY25" fmla="*/ 33209 h 383121"/>
                <a:gd name="connsiteX26" fmla="*/ 884765 w 969592"/>
                <a:gd name="connsiteY26" fmla="*/ 46000 h 383121"/>
                <a:gd name="connsiteX27" fmla="*/ 889178 w 969592"/>
                <a:gd name="connsiteY27" fmla="*/ 82577 h 383121"/>
                <a:gd name="connsiteX28" fmla="*/ 921267 w 969592"/>
                <a:gd name="connsiteY28" fmla="*/ 85793 h 383121"/>
                <a:gd name="connsiteX29" fmla="*/ 927176 w 969592"/>
                <a:gd name="connsiteY29" fmla="*/ 95442 h 383121"/>
                <a:gd name="connsiteX30" fmla="*/ 937274 w 969592"/>
                <a:gd name="connsiteY30" fmla="*/ 102025 h 383121"/>
                <a:gd name="connsiteX31" fmla="*/ 939518 w 969592"/>
                <a:gd name="connsiteY31" fmla="*/ 110253 h 383121"/>
                <a:gd name="connsiteX32" fmla="*/ 965698 w 969592"/>
                <a:gd name="connsiteY32" fmla="*/ 136657 h 38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69592" h="383121">
                  <a:moveTo>
                    <a:pt x="965847" y="136582"/>
                  </a:moveTo>
                  <a:cubicBezTo>
                    <a:pt x="968914" y="140995"/>
                    <a:pt x="970410" y="146755"/>
                    <a:pt x="969138" y="155432"/>
                  </a:cubicBezTo>
                  <a:cubicBezTo>
                    <a:pt x="965099" y="182359"/>
                    <a:pt x="946998" y="206221"/>
                    <a:pt x="926204" y="225594"/>
                  </a:cubicBezTo>
                  <a:cubicBezTo>
                    <a:pt x="883792" y="265163"/>
                    <a:pt x="827019" y="292240"/>
                    <a:pt x="771069" y="313334"/>
                  </a:cubicBezTo>
                  <a:cubicBezTo>
                    <a:pt x="735540" y="326797"/>
                    <a:pt x="698813" y="337868"/>
                    <a:pt x="661638" y="346993"/>
                  </a:cubicBezTo>
                  <a:cubicBezTo>
                    <a:pt x="624313" y="356193"/>
                    <a:pt x="585043" y="367264"/>
                    <a:pt x="546297" y="365843"/>
                  </a:cubicBezTo>
                  <a:cubicBezTo>
                    <a:pt x="541360" y="365618"/>
                    <a:pt x="536722" y="363673"/>
                    <a:pt x="532160" y="363673"/>
                  </a:cubicBezTo>
                  <a:cubicBezTo>
                    <a:pt x="528420" y="363673"/>
                    <a:pt x="523633" y="365768"/>
                    <a:pt x="519967" y="365170"/>
                  </a:cubicBezTo>
                  <a:cubicBezTo>
                    <a:pt x="512787" y="364048"/>
                    <a:pt x="511141" y="357989"/>
                    <a:pt x="505157" y="356493"/>
                  </a:cubicBezTo>
                  <a:cubicBezTo>
                    <a:pt x="499173" y="354922"/>
                    <a:pt x="496256" y="360008"/>
                    <a:pt x="490197" y="357914"/>
                  </a:cubicBezTo>
                  <a:cubicBezTo>
                    <a:pt x="484064" y="355820"/>
                    <a:pt x="484438" y="346021"/>
                    <a:pt x="478603" y="345796"/>
                  </a:cubicBezTo>
                  <a:cubicBezTo>
                    <a:pt x="471049" y="345572"/>
                    <a:pt x="470076" y="355072"/>
                    <a:pt x="467757" y="359260"/>
                  </a:cubicBezTo>
                  <a:cubicBezTo>
                    <a:pt x="452648" y="386712"/>
                    <a:pt x="403056" y="382822"/>
                    <a:pt x="375006" y="383046"/>
                  </a:cubicBezTo>
                  <a:cubicBezTo>
                    <a:pt x="337083" y="383421"/>
                    <a:pt x="299159" y="381999"/>
                    <a:pt x="261535" y="378185"/>
                  </a:cubicBezTo>
                  <a:cubicBezTo>
                    <a:pt x="177460" y="369732"/>
                    <a:pt x="13949" y="344450"/>
                    <a:pt x="634" y="249230"/>
                  </a:cubicBezTo>
                  <a:cubicBezTo>
                    <a:pt x="-2358" y="227613"/>
                    <a:pt x="5197" y="196347"/>
                    <a:pt x="24047" y="180714"/>
                  </a:cubicBezTo>
                  <a:cubicBezTo>
                    <a:pt x="29208" y="176450"/>
                    <a:pt x="38034" y="172262"/>
                    <a:pt x="42747" y="169494"/>
                  </a:cubicBezTo>
                  <a:cubicBezTo>
                    <a:pt x="55687" y="161939"/>
                    <a:pt x="72741" y="158274"/>
                    <a:pt x="86878" y="150345"/>
                  </a:cubicBezTo>
                  <a:cubicBezTo>
                    <a:pt x="85607" y="149672"/>
                    <a:pt x="62045" y="139350"/>
                    <a:pt x="78276" y="138153"/>
                  </a:cubicBezTo>
                  <a:cubicBezTo>
                    <a:pt x="77229" y="123268"/>
                    <a:pt x="122558" y="104493"/>
                    <a:pt x="134750" y="98285"/>
                  </a:cubicBezTo>
                  <a:cubicBezTo>
                    <a:pt x="164296" y="83175"/>
                    <a:pt x="195936" y="70983"/>
                    <a:pt x="227726" y="60287"/>
                  </a:cubicBezTo>
                  <a:cubicBezTo>
                    <a:pt x="302301" y="35154"/>
                    <a:pt x="380616" y="18997"/>
                    <a:pt x="459380" y="9647"/>
                  </a:cubicBezTo>
                  <a:cubicBezTo>
                    <a:pt x="471946" y="8151"/>
                    <a:pt x="524381" y="-3742"/>
                    <a:pt x="529991" y="12265"/>
                  </a:cubicBezTo>
                  <a:cubicBezTo>
                    <a:pt x="541360" y="11742"/>
                    <a:pt x="546820" y="6880"/>
                    <a:pt x="556918" y="5234"/>
                  </a:cubicBezTo>
                  <a:cubicBezTo>
                    <a:pt x="620648" y="-5238"/>
                    <a:pt x="690211" y="1644"/>
                    <a:pt x="753417" y="11517"/>
                  </a:cubicBezTo>
                  <a:cubicBezTo>
                    <a:pt x="785057" y="16454"/>
                    <a:pt x="816473" y="23261"/>
                    <a:pt x="846542" y="33209"/>
                  </a:cubicBezTo>
                  <a:cubicBezTo>
                    <a:pt x="857313" y="36725"/>
                    <a:pt x="875938" y="39717"/>
                    <a:pt x="884765" y="46000"/>
                  </a:cubicBezTo>
                  <a:cubicBezTo>
                    <a:pt x="898378" y="55724"/>
                    <a:pt x="885812" y="70160"/>
                    <a:pt x="889178" y="82577"/>
                  </a:cubicBezTo>
                  <a:cubicBezTo>
                    <a:pt x="897854" y="82951"/>
                    <a:pt x="914086" y="80856"/>
                    <a:pt x="921267" y="85793"/>
                  </a:cubicBezTo>
                  <a:cubicBezTo>
                    <a:pt x="924857" y="88262"/>
                    <a:pt x="924034" y="92301"/>
                    <a:pt x="927176" y="95442"/>
                  </a:cubicBezTo>
                  <a:cubicBezTo>
                    <a:pt x="930841" y="99033"/>
                    <a:pt x="934132" y="97462"/>
                    <a:pt x="937274" y="102025"/>
                  </a:cubicBezTo>
                  <a:cubicBezTo>
                    <a:pt x="938695" y="104044"/>
                    <a:pt x="938396" y="108009"/>
                    <a:pt x="939518" y="110253"/>
                  </a:cubicBezTo>
                  <a:cubicBezTo>
                    <a:pt x="946624" y="123717"/>
                    <a:pt x="959340" y="127457"/>
                    <a:pt x="965698" y="136657"/>
                  </a:cubicBezTo>
                  <a:close/>
                </a:path>
              </a:pathLst>
            </a:custGeom>
            <a:gradFill>
              <a:gsLst>
                <a:gs pos="3000">
                  <a:srgbClr val="F39A87"/>
                </a:gs>
                <a:gs pos="22000">
                  <a:srgbClr val="EF7C73"/>
                </a:gs>
                <a:gs pos="35000">
                  <a:srgbClr val="EE786B"/>
                </a:gs>
                <a:gs pos="70000">
                  <a:srgbClr val="EE715D"/>
                </a:gs>
                <a:gs pos="100000">
                  <a:srgbClr val="EE6F59"/>
                </a:gs>
              </a:gsLst>
              <a:lin ang="1778174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7582F171-00A2-7D31-53FF-9A09AB121DF1}"/>
                </a:ext>
              </a:extLst>
            </p:cNvPr>
            <p:cNvSpPr/>
            <p:nvPr/>
          </p:nvSpPr>
          <p:spPr>
            <a:xfrm>
              <a:off x="1169963" y="4454537"/>
              <a:ext cx="252897" cy="46266"/>
            </a:xfrm>
            <a:custGeom>
              <a:avLst/>
              <a:gdLst>
                <a:gd name="connsiteX0" fmla="*/ 252897 w 252897"/>
                <a:gd name="connsiteY0" fmla="*/ 25507 h 46266"/>
                <a:gd name="connsiteX1" fmla="*/ 0 w 252897"/>
                <a:gd name="connsiteY1" fmla="*/ 0 h 46266"/>
                <a:gd name="connsiteX2" fmla="*/ 252897 w 252897"/>
                <a:gd name="connsiteY2" fmla="*/ 25507 h 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897" h="46266">
                  <a:moveTo>
                    <a:pt x="252897" y="25507"/>
                  </a:moveTo>
                  <a:cubicBezTo>
                    <a:pt x="251177" y="41140"/>
                    <a:pt x="93425" y="73603"/>
                    <a:pt x="0" y="0"/>
                  </a:cubicBezTo>
                  <a:cubicBezTo>
                    <a:pt x="76370" y="21243"/>
                    <a:pt x="185802" y="30294"/>
                    <a:pt x="252897" y="2550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6000">
                  <a:srgbClr val="E5152C"/>
                </a:gs>
                <a:gs pos="18000">
                  <a:srgbClr val="EA4045"/>
                </a:gs>
                <a:gs pos="34000">
                  <a:srgbClr val="F2866C"/>
                </a:gs>
                <a:gs pos="44000">
                  <a:srgbClr val="F7B286"/>
                </a:gs>
                <a:gs pos="45000">
                  <a:srgbClr val="F5AB81"/>
                </a:gs>
                <a:gs pos="50000">
                  <a:srgbClr val="EE8469"/>
                </a:gs>
                <a:gs pos="56000">
                  <a:srgbClr val="E96254"/>
                </a:gs>
                <a:gs pos="63000">
                  <a:srgbClr val="E44742"/>
                </a:gs>
                <a:gs pos="69000">
                  <a:srgbClr val="E03235"/>
                </a:gs>
                <a:gs pos="77000">
                  <a:srgbClr val="DE232C"/>
                </a:gs>
                <a:gs pos="86000">
                  <a:srgbClr val="DC1A26"/>
                </a:gs>
                <a:gs pos="100000">
                  <a:srgbClr val="DC1825"/>
                </a:gs>
              </a:gsLst>
              <a:lin ang="44086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CC63863B-5E3A-3C7F-70F5-1D259898BC9B}"/>
                </a:ext>
              </a:extLst>
            </p:cNvPr>
            <p:cNvSpPr/>
            <p:nvPr/>
          </p:nvSpPr>
          <p:spPr>
            <a:xfrm>
              <a:off x="1180345" y="4092675"/>
              <a:ext cx="348521" cy="131598"/>
            </a:xfrm>
            <a:custGeom>
              <a:avLst/>
              <a:gdLst>
                <a:gd name="connsiteX0" fmla="*/ 13254 w 348521"/>
                <a:gd name="connsiteY0" fmla="*/ 83233 h 131598"/>
                <a:gd name="connsiteX1" fmla="*/ 38537 w 348521"/>
                <a:gd name="connsiteY1" fmla="*/ 73958 h 131598"/>
                <a:gd name="connsiteX2" fmla="*/ 61276 w 348521"/>
                <a:gd name="connsiteY2" fmla="*/ 68124 h 131598"/>
                <a:gd name="connsiteX3" fmla="*/ 78255 w 348521"/>
                <a:gd name="connsiteY3" fmla="*/ 57278 h 131598"/>
                <a:gd name="connsiteX4" fmla="*/ 103687 w 348521"/>
                <a:gd name="connsiteY4" fmla="*/ 45085 h 131598"/>
                <a:gd name="connsiteX5" fmla="*/ 150736 w 348521"/>
                <a:gd name="connsiteY5" fmla="*/ 32145 h 131598"/>
                <a:gd name="connsiteX6" fmla="*/ 173699 w 348521"/>
                <a:gd name="connsiteY6" fmla="*/ 25862 h 131598"/>
                <a:gd name="connsiteX7" fmla="*/ 201974 w 348521"/>
                <a:gd name="connsiteY7" fmla="*/ 20028 h 131598"/>
                <a:gd name="connsiteX8" fmla="*/ 236606 w 348521"/>
                <a:gd name="connsiteY8" fmla="*/ 11201 h 131598"/>
                <a:gd name="connsiteX9" fmla="*/ 342148 w 348521"/>
                <a:gd name="connsiteY9" fmla="*/ 505 h 131598"/>
                <a:gd name="connsiteX10" fmla="*/ 328160 w 348521"/>
                <a:gd name="connsiteY10" fmla="*/ 55034 h 131598"/>
                <a:gd name="connsiteX11" fmla="*/ 310956 w 348521"/>
                <a:gd name="connsiteY11" fmla="*/ 87422 h 131598"/>
                <a:gd name="connsiteX12" fmla="*/ 289414 w 348521"/>
                <a:gd name="connsiteY12" fmla="*/ 87572 h 131598"/>
                <a:gd name="connsiteX13" fmla="*/ 301681 w 348521"/>
                <a:gd name="connsiteY13" fmla="*/ 53014 h 131598"/>
                <a:gd name="connsiteX14" fmla="*/ 267274 w 348521"/>
                <a:gd name="connsiteY14" fmla="*/ 44861 h 131598"/>
                <a:gd name="connsiteX15" fmla="*/ 234063 w 348521"/>
                <a:gd name="connsiteY15" fmla="*/ 49947 h 131598"/>
                <a:gd name="connsiteX16" fmla="*/ 211398 w 348521"/>
                <a:gd name="connsiteY16" fmla="*/ 59148 h 131598"/>
                <a:gd name="connsiteX17" fmla="*/ 151260 w 348521"/>
                <a:gd name="connsiteY17" fmla="*/ 76127 h 131598"/>
                <a:gd name="connsiteX18" fmla="*/ 180581 w 348521"/>
                <a:gd name="connsiteY18" fmla="*/ 99390 h 131598"/>
                <a:gd name="connsiteX19" fmla="*/ 208780 w 348521"/>
                <a:gd name="connsiteY19" fmla="*/ 121306 h 131598"/>
                <a:gd name="connsiteX20" fmla="*/ 186789 w 348521"/>
                <a:gd name="connsiteY20" fmla="*/ 131180 h 131598"/>
                <a:gd name="connsiteX21" fmla="*/ 53048 w 348521"/>
                <a:gd name="connsiteY21" fmla="*/ 118015 h 131598"/>
                <a:gd name="connsiteX22" fmla="*/ 13329 w 348521"/>
                <a:gd name="connsiteY22" fmla="*/ 83308 h 13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521" h="131598">
                  <a:moveTo>
                    <a:pt x="13254" y="83233"/>
                  </a:moveTo>
                  <a:cubicBezTo>
                    <a:pt x="21707" y="79269"/>
                    <a:pt x="29262" y="75529"/>
                    <a:pt x="38537" y="73958"/>
                  </a:cubicBezTo>
                  <a:cubicBezTo>
                    <a:pt x="47213" y="72462"/>
                    <a:pt x="53871" y="73584"/>
                    <a:pt x="61276" y="68124"/>
                  </a:cubicBezTo>
                  <a:cubicBezTo>
                    <a:pt x="68307" y="62962"/>
                    <a:pt x="73019" y="64159"/>
                    <a:pt x="78255" y="57278"/>
                  </a:cubicBezTo>
                  <a:cubicBezTo>
                    <a:pt x="84613" y="48900"/>
                    <a:pt x="92841" y="47180"/>
                    <a:pt x="103687" y="45085"/>
                  </a:cubicBezTo>
                  <a:cubicBezTo>
                    <a:pt x="119694" y="42019"/>
                    <a:pt x="134654" y="35137"/>
                    <a:pt x="150736" y="32145"/>
                  </a:cubicBezTo>
                  <a:cubicBezTo>
                    <a:pt x="159712" y="30500"/>
                    <a:pt x="165397" y="29303"/>
                    <a:pt x="173699" y="25862"/>
                  </a:cubicBezTo>
                  <a:cubicBezTo>
                    <a:pt x="182825" y="22047"/>
                    <a:pt x="192773" y="23020"/>
                    <a:pt x="201974" y="20028"/>
                  </a:cubicBezTo>
                  <a:cubicBezTo>
                    <a:pt x="214091" y="16138"/>
                    <a:pt x="222992" y="11052"/>
                    <a:pt x="236606" y="11201"/>
                  </a:cubicBezTo>
                  <a:cubicBezTo>
                    <a:pt x="272360" y="11725"/>
                    <a:pt x="305870" y="-2861"/>
                    <a:pt x="342148" y="505"/>
                  </a:cubicBezTo>
                  <a:cubicBezTo>
                    <a:pt x="361222" y="2300"/>
                    <a:pt x="331751" y="48900"/>
                    <a:pt x="328160" y="55034"/>
                  </a:cubicBezTo>
                  <a:cubicBezTo>
                    <a:pt x="322102" y="65281"/>
                    <a:pt x="317389" y="77848"/>
                    <a:pt x="310956" y="87422"/>
                  </a:cubicBezTo>
                  <a:cubicBezTo>
                    <a:pt x="305047" y="96173"/>
                    <a:pt x="290910" y="102157"/>
                    <a:pt x="289414" y="87572"/>
                  </a:cubicBezTo>
                  <a:cubicBezTo>
                    <a:pt x="288068" y="74556"/>
                    <a:pt x="302429" y="64758"/>
                    <a:pt x="301681" y="53014"/>
                  </a:cubicBezTo>
                  <a:cubicBezTo>
                    <a:pt x="300709" y="36708"/>
                    <a:pt x="278793" y="41869"/>
                    <a:pt x="267274" y="44861"/>
                  </a:cubicBezTo>
                  <a:cubicBezTo>
                    <a:pt x="256278" y="47703"/>
                    <a:pt x="244834" y="46955"/>
                    <a:pt x="234063" y="49947"/>
                  </a:cubicBezTo>
                  <a:cubicBezTo>
                    <a:pt x="226134" y="52191"/>
                    <a:pt x="218878" y="56904"/>
                    <a:pt x="211398" y="59148"/>
                  </a:cubicBezTo>
                  <a:cubicBezTo>
                    <a:pt x="198084" y="63037"/>
                    <a:pt x="157468" y="61092"/>
                    <a:pt x="151260" y="76127"/>
                  </a:cubicBezTo>
                  <a:cubicBezTo>
                    <a:pt x="145650" y="89666"/>
                    <a:pt x="171455" y="94677"/>
                    <a:pt x="180581" y="99390"/>
                  </a:cubicBezTo>
                  <a:cubicBezTo>
                    <a:pt x="188210" y="103354"/>
                    <a:pt x="205714" y="113377"/>
                    <a:pt x="208780" y="121306"/>
                  </a:cubicBezTo>
                  <a:cubicBezTo>
                    <a:pt x="213717" y="134097"/>
                    <a:pt x="195541" y="131479"/>
                    <a:pt x="186789" y="131180"/>
                  </a:cubicBezTo>
                  <a:cubicBezTo>
                    <a:pt x="142358" y="129908"/>
                    <a:pt x="96656" y="125495"/>
                    <a:pt x="53048" y="118015"/>
                  </a:cubicBezTo>
                  <a:cubicBezTo>
                    <a:pt x="36068" y="115098"/>
                    <a:pt x="-27212" y="102756"/>
                    <a:pt x="13329" y="83308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9000">
                  <a:srgbClr val="D30D23"/>
                </a:gs>
                <a:gs pos="87000">
                  <a:srgbClr val="A82423"/>
                </a:gs>
                <a:gs pos="100000">
                  <a:srgbClr val="9E2A24"/>
                </a:gs>
              </a:gsLst>
              <a:lin ang="1539912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15F01961-489D-7C0F-0132-F96E3BADA18B}"/>
                </a:ext>
              </a:extLst>
            </p:cNvPr>
            <p:cNvSpPr/>
            <p:nvPr/>
          </p:nvSpPr>
          <p:spPr>
            <a:xfrm>
              <a:off x="1230780" y="4101920"/>
              <a:ext cx="277405" cy="113218"/>
            </a:xfrm>
            <a:custGeom>
              <a:avLst/>
              <a:gdLst>
                <a:gd name="connsiteX0" fmla="*/ 818 w 277405"/>
                <a:gd name="connsiteY0" fmla="*/ 85582 h 113218"/>
                <a:gd name="connsiteX1" fmla="*/ 3586 w 277405"/>
                <a:gd name="connsiteY1" fmla="*/ 82067 h 113218"/>
                <a:gd name="connsiteX2" fmla="*/ 19593 w 277405"/>
                <a:gd name="connsiteY2" fmla="*/ 73988 h 113218"/>
                <a:gd name="connsiteX3" fmla="*/ 37246 w 277405"/>
                <a:gd name="connsiteY3" fmla="*/ 62693 h 113218"/>
                <a:gd name="connsiteX4" fmla="*/ 51757 w 277405"/>
                <a:gd name="connsiteY4" fmla="*/ 40702 h 113218"/>
                <a:gd name="connsiteX5" fmla="*/ 89082 w 277405"/>
                <a:gd name="connsiteY5" fmla="*/ 41525 h 113218"/>
                <a:gd name="connsiteX6" fmla="*/ 117206 w 277405"/>
                <a:gd name="connsiteY6" fmla="*/ 27837 h 113218"/>
                <a:gd name="connsiteX7" fmla="*/ 133812 w 277405"/>
                <a:gd name="connsiteY7" fmla="*/ 31652 h 113218"/>
                <a:gd name="connsiteX8" fmla="*/ 144882 w 277405"/>
                <a:gd name="connsiteY8" fmla="*/ 24546 h 113218"/>
                <a:gd name="connsiteX9" fmla="*/ 163283 w 277405"/>
                <a:gd name="connsiteY9" fmla="*/ 11605 h 113218"/>
                <a:gd name="connsiteX10" fmla="*/ 180936 w 277405"/>
                <a:gd name="connsiteY10" fmla="*/ 11755 h 113218"/>
                <a:gd name="connsiteX11" fmla="*/ 192006 w 277405"/>
                <a:gd name="connsiteY11" fmla="*/ 19385 h 113218"/>
                <a:gd name="connsiteX12" fmla="*/ 196643 w 277405"/>
                <a:gd name="connsiteY12" fmla="*/ 14523 h 113218"/>
                <a:gd name="connsiteX13" fmla="*/ 205395 w 277405"/>
                <a:gd name="connsiteY13" fmla="*/ 5397 h 113218"/>
                <a:gd name="connsiteX14" fmla="*/ 238382 w 277405"/>
                <a:gd name="connsiteY14" fmla="*/ 2854 h 113218"/>
                <a:gd name="connsiteX15" fmla="*/ 250050 w 277405"/>
                <a:gd name="connsiteY15" fmla="*/ 86 h 113218"/>
                <a:gd name="connsiteX16" fmla="*/ 264412 w 277405"/>
                <a:gd name="connsiteY16" fmla="*/ 4873 h 113218"/>
                <a:gd name="connsiteX17" fmla="*/ 276828 w 277405"/>
                <a:gd name="connsiteY17" fmla="*/ 12129 h 113218"/>
                <a:gd name="connsiteX18" fmla="*/ 273537 w 277405"/>
                <a:gd name="connsiteY18" fmla="*/ 30230 h 113218"/>
                <a:gd name="connsiteX19" fmla="*/ 251920 w 277405"/>
                <a:gd name="connsiteY19" fmla="*/ 37486 h 113218"/>
                <a:gd name="connsiteX20" fmla="*/ 216465 w 277405"/>
                <a:gd name="connsiteY20" fmla="*/ 32923 h 113218"/>
                <a:gd name="connsiteX21" fmla="*/ 183179 w 277405"/>
                <a:gd name="connsiteY21" fmla="*/ 38010 h 113218"/>
                <a:gd name="connsiteX22" fmla="*/ 160515 w 277405"/>
                <a:gd name="connsiteY22" fmla="*/ 47135 h 113218"/>
                <a:gd name="connsiteX23" fmla="*/ 109876 w 277405"/>
                <a:gd name="connsiteY23" fmla="*/ 55961 h 113218"/>
                <a:gd name="connsiteX24" fmla="*/ 111222 w 277405"/>
                <a:gd name="connsiteY24" fmla="*/ 84385 h 113218"/>
                <a:gd name="connsiteX25" fmla="*/ 129399 w 277405"/>
                <a:gd name="connsiteY25" fmla="*/ 96578 h 113218"/>
                <a:gd name="connsiteX26" fmla="*/ 87735 w 277405"/>
                <a:gd name="connsiteY26" fmla="*/ 110565 h 113218"/>
                <a:gd name="connsiteX27" fmla="*/ 58937 w 277405"/>
                <a:gd name="connsiteY27" fmla="*/ 113033 h 113218"/>
                <a:gd name="connsiteX28" fmla="*/ 39116 w 277405"/>
                <a:gd name="connsiteY28" fmla="*/ 105180 h 113218"/>
                <a:gd name="connsiteX29" fmla="*/ 10467 w 277405"/>
                <a:gd name="connsiteY29" fmla="*/ 100916 h 113218"/>
                <a:gd name="connsiteX30" fmla="*/ 893 w 277405"/>
                <a:gd name="connsiteY30" fmla="*/ 85732 h 11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7405" h="113218">
                  <a:moveTo>
                    <a:pt x="818" y="85582"/>
                  </a:moveTo>
                  <a:cubicBezTo>
                    <a:pt x="1417" y="84460"/>
                    <a:pt x="2314" y="83263"/>
                    <a:pt x="3586" y="82067"/>
                  </a:cubicBezTo>
                  <a:cubicBezTo>
                    <a:pt x="8074" y="77803"/>
                    <a:pt x="14581" y="76980"/>
                    <a:pt x="19593" y="73988"/>
                  </a:cubicBezTo>
                  <a:cubicBezTo>
                    <a:pt x="10093" y="66807"/>
                    <a:pt x="32608" y="63666"/>
                    <a:pt x="37246" y="62693"/>
                  </a:cubicBezTo>
                  <a:cubicBezTo>
                    <a:pt x="39864" y="52969"/>
                    <a:pt x="40088" y="46088"/>
                    <a:pt x="51757" y="40702"/>
                  </a:cubicBezTo>
                  <a:cubicBezTo>
                    <a:pt x="63425" y="35317"/>
                    <a:pt x="78311" y="36588"/>
                    <a:pt x="89082" y="41525"/>
                  </a:cubicBezTo>
                  <a:cubicBezTo>
                    <a:pt x="76515" y="30604"/>
                    <a:pt x="109352" y="25593"/>
                    <a:pt x="117206" y="27837"/>
                  </a:cubicBezTo>
                  <a:cubicBezTo>
                    <a:pt x="121395" y="29034"/>
                    <a:pt x="128875" y="35167"/>
                    <a:pt x="133812" y="31652"/>
                  </a:cubicBezTo>
                  <a:cubicBezTo>
                    <a:pt x="137627" y="28959"/>
                    <a:pt x="133812" y="19010"/>
                    <a:pt x="144882" y="24546"/>
                  </a:cubicBezTo>
                  <a:cubicBezTo>
                    <a:pt x="146977" y="17215"/>
                    <a:pt x="154606" y="13700"/>
                    <a:pt x="163283" y="11605"/>
                  </a:cubicBezTo>
                  <a:cubicBezTo>
                    <a:pt x="168444" y="10334"/>
                    <a:pt x="175774" y="10334"/>
                    <a:pt x="180936" y="11755"/>
                  </a:cubicBezTo>
                  <a:cubicBezTo>
                    <a:pt x="185124" y="12877"/>
                    <a:pt x="189014" y="18936"/>
                    <a:pt x="192006" y="19385"/>
                  </a:cubicBezTo>
                  <a:cubicBezTo>
                    <a:pt x="197915" y="20282"/>
                    <a:pt x="194549" y="17963"/>
                    <a:pt x="196643" y="14523"/>
                  </a:cubicBezTo>
                  <a:cubicBezTo>
                    <a:pt x="199635" y="9511"/>
                    <a:pt x="199112" y="7940"/>
                    <a:pt x="205395" y="5397"/>
                  </a:cubicBezTo>
                  <a:cubicBezTo>
                    <a:pt x="216390" y="984"/>
                    <a:pt x="227536" y="3976"/>
                    <a:pt x="238382" y="2854"/>
                  </a:cubicBezTo>
                  <a:cubicBezTo>
                    <a:pt x="242495" y="2405"/>
                    <a:pt x="245338" y="385"/>
                    <a:pt x="250050" y="86"/>
                  </a:cubicBezTo>
                  <a:cubicBezTo>
                    <a:pt x="258503" y="-512"/>
                    <a:pt x="258353" y="2106"/>
                    <a:pt x="264412" y="4873"/>
                  </a:cubicBezTo>
                  <a:cubicBezTo>
                    <a:pt x="268974" y="6968"/>
                    <a:pt x="274809" y="7566"/>
                    <a:pt x="276828" y="12129"/>
                  </a:cubicBezTo>
                  <a:cubicBezTo>
                    <a:pt x="278923" y="16692"/>
                    <a:pt x="274734" y="25593"/>
                    <a:pt x="273537" y="30230"/>
                  </a:cubicBezTo>
                  <a:cubicBezTo>
                    <a:pt x="270919" y="39880"/>
                    <a:pt x="260896" y="49828"/>
                    <a:pt x="251920" y="37486"/>
                  </a:cubicBezTo>
                  <a:cubicBezTo>
                    <a:pt x="243468" y="25892"/>
                    <a:pt x="230079" y="29333"/>
                    <a:pt x="216465" y="32923"/>
                  </a:cubicBezTo>
                  <a:cubicBezTo>
                    <a:pt x="205470" y="35766"/>
                    <a:pt x="194025" y="35018"/>
                    <a:pt x="183179" y="38010"/>
                  </a:cubicBezTo>
                  <a:cubicBezTo>
                    <a:pt x="175251" y="40179"/>
                    <a:pt x="167995" y="44966"/>
                    <a:pt x="160515" y="47135"/>
                  </a:cubicBezTo>
                  <a:cubicBezTo>
                    <a:pt x="144134" y="51922"/>
                    <a:pt x="125584" y="48856"/>
                    <a:pt x="109876" y="55961"/>
                  </a:cubicBezTo>
                  <a:cubicBezTo>
                    <a:pt x="89979" y="64937"/>
                    <a:pt x="94841" y="74811"/>
                    <a:pt x="111222" y="84385"/>
                  </a:cubicBezTo>
                  <a:cubicBezTo>
                    <a:pt x="115935" y="87153"/>
                    <a:pt x="127603" y="91641"/>
                    <a:pt x="129399" y="96578"/>
                  </a:cubicBezTo>
                  <a:cubicBezTo>
                    <a:pt x="136355" y="115352"/>
                    <a:pt x="96262" y="109892"/>
                    <a:pt x="87735" y="110565"/>
                  </a:cubicBezTo>
                  <a:cubicBezTo>
                    <a:pt x="78535" y="111313"/>
                    <a:pt x="67988" y="113931"/>
                    <a:pt x="58937" y="113033"/>
                  </a:cubicBezTo>
                  <a:cubicBezTo>
                    <a:pt x="51233" y="112285"/>
                    <a:pt x="46371" y="107050"/>
                    <a:pt x="39116" y="105180"/>
                  </a:cubicBezTo>
                  <a:cubicBezTo>
                    <a:pt x="29092" y="102562"/>
                    <a:pt x="19668" y="105479"/>
                    <a:pt x="10467" y="100916"/>
                  </a:cubicBezTo>
                  <a:cubicBezTo>
                    <a:pt x="2763" y="97026"/>
                    <a:pt x="-2099" y="91566"/>
                    <a:pt x="893" y="85732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8000">
                  <a:srgbClr val="E01520"/>
                </a:gs>
                <a:gs pos="83000">
                  <a:srgbClr val="D64019"/>
                </a:gs>
                <a:gs pos="100000">
                  <a:srgbClr val="D34F17"/>
                </a:gs>
              </a:gsLst>
              <a:lin ang="1539724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22FA9474-08AF-796F-5BFA-902EE1223B7F}"/>
                </a:ext>
              </a:extLst>
            </p:cNvPr>
            <p:cNvSpPr/>
            <p:nvPr/>
          </p:nvSpPr>
          <p:spPr>
            <a:xfrm>
              <a:off x="1543138" y="4092058"/>
              <a:ext cx="334894" cy="123015"/>
            </a:xfrm>
            <a:custGeom>
              <a:avLst/>
              <a:gdLst>
                <a:gd name="connsiteX0" fmla="*/ 329567 w 334894"/>
                <a:gd name="connsiteY0" fmla="*/ 35755 h 123015"/>
                <a:gd name="connsiteX1" fmla="*/ 303013 w 334894"/>
                <a:gd name="connsiteY1" fmla="*/ 30369 h 123015"/>
                <a:gd name="connsiteX2" fmla="*/ 279601 w 334894"/>
                <a:gd name="connsiteY2" fmla="*/ 27976 h 123015"/>
                <a:gd name="connsiteX3" fmla="*/ 250279 w 334894"/>
                <a:gd name="connsiteY3" fmla="*/ 16157 h 123015"/>
                <a:gd name="connsiteX4" fmla="*/ 225147 w 334894"/>
                <a:gd name="connsiteY4" fmla="*/ 17205 h 123015"/>
                <a:gd name="connsiteX5" fmla="*/ 187522 w 334894"/>
                <a:gd name="connsiteY5" fmla="*/ 10024 h 123015"/>
                <a:gd name="connsiteX6" fmla="*/ 167775 w 334894"/>
                <a:gd name="connsiteY6" fmla="*/ 10622 h 123015"/>
                <a:gd name="connsiteX7" fmla="*/ 151319 w 334894"/>
                <a:gd name="connsiteY7" fmla="*/ 4489 h 123015"/>
                <a:gd name="connsiteX8" fmla="*/ 117734 w 334894"/>
                <a:gd name="connsiteY8" fmla="*/ 1123 h 123015"/>
                <a:gd name="connsiteX9" fmla="*/ 101653 w 334894"/>
                <a:gd name="connsiteY9" fmla="*/ 1646 h 123015"/>
                <a:gd name="connsiteX10" fmla="*/ 86992 w 334894"/>
                <a:gd name="connsiteY10" fmla="*/ 5985 h 123015"/>
                <a:gd name="connsiteX11" fmla="*/ 64402 w 334894"/>
                <a:gd name="connsiteY11" fmla="*/ 76 h 123015"/>
                <a:gd name="connsiteX12" fmla="*/ 27227 w 334894"/>
                <a:gd name="connsiteY12" fmla="*/ 30968 h 123015"/>
                <a:gd name="connsiteX13" fmla="*/ 0 w 334894"/>
                <a:gd name="connsiteY13" fmla="*/ 83253 h 123015"/>
                <a:gd name="connsiteX14" fmla="*/ 38971 w 334894"/>
                <a:gd name="connsiteY14" fmla="*/ 52660 h 123015"/>
                <a:gd name="connsiteX15" fmla="*/ 75099 w 334894"/>
                <a:gd name="connsiteY15" fmla="*/ 33287 h 123015"/>
                <a:gd name="connsiteX16" fmla="*/ 126486 w 334894"/>
                <a:gd name="connsiteY16" fmla="*/ 44432 h 123015"/>
                <a:gd name="connsiteX17" fmla="*/ 146532 w 334894"/>
                <a:gd name="connsiteY17" fmla="*/ 80485 h 123015"/>
                <a:gd name="connsiteX18" fmla="*/ 97838 w 334894"/>
                <a:gd name="connsiteY18" fmla="*/ 101055 h 123015"/>
                <a:gd name="connsiteX19" fmla="*/ 62607 w 334894"/>
                <a:gd name="connsiteY19" fmla="*/ 118259 h 123015"/>
                <a:gd name="connsiteX20" fmla="*/ 104645 w 334894"/>
                <a:gd name="connsiteY20" fmla="*/ 116464 h 123015"/>
                <a:gd name="connsiteX21" fmla="*/ 136360 w 334894"/>
                <a:gd name="connsiteY21" fmla="*/ 108610 h 123015"/>
                <a:gd name="connsiteX22" fmla="*/ 212655 w 334894"/>
                <a:gd name="connsiteY22" fmla="*/ 88040 h 123015"/>
                <a:gd name="connsiteX23" fmla="*/ 287230 w 334894"/>
                <a:gd name="connsiteY23" fmla="*/ 65076 h 123015"/>
                <a:gd name="connsiteX24" fmla="*/ 332035 w 334894"/>
                <a:gd name="connsiteY24" fmla="*/ 45105 h 123015"/>
                <a:gd name="connsiteX25" fmla="*/ 329492 w 334894"/>
                <a:gd name="connsiteY25" fmla="*/ 35456 h 12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4894" h="123015">
                  <a:moveTo>
                    <a:pt x="329567" y="35755"/>
                  </a:moveTo>
                  <a:cubicBezTo>
                    <a:pt x="320516" y="33137"/>
                    <a:pt x="312438" y="30594"/>
                    <a:pt x="303013" y="30369"/>
                  </a:cubicBezTo>
                  <a:cubicBezTo>
                    <a:pt x="294186" y="30220"/>
                    <a:pt x="287829" y="32239"/>
                    <a:pt x="279601" y="27976"/>
                  </a:cubicBezTo>
                  <a:cubicBezTo>
                    <a:pt x="268904" y="22515"/>
                    <a:pt x="262247" y="17803"/>
                    <a:pt x="250279" y="16157"/>
                  </a:cubicBezTo>
                  <a:cubicBezTo>
                    <a:pt x="239658" y="14661"/>
                    <a:pt x="234347" y="18177"/>
                    <a:pt x="225147" y="17205"/>
                  </a:cubicBezTo>
                  <a:cubicBezTo>
                    <a:pt x="212580" y="15858"/>
                    <a:pt x="202108" y="9575"/>
                    <a:pt x="187522" y="10024"/>
                  </a:cubicBezTo>
                  <a:cubicBezTo>
                    <a:pt x="181164" y="10248"/>
                    <a:pt x="174058" y="11296"/>
                    <a:pt x="167775" y="10622"/>
                  </a:cubicBezTo>
                  <a:cubicBezTo>
                    <a:pt x="158874" y="9725"/>
                    <a:pt x="159847" y="8378"/>
                    <a:pt x="151319" y="4489"/>
                  </a:cubicBezTo>
                  <a:cubicBezTo>
                    <a:pt x="141072" y="-224"/>
                    <a:pt x="129104" y="823"/>
                    <a:pt x="117734" y="1123"/>
                  </a:cubicBezTo>
                  <a:cubicBezTo>
                    <a:pt x="112499" y="1272"/>
                    <a:pt x="106889" y="973"/>
                    <a:pt x="101653" y="1646"/>
                  </a:cubicBezTo>
                  <a:cubicBezTo>
                    <a:pt x="97165" y="2170"/>
                    <a:pt x="90582" y="5910"/>
                    <a:pt x="86992" y="5985"/>
                  </a:cubicBezTo>
                  <a:cubicBezTo>
                    <a:pt x="81681" y="6134"/>
                    <a:pt x="71284" y="749"/>
                    <a:pt x="64402" y="76"/>
                  </a:cubicBezTo>
                  <a:cubicBezTo>
                    <a:pt x="49143" y="-1495"/>
                    <a:pt x="33884" y="21842"/>
                    <a:pt x="27227" y="30968"/>
                  </a:cubicBezTo>
                  <a:cubicBezTo>
                    <a:pt x="16082" y="46227"/>
                    <a:pt x="3142" y="65002"/>
                    <a:pt x="0" y="83253"/>
                  </a:cubicBezTo>
                  <a:cubicBezTo>
                    <a:pt x="24011" y="101279"/>
                    <a:pt x="30294" y="63805"/>
                    <a:pt x="38971" y="52660"/>
                  </a:cubicBezTo>
                  <a:cubicBezTo>
                    <a:pt x="45852" y="43758"/>
                    <a:pt x="63654" y="34259"/>
                    <a:pt x="75099" y="33287"/>
                  </a:cubicBezTo>
                  <a:cubicBezTo>
                    <a:pt x="94098" y="31641"/>
                    <a:pt x="110329" y="37326"/>
                    <a:pt x="126486" y="44432"/>
                  </a:cubicBezTo>
                  <a:cubicBezTo>
                    <a:pt x="146757" y="53258"/>
                    <a:pt x="174956" y="63132"/>
                    <a:pt x="146532" y="80485"/>
                  </a:cubicBezTo>
                  <a:cubicBezTo>
                    <a:pt x="129702" y="90807"/>
                    <a:pt x="117510" y="95669"/>
                    <a:pt x="97838" y="101055"/>
                  </a:cubicBezTo>
                  <a:cubicBezTo>
                    <a:pt x="85795" y="104346"/>
                    <a:pt x="70611" y="109432"/>
                    <a:pt x="62607" y="118259"/>
                  </a:cubicBezTo>
                  <a:cubicBezTo>
                    <a:pt x="73752" y="128506"/>
                    <a:pt x="92078" y="119456"/>
                    <a:pt x="104645" y="116464"/>
                  </a:cubicBezTo>
                  <a:cubicBezTo>
                    <a:pt x="115191" y="113920"/>
                    <a:pt x="125813" y="111377"/>
                    <a:pt x="136360" y="108610"/>
                  </a:cubicBezTo>
                  <a:cubicBezTo>
                    <a:pt x="161866" y="102027"/>
                    <a:pt x="187373" y="95221"/>
                    <a:pt x="212655" y="88040"/>
                  </a:cubicBezTo>
                  <a:cubicBezTo>
                    <a:pt x="237713" y="80934"/>
                    <a:pt x="262771" y="73603"/>
                    <a:pt x="287230" y="65076"/>
                  </a:cubicBezTo>
                  <a:cubicBezTo>
                    <a:pt x="298899" y="61037"/>
                    <a:pt x="324555" y="55203"/>
                    <a:pt x="332035" y="45105"/>
                  </a:cubicBezTo>
                  <a:cubicBezTo>
                    <a:pt x="335476" y="40467"/>
                    <a:pt x="337047" y="37625"/>
                    <a:pt x="329492" y="3545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9000">
                  <a:srgbClr val="D30D23"/>
                </a:gs>
                <a:gs pos="87000">
                  <a:srgbClr val="A82423"/>
                </a:gs>
                <a:gs pos="100000">
                  <a:srgbClr val="9E2A24"/>
                </a:gs>
              </a:gsLst>
              <a:lin ang="175066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5DCDE822-5F3B-5B4F-FAD1-3379D6DE47EC}"/>
                </a:ext>
              </a:extLst>
            </p:cNvPr>
            <p:cNvSpPr/>
            <p:nvPr/>
          </p:nvSpPr>
          <p:spPr>
            <a:xfrm>
              <a:off x="1580680" y="4098286"/>
              <a:ext cx="191739" cy="92365"/>
            </a:xfrm>
            <a:custGeom>
              <a:avLst/>
              <a:gdLst>
                <a:gd name="connsiteX0" fmla="*/ 189624 w 191739"/>
                <a:gd name="connsiteY0" fmla="*/ 44412 h 92365"/>
                <a:gd name="connsiteX1" fmla="*/ 188128 w 191739"/>
                <a:gd name="connsiteY1" fmla="*/ 42841 h 92365"/>
                <a:gd name="connsiteX2" fmla="*/ 165314 w 191739"/>
                <a:gd name="connsiteY2" fmla="*/ 27283 h 92365"/>
                <a:gd name="connsiteX3" fmla="*/ 150803 w 191739"/>
                <a:gd name="connsiteY3" fmla="*/ 13669 h 92365"/>
                <a:gd name="connsiteX4" fmla="*/ 139957 w 191739"/>
                <a:gd name="connsiteY4" fmla="*/ 11575 h 92365"/>
                <a:gd name="connsiteX5" fmla="*/ 121332 w 191739"/>
                <a:gd name="connsiteY5" fmla="*/ 13819 h 92365"/>
                <a:gd name="connsiteX6" fmla="*/ 122080 w 191739"/>
                <a:gd name="connsiteY6" fmla="*/ 5217 h 92365"/>
                <a:gd name="connsiteX7" fmla="*/ 112954 w 191739"/>
                <a:gd name="connsiteY7" fmla="*/ 1028 h 92365"/>
                <a:gd name="connsiteX8" fmla="*/ 83259 w 191739"/>
                <a:gd name="connsiteY8" fmla="*/ 3945 h 92365"/>
                <a:gd name="connsiteX9" fmla="*/ 61642 w 191739"/>
                <a:gd name="connsiteY9" fmla="*/ 1626 h 92365"/>
                <a:gd name="connsiteX10" fmla="*/ 49973 w 191739"/>
                <a:gd name="connsiteY10" fmla="*/ 6862 h 92365"/>
                <a:gd name="connsiteX11" fmla="*/ 33068 w 191739"/>
                <a:gd name="connsiteY11" fmla="*/ 9555 h 92365"/>
                <a:gd name="connsiteX12" fmla="*/ 20726 w 191739"/>
                <a:gd name="connsiteY12" fmla="*/ 18756 h 92365"/>
                <a:gd name="connsiteX13" fmla="*/ 5018 w 191739"/>
                <a:gd name="connsiteY13" fmla="*/ 23244 h 92365"/>
                <a:gd name="connsiteX14" fmla="*/ 1877 w 191739"/>
                <a:gd name="connsiteY14" fmla="*/ 37455 h 92365"/>
                <a:gd name="connsiteX15" fmla="*/ 23195 w 191739"/>
                <a:gd name="connsiteY15" fmla="*/ 27657 h 92365"/>
                <a:gd name="connsiteX16" fmla="*/ 40997 w 191739"/>
                <a:gd name="connsiteY16" fmla="*/ 19578 h 92365"/>
                <a:gd name="connsiteX17" fmla="*/ 60819 w 191739"/>
                <a:gd name="connsiteY17" fmla="*/ 25114 h 92365"/>
                <a:gd name="connsiteX18" fmla="*/ 72263 w 191739"/>
                <a:gd name="connsiteY18" fmla="*/ 26011 h 92365"/>
                <a:gd name="connsiteX19" fmla="*/ 84456 w 191739"/>
                <a:gd name="connsiteY19" fmla="*/ 30873 h 92365"/>
                <a:gd name="connsiteX20" fmla="*/ 105325 w 191739"/>
                <a:gd name="connsiteY20" fmla="*/ 39700 h 92365"/>
                <a:gd name="connsiteX21" fmla="*/ 124024 w 191739"/>
                <a:gd name="connsiteY21" fmla="*/ 51742 h 92365"/>
                <a:gd name="connsiteX22" fmla="*/ 109887 w 191739"/>
                <a:gd name="connsiteY22" fmla="*/ 76426 h 92365"/>
                <a:gd name="connsiteX23" fmla="*/ 119462 w 191739"/>
                <a:gd name="connsiteY23" fmla="*/ 92284 h 92365"/>
                <a:gd name="connsiteX24" fmla="*/ 132701 w 191739"/>
                <a:gd name="connsiteY24" fmla="*/ 87646 h 92365"/>
                <a:gd name="connsiteX25" fmla="*/ 154991 w 191739"/>
                <a:gd name="connsiteY25" fmla="*/ 82934 h 92365"/>
                <a:gd name="connsiteX26" fmla="*/ 182742 w 191739"/>
                <a:gd name="connsiteY26" fmla="*/ 67300 h 92365"/>
                <a:gd name="connsiteX27" fmla="*/ 184463 w 191739"/>
                <a:gd name="connsiteY27" fmla="*/ 61316 h 92365"/>
                <a:gd name="connsiteX28" fmla="*/ 188726 w 191739"/>
                <a:gd name="connsiteY28" fmla="*/ 56155 h 92365"/>
                <a:gd name="connsiteX29" fmla="*/ 189474 w 191739"/>
                <a:gd name="connsiteY29" fmla="*/ 44487 h 9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1739" h="92365">
                  <a:moveTo>
                    <a:pt x="189624" y="44412"/>
                  </a:moveTo>
                  <a:cubicBezTo>
                    <a:pt x="189175" y="43963"/>
                    <a:pt x="188726" y="43440"/>
                    <a:pt x="188128" y="42841"/>
                  </a:cubicBezTo>
                  <a:cubicBezTo>
                    <a:pt x="181246" y="35735"/>
                    <a:pt x="169652" y="35212"/>
                    <a:pt x="165314" y="27283"/>
                  </a:cubicBezTo>
                  <a:cubicBezTo>
                    <a:pt x="160751" y="18905"/>
                    <a:pt x="161649" y="17035"/>
                    <a:pt x="150803" y="13669"/>
                  </a:cubicBezTo>
                  <a:cubicBezTo>
                    <a:pt x="146614" y="12398"/>
                    <a:pt x="144520" y="11425"/>
                    <a:pt x="139957" y="11575"/>
                  </a:cubicBezTo>
                  <a:cubicBezTo>
                    <a:pt x="136441" y="11650"/>
                    <a:pt x="124024" y="16512"/>
                    <a:pt x="121332" y="13819"/>
                  </a:cubicBezTo>
                  <a:cubicBezTo>
                    <a:pt x="119462" y="11949"/>
                    <a:pt x="123351" y="8134"/>
                    <a:pt x="122080" y="5217"/>
                  </a:cubicBezTo>
                  <a:cubicBezTo>
                    <a:pt x="120359" y="1252"/>
                    <a:pt x="117367" y="1252"/>
                    <a:pt x="112954" y="1028"/>
                  </a:cubicBezTo>
                  <a:cubicBezTo>
                    <a:pt x="101585" y="355"/>
                    <a:pt x="93506" y="7984"/>
                    <a:pt x="83259" y="3945"/>
                  </a:cubicBezTo>
                  <a:cubicBezTo>
                    <a:pt x="75554" y="953"/>
                    <a:pt x="70992" y="-1889"/>
                    <a:pt x="61642" y="1626"/>
                  </a:cubicBezTo>
                  <a:cubicBezTo>
                    <a:pt x="57004" y="3347"/>
                    <a:pt x="54910" y="6189"/>
                    <a:pt x="49973" y="6862"/>
                  </a:cubicBezTo>
                  <a:cubicBezTo>
                    <a:pt x="44363" y="7685"/>
                    <a:pt x="39950" y="4394"/>
                    <a:pt x="33068" y="9555"/>
                  </a:cubicBezTo>
                  <a:cubicBezTo>
                    <a:pt x="27084" y="14043"/>
                    <a:pt x="28281" y="16811"/>
                    <a:pt x="20726" y="18756"/>
                  </a:cubicBezTo>
                  <a:cubicBezTo>
                    <a:pt x="14368" y="20401"/>
                    <a:pt x="9955" y="18606"/>
                    <a:pt x="5018" y="23244"/>
                  </a:cubicBezTo>
                  <a:cubicBezTo>
                    <a:pt x="2326" y="25787"/>
                    <a:pt x="-2761" y="34763"/>
                    <a:pt x="1877" y="37455"/>
                  </a:cubicBezTo>
                  <a:cubicBezTo>
                    <a:pt x="6664" y="40223"/>
                    <a:pt x="19604" y="29751"/>
                    <a:pt x="23195" y="27657"/>
                  </a:cubicBezTo>
                  <a:cubicBezTo>
                    <a:pt x="28730" y="24440"/>
                    <a:pt x="34265" y="19578"/>
                    <a:pt x="40997" y="19578"/>
                  </a:cubicBezTo>
                  <a:cubicBezTo>
                    <a:pt x="47879" y="19578"/>
                    <a:pt x="53713" y="24964"/>
                    <a:pt x="60819" y="25114"/>
                  </a:cubicBezTo>
                  <a:cubicBezTo>
                    <a:pt x="65830" y="25188"/>
                    <a:pt x="68374" y="24889"/>
                    <a:pt x="72263" y="26011"/>
                  </a:cubicBezTo>
                  <a:cubicBezTo>
                    <a:pt x="76228" y="27208"/>
                    <a:pt x="79818" y="30275"/>
                    <a:pt x="84456" y="30873"/>
                  </a:cubicBezTo>
                  <a:cubicBezTo>
                    <a:pt x="97471" y="32444"/>
                    <a:pt x="98293" y="29302"/>
                    <a:pt x="105325" y="39700"/>
                  </a:cubicBezTo>
                  <a:cubicBezTo>
                    <a:pt x="109962" y="46506"/>
                    <a:pt x="120659" y="45459"/>
                    <a:pt x="124024" y="51742"/>
                  </a:cubicBezTo>
                  <a:cubicBezTo>
                    <a:pt x="129111" y="61316"/>
                    <a:pt x="115647" y="70367"/>
                    <a:pt x="109887" y="76426"/>
                  </a:cubicBezTo>
                  <a:cubicBezTo>
                    <a:pt x="102557" y="84130"/>
                    <a:pt x="107943" y="93331"/>
                    <a:pt x="119462" y="92284"/>
                  </a:cubicBezTo>
                  <a:cubicBezTo>
                    <a:pt x="124024" y="91909"/>
                    <a:pt x="128363" y="88918"/>
                    <a:pt x="132701" y="87646"/>
                  </a:cubicBezTo>
                  <a:cubicBezTo>
                    <a:pt x="139882" y="85477"/>
                    <a:pt x="147736" y="84804"/>
                    <a:pt x="154991" y="82934"/>
                  </a:cubicBezTo>
                  <a:cubicBezTo>
                    <a:pt x="164042" y="80690"/>
                    <a:pt x="178479" y="75154"/>
                    <a:pt x="182742" y="67300"/>
                  </a:cubicBezTo>
                  <a:cubicBezTo>
                    <a:pt x="183864" y="65206"/>
                    <a:pt x="183565" y="62887"/>
                    <a:pt x="184463" y="61316"/>
                  </a:cubicBezTo>
                  <a:cubicBezTo>
                    <a:pt x="185435" y="59521"/>
                    <a:pt x="187604" y="58100"/>
                    <a:pt x="188726" y="56155"/>
                  </a:cubicBezTo>
                  <a:cubicBezTo>
                    <a:pt x="191868" y="50470"/>
                    <a:pt x="193214" y="48825"/>
                    <a:pt x="189474" y="4448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8000">
                  <a:srgbClr val="E01520"/>
                </a:gs>
                <a:gs pos="83000">
                  <a:srgbClr val="D64019"/>
                </a:gs>
                <a:gs pos="100000">
                  <a:srgbClr val="D34F17"/>
                </a:gs>
              </a:gsLst>
              <a:lin ang="1734449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7D0908B7-52D5-D99C-1D73-F153836612CC}"/>
                </a:ext>
              </a:extLst>
            </p:cNvPr>
            <p:cNvSpPr/>
            <p:nvPr/>
          </p:nvSpPr>
          <p:spPr>
            <a:xfrm>
              <a:off x="1076450" y="4248301"/>
              <a:ext cx="411176" cy="193224"/>
            </a:xfrm>
            <a:custGeom>
              <a:avLst/>
              <a:gdLst>
                <a:gd name="connsiteX0" fmla="*/ 19462 w 411176"/>
                <a:gd name="connsiteY0" fmla="*/ 30831 h 193224"/>
                <a:gd name="connsiteX1" fmla="*/ 22977 w 411176"/>
                <a:gd name="connsiteY1" fmla="*/ 50428 h 193224"/>
                <a:gd name="connsiteX2" fmla="*/ 163 w 411176"/>
                <a:gd name="connsiteY2" fmla="*/ 71746 h 193224"/>
                <a:gd name="connsiteX3" fmla="*/ 9812 w 411176"/>
                <a:gd name="connsiteY3" fmla="*/ 83714 h 193224"/>
                <a:gd name="connsiteX4" fmla="*/ 18788 w 411176"/>
                <a:gd name="connsiteY4" fmla="*/ 93214 h 193224"/>
                <a:gd name="connsiteX5" fmla="*/ 32327 w 411176"/>
                <a:gd name="connsiteY5" fmla="*/ 99721 h 193224"/>
                <a:gd name="connsiteX6" fmla="*/ 48334 w 411176"/>
                <a:gd name="connsiteY6" fmla="*/ 117748 h 193224"/>
                <a:gd name="connsiteX7" fmla="*/ 35169 w 411176"/>
                <a:gd name="connsiteY7" fmla="*/ 138542 h 193224"/>
                <a:gd name="connsiteX8" fmla="*/ 67558 w 411176"/>
                <a:gd name="connsiteY8" fmla="*/ 150061 h 193224"/>
                <a:gd name="connsiteX9" fmla="*/ 84014 w 411176"/>
                <a:gd name="connsiteY9" fmla="*/ 152754 h 193224"/>
                <a:gd name="connsiteX10" fmla="*/ 105705 w 411176"/>
                <a:gd name="connsiteY10" fmla="*/ 161207 h 193224"/>
                <a:gd name="connsiteX11" fmla="*/ 151333 w 411176"/>
                <a:gd name="connsiteY11" fmla="*/ 163226 h 193224"/>
                <a:gd name="connsiteX12" fmla="*/ 182001 w 411176"/>
                <a:gd name="connsiteY12" fmla="*/ 174147 h 193224"/>
                <a:gd name="connsiteX13" fmla="*/ 196811 w 411176"/>
                <a:gd name="connsiteY13" fmla="*/ 177438 h 193224"/>
                <a:gd name="connsiteX14" fmla="*/ 212594 w 411176"/>
                <a:gd name="connsiteY14" fmla="*/ 185741 h 193224"/>
                <a:gd name="connsiteX15" fmla="*/ 239671 w 411176"/>
                <a:gd name="connsiteY15" fmla="*/ 184843 h 193224"/>
                <a:gd name="connsiteX16" fmla="*/ 296669 w 411176"/>
                <a:gd name="connsiteY16" fmla="*/ 186339 h 193224"/>
                <a:gd name="connsiteX17" fmla="*/ 319707 w 411176"/>
                <a:gd name="connsiteY17" fmla="*/ 188060 h 193224"/>
                <a:gd name="connsiteX18" fmla="*/ 340725 w 411176"/>
                <a:gd name="connsiteY18" fmla="*/ 193221 h 193224"/>
                <a:gd name="connsiteX19" fmla="*/ 375358 w 411176"/>
                <a:gd name="connsiteY19" fmla="*/ 179682 h 193224"/>
                <a:gd name="connsiteX20" fmla="*/ 389495 w 411176"/>
                <a:gd name="connsiteY20" fmla="*/ 154549 h 193224"/>
                <a:gd name="connsiteX21" fmla="*/ 400341 w 411176"/>
                <a:gd name="connsiteY21" fmla="*/ 123507 h 193224"/>
                <a:gd name="connsiteX22" fmla="*/ 410813 w 411176"/>
                <a:gd name="connsiteY22" fmla="*/ 74290 h 193224"/>
                <a:gd name="connsiteX23" fmla="*/ 375657 w 411176"/>
                <a:gd name="connsiteY23" fmla="*/ 73317 h 193224"/>
                <a:gd name="connsiteX24" fmla="*/ 337808 w 411176"/>
                <a:gd name="connsiteY24" fmla="*/ 115953 h 193224"/>
                <a:gd name="connsiteX25" fmla="*/ 280736 w 411176"/>
                <a:gd name="connsiteY25" fmla="*/ 110941 h 193224"/>
                <a:gd name="connsiteX26" fmla="*/ 240195 w 411176"/>
                <a:gd name="connsiteY26" fmla="*/ 100170 h 193224"/>
                <a:gd name="connsiteX27" fmla="*/ 226058 w 411176"/>
                <a:gd name="connsiteY27" fmla="*/ 78778 h 193224"/>
                <a:gd name="connsiteX28" fmla="*/ 205937 w 411176"/>
                <a:gd name="connsiteY28" fmla="*/ 44594 h 193224"/>
                <a:gd name="connsiteX29" fmla="*/ 272059 w 411176"/>
                <a:gd name="connsiteY29" fmla="*/ 33075 h 193224"/>
                <a:gd name="connsiteX30" fmla="*/ 273705 w 411176"/>
                <a:gd name="connsiteY30" fmla="*/ 14450 h 193224"/>
                <a:gd name="connsiteX31" fmla="*/ 218877 w 411176"/>
                <a:gd name="connsiteY31" fmla="*/ 5923 h 193224"/>
                <a:gd name="connsiteX32" fmla="*/ 85285 w 411176"/>
                <a:gd name="connsiteY32" fmla="*/ 612 h 193224"/>
                <a:gd name="connsiteX33" fmla="*/ 50578 w 411176"/>
                <a:gd name="connsiteY33" fmla="*/ 4427 h 193224"/>
                <a:gd name="connsiteX34" fmla="*/ 20584 w 411176"/>
                <a:gd name="connsiteY34" fmla="*/ 19985 h 193224"/>
                <a:gd name="connsiteX35" fmla="*/ 19462 w 411176"/>
                <a:gd name="connsiteY35" fmla="*/ 30831 h 19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1176" h="193224">
                  <a:moveTo>
                    <a:pt x="19462" y="30831"/>
                  </a:moveTo>
                  <a:cubicBezTo>
                    <a:pt x="23276" y="36740"/>
                    <a:pt x="31205" y="42350"/>
                    <a:pt x="22977" y="50428"/>
                  </a:cubicBezTo>
                  <a:cubicBezTo>
                    <a:pt x="16769" y="56487"/>
                    <a:pt x="1958" y="62920"/>
                    <a:pt x="163" y="71746"/>
                  </a:cubicBezTo>
                  <a:cubicBezTo>
                    <a:pt x="-1108" y="78029"/>
                    <a:pt x="5324" y="80648"/>
                    <a:pt x="9812" y="83714"/>
                  </a:cubicBezTo>
                  <a:cubicBezTo>
                    <a:pt x="14001" y="86482"/>
                    <a:pt x="15422" y="89997"/>
                    <a:pt x="18788" y="93214"/>
                  </a:cubicBezTo>
                  <a:cubicBezTo>
                    <a:pt x="22304" y="96580"/>
                    <a:pt x="27690" y="97926"/>
                    <a:pt x="32327" y="99721"/>
                  </a:cubicBezTo>
                  <a:cubicBezTo>
                    <a:pt x="39807" y="102638"/>
                    <a:pt x="54991" y="108996"/>
                    <a:pt x="48334" y="117748"/>
                  </a:cubicBezTo>
                  <a:cubicBezTo>
                    <a:pt x="44071" y="123433"/>
                    <a:pt x="29036" y="129716"/>
                    <a:pt x="35169" y="138542"/>
                  </a:cubicBezTo>
                  <a:cubicBezTo>
                    <a:pt x="41453" y="147593"/>
                    <a:pt x="56936" y="148341"/>
                    <a:pt x="67558" y="150061"/>
                  </a:cubicBezTo>
                  <a:cubicBezTo>
                    <a:pt x="72943" y="150959"/>
                    <a:pt x="78778" y="151408"/>
                    <a:pt x="84014" y="152754"/>
                  </a:cubicBezTo>
                  <a:cubicBezTo>
                    <a:pt x="91568" y="154699"/>
                    <a:pt x="98076" y="159187"/>
                    <a:pt x="105705" y="161207"/>
                  </a:cubicBezTo>
                  <a:cubicBezTo>
                    <a:pt x="120890" y="165246"/>
                    <a:pt x="136224" y="159935"/>
                    <a:pt x="151333" y="163226"/>
                  </a:cubicBezTo>
                  <a:cubicBezTo>
                    <a:pt x="162104" y="165620"/>
                    <a:pt x="171529" y="171005"/>
                    <a:pt x="182001" y="174147"/>
                  </a:cubicBezTo>
                  <a:cubicBezTo>
                    <a:pt x="186938" y="175643"/>
                    <a:pt x="192024" y="175718"/>
                    <a:pt x="196811" y="177438"/>
                  </a:cubicBezTo>
                  <a:cubicBezTo>
                    <a:pt x="202496" y="179458"/>
                    <a:pt x="207059" y="183422"/>
                    <a:pt x="212594" y="185741"/>
                  </a:cubicBezTo>
                  <a:cubicBezTo>
                    <a:pt x="221196" y="189181"/>
                    <a:pt x="230995" y="187386"/>
                    <a:pt x="239671" y="184843"/>
                  </a:cubicBezTo>
                  <a:cubicBezTo>
                    <a:pt x="256800" y="179832"/>
                    <a:pt x="279764" y="182076"/>
                    <a:pt x="296669" y="186339"/>
                  </a:cubicBezTo>
                  <a:cubicBezTo>
                    <a:pt x="304373" y="188284"/>
                    <a:pt x="312077" y="186489"/>
                    <a:pt x="319707" y="188060"/>
                  </a:cubicBezTo>
                  <a:cubicBezTo>
                    <a:pt x="327037" y="189556"/>
                    <a:pt x="332872" y="193370"/>
                    <a:pt x="340725" y="193221"/>
                  </a:cubicBezTo>
                  <a:cubicBezTo>
                    <a:pt x="352843" y="192996"/>
                    <a:pt x="367803" y="188583"/>
                    <a:pt x="375358" y="179682"/>
                  </a:cubicBezTo>
                  <a:cubicBezTo>
                    <a:pt x="381566" y="172426"/>
                    <a:pt x="383960" y="162179"/>
                    <a:pt x="389495" y="154549"/>
                  </a:cubicBezTo>
                  <a:cubicBezTo>
                    <a:pt x="396526" y="144900"/>
                    <a:pt x="398171" y="135251"/>
                    <a:pt x="400341" y="123507"/>
                  </a:cubicBezTo>
                  <a:cubicBezTo>
                    <a:pt x="403108" y="108099"/>
                    <a:pt x="413206" y="89997"/>
                    <a:pt x="410813" y="74290"/>
                  </a:cubicBezTo>
                  <a:cubicBezTo>
                    <a:pt x="408344" y="58282"/>
                    <a:pt x="382538" y="57759"/>
                    <a:pt x="375657" y="73317"/>
                  </a:cubicBezTo>
                  <a:cubicBezTo>
                    <a:pt x="366307" y="94411"/>
                    <a:pt x="368326" y="111315"/>
                    <a:pt x="337808" y="115953"/>
                  </a:cubicBezTo>
                  <a:cubicBezTo>
                    <a:pt x="316790" y="119169"/>
                    <a:pt x="301082" y="110941"/>
                    <a:pt x="280736" y="110941"/>
                  </a:cubicBezTo>
                  <a:cubicBezTo>
                    <a:pt x="267347" y="110941"/>
                    <a:pt x="249545" y="110642"/>
                    <a:pt x="240195" y="100170"/>
                  </a:cubicBezTo>
                  <a:cubicBezTo>
                    <a:pt x="233089" y="92241"/>
                    <a:pt x="236305" y="84986"/>
                    <a:pt x="226058" y="78778"/>
                  </a:cubicBezTo>
                  <a:cubicBezTo>
                    <a:pt x="211771" y="70175"/>
                    <a:pt x="176241" y="60900"/>
                    <a:pt x="205937" y="44594"/>
                  </a:cubicBezTo>
                  <a:cubicBezTo>
                    <a:pt x="226507" y="33299"/>
                    <a:pt x="249994" y="36366"/>
                    <a:pt x="272059" y="33075"/>
                  </a:cubicBezTo>
                  <a:cubicBezTo>
                    <a:pt x="289189" y="30532"/>
                    <a:pt x="286645" y="20658"/>
                    <a:pt x="273705" y="14450"/>
                  </a:cubicBezTo>
                  <a:cubicBezTo>
                    <a:pt x="258895" y="7344"/>
                    <a:pt x="235258" y="7419"/>
                    <a:pt x="218877" y="5923"/>
                  </a:cubicBezTo>
                  <a:cubicBezTo>
                    <a:pt x="174671" y="1884"/>
                    <a:pt x="129791" y="-1408"/>
                    <a:pt x="85285" y="612"/>
                  </a:cubicBezTo>
                  <a:cubicBezTo>
                    <a:pt x="74589" y="1061"/>
                    <a:pt x="59928" y="-360"/>
                    <a:pt x="50578" y="4427"/>
                  </a:cubicBezTo>
                  <a:cubicBezTo>
                    <a:pt x="41378" y="9139"/>
                    <a:pt x="27989" y="12954"/>
                    <a:pt x="20584" y="19985"/>
                  </a:cubicBezTo>
                  <a:cubicBezTo>
                    <a:pt x="16395" y="24024"/>
                    <a:pt x="17218" y="27465"/>
                    <a:pt x="19462" y="30831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9000">
                  <a:srgbClr val="D30D23"/>
                </a:gs>
                <a:gs pos="87000">
                  <a:srgbClr val="A82423"/>
                </a:gs>
                <a:gs pos="100000">
                  <a:srgbClr val="9E2A24"/>
                </a:gs>
              </a:gsLst>
              <a:lin ang="631826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1771FEC9-270C-A2BB-AF71-8E651F0E550F}"/>
                </a:ext>
              </a:extLst>
            </p:cNvPr>
            <p:cNvSpPr/>
            <p:nvPr/>
          </p:nvSpPr>
          <p:spPr>
            <a:xfrm>
              <a:off x="1152072" y="4251506"/>
              <a:ext cx="316218" cy="176401"/>
            </a:xfrm>
            <a:custGeom>
              <a:avLst/>
              <a:gdLst>
                <a:gd name="connsiteX0" fmla="*/ 463 w 316218"/>
                <a:gd name="connsiteY0" fmla="*/ 33460 h 176401"/>
                <a:gd name="connsiteX1" fmla="*/ 11982 w 316218"/>
                <a:gd name="connsiteY1" fmla="*/ 58742 h 176401"/>
                <a:gd name="connsiteX2" fmla="*/ 1809 w 316218"/>
                <a:gd name="connsiteY2" fmla="*/ 74974 h 176401"/>
                <a:gd name="connsiteX3" fmla="*/ 13927 w 316218"/>
                <a:gd name="connsiteY3" fmla="*/ 95020 h 176401"/>
                <a:gd name="connsiteX4" fmla="*/ 27091 w 316218"/>
                <a:gd name="connsiteY4" fmla="*/ 105791 h 176401"/>
                <a:gd name="connsiteX5" fmla="*/ 39508 w 316218"/>
                <a:gd name="connsiteY5" fmla="*/ 129428 h 176401"/>
                <a:gd name="connsiteX6" fmla="*/ 68979 w 316218"/>
                <a:gd name="connsiteY6" fmla="*/ 136534 h 176401"/>
                <a:gd name="connsiteX7" fmla="*/ 71522 w 316218"/>
                <a:gd name="connsiteY7" fmla="*/ 142144 h 176401"/>
                <a:gd name="connsiteX8" fmla="*/ 81545 w 316218"/>
                <a:gd name="connsiteY8" fmla="*/ 150147 h 176401"/>
                <a:gd name="connsiteX9" fmla="*/ 105930 w 316218"/>
                <a:gd name="connsiteY9" fmla="*/ 153887 h 176401"/>
                <a:gd name="connsiteX10" fmla="*/ 121937 w 316218"/>
                <a:gd name="connsiteY10" fmla="*/ 160470 h 176401"/>
                <a:gd name="connsiteX11" fmla="*/ 138692 w 316218"/>
                <a:gd name="connsiteY11" fmla="*/ 164060 h 176401"/>
                <a:gd name="connsiteX12" fmla="*/ 149314 w 316218"/>
                <a:gd name="connsiteY12" fmla="*/ 169371 h 176401"/>
                <a:gd name="connsiteX13" fmla="*/ 176541 w 316218"/>
                <a:gd name="connsiteY13" fmla="*/ 168548 h 176401"/>
                <a:gd name="connsiteX14" fmla="*/ 204591 w 316218"/>
                <a:gd name="connsiteY14" fmla="*/ 166005 h 176401"/>
                <a:gd name="connsiteX15" fmla="*/ 212445 w 316218"/>
                <a:gd name="connsiteY15" fmla="*/ 165406 h 176401"/>
                <a:gd name="connsiteX16" fmla="*/ 222991 w 316218"/>
                <a:gd name="connsiteY16" fmla="*/ 171839 h 176401"/>
                <a:gd name="connsiteX17" fmla="*/ 268095 w 316218"/>
                <a:gd name="connsiteY17" fmla="*/ 172438 h 176401"/>
                <a:gd name="connsiteX18" fmla="*/ 273556 w 316218"/>
                <a:gd name="connsiteY18" fmla="*/ 169820 h 176401"/>
                <a:gd name="connsiteX19" fmla="*/ 275501 w 316218"/>
                <a:gd name="connsiteY19" fmla="*/ 165930 h 176401"/>
                <a:gd name="connsiteX20" fmla="*/ 290909 w 316218"/>
                <a:gd name="connsiteY20" fmla="*/ 161741 h 176401"/>
                <a:gd name="connsiteX21" fmla="*/ 304373 w 316218"/>
                <a:gd name="connsiteY21" fmla="*/ 139002 h 176401"/>
                <a:gd name="connsiteX22" fmla="*/ 316117 w 316218"/>
                <a:gd name="connsiteY22" fmla="*/ 123145 h 176401"/>
                <a:gd name="connsiteX23" fmla="*/ 296295 w 316218"/>
                <a:gd name="connsiteY23" fmla="*/ 105268 h 176401"/>
                <a:gd name="connsiteX24" fmla="*/ 260915 w 316218"/>
                <a:gd name="connsiteY24" fmla="*/ 114318 h 176401"/>
                <a:gd name="connsiteX25" fmla="*/ 203992 w 316218"/>
                <a:gd name="connsiteY25" fmla="*/ 109232 h 176401"/>
                <a:gd name="connsiteX26" fmla="*/ 163526 w 316218"/>
                <a:gd name="connsiteY26" fmla="*/ 98611 h 176401"/>
                <a:gd name="connsiteX27" fmla="*/ 149389 w 316218"/>
                <a:gd name="connsiteY27" fmla="*/ 77667 h 176401"/>
                <a:gd name="connsiteX28" fmla="*/ 132933 w 316218"/>
                <a:gd name="connsiteY28" fmla="*/ 70860 h 176401"/>
                <a:gd name="connsiteX29" fmla="*/ 113485 w 316218"/>
                <a:gd name="connsiteY29" fmla="*/ 65175 h 176401"/>
                <a:gd name="connsiteX30" fmla="*/ 124256 w 316218"/>
                <a:gd name="connsiteY30" fmla="*/ 36751 h 176401"/>
                <a:gd name="connsiteX31" fmla="*/ 166817 w 316218"/>
                <a:gd name="connsiteY31" fmla="*/ 13937 h 176401"/>
                <a:gd name="connsiteX32" fmla="*/ 95234 w 316218"/>
                <a:gd name="connsiteY32" fmla="*/ 2568 h 176401"/>
                <a:gd name="connsiteX33" fmla="*/ 49157 w 316218"/>
                <a:gd name="connsiteY33" fmla="*/ 623 h 176401"/>
                <a:gd name="connsiteX34" fmla="*/ 463 w 316218"/>
                <a:gd name="connsiteY34" fmla="*/ 30842 h 176401"/>
                <a:gd name="connsiteX35" fmla="*/ 238 w 316218"/>
                <a:gd name="connsiteY35" fmla="*/ 33310 h 17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6218" h="176401">
                  <a:moveTo>
                    <a:pt x="463" y="33460"/>
                  </a:moveTo>
                  <a:cubicBezTo>
                    <a:pt x="837" y="42660"/>
                    <a:pt x="12281" y="49393"/>
                    <a:pt x="11982" y="58742"/>
                  </a:cubicBezTo>
                  <a:cubicBezTo>
                    <a:pt x="11832" y="64053"/>
                    <a:pt x="4203" y="69813"/>
                    <a:pt x="1809" y="74974"/>
                  </a:cubicBezTo>
                  <a:cubicBezTo>
                    <a:pt x="-3128" y="85670"/>
                    <a:pt x="2408" y="91280"/>
                    <a:pt x="13927" y="95020"/>
                  </a:cubicBezTo>
                  <a:cubicBezTo>
                    <a:pt x="22529" y="97862"/>
                    <a:pt x="25820" y="97563"/>
                    <a:pt x="27091" y="105791"/>
                  </a:cubicBezTo>
                  <a:cubicBezTo>
                    <a:pt x="28363" y="114019"/>
                    <a:pt x="30757" y="124641"/>
                    <a:pt x="39508" y="129428"/>
                  </a:cubicBezTo>
                  <a:cubicBezTo>
                    <a:pt x="47362" y="133692"/>
                    <a:pt x="62397" y="130999"/>
                    <a:pt x="68979" y="136534"/>
                  </a:cubicBezTo>
                  <a:cubicBezTo>
                    <a:pt x="70999" y="138254"/>
                    <a:pt x="70326" y="140349"/>
                    <a:pt x="71522" y="142144"/>
                  </a:cubicBezTo>
                  <a:cubicBezTo>
                    <a:pt x="73617" y="145510"/>
                    <a:pt x="77656" y="148502"/>
                    <a:pt x="81545" y="150147"/>
                  </a:cubicBezTo>
                  <a:cubicBezTo>
                    <a:pt x="89100" y="153364"/>
                    <a:pt x="98151" y="151120"/>
                    <a:pt x="105930" y="153887"/>
                  </a:cubicBezTo>
                  <a:cubicBezTo>
                    <a:pt x="111615" y="155907"/>
                    <a:pt x="115729" y="159123"/>
                    <a:pt x="121937" y="160470"/>
                  </a:cubicBezTo>
                  <a:cubicBezTo>
                    <a:pt x="127398" y="161592"/>
                    <a:pt x="133756" y="161592"/>
                    <a:pt x="138692" y="164060"/>
                  </a:cubicBezTo>
                  <a:cubicBezTo>
                    <a:pt x="143031" y="166229"/>
                    <a:pt x="144228" y="168847"/>
                    <a:pt x="149314" y="169371"/>
                  </a:cubicBezTo>
                  <a:cubicBezTo>
                    <a:pt x="158963" y="170418"/>
                    <a:pt x="166892" y="166005"/>
                    <a:pt x="176541" y="168548"/>
                  </a:cubicBezTo>
                  <a:cubicBezTo>
                    <a:pt x="185966" y="171016"/>
                    <a:pt x="195241" y="169296"/>
                    <a:pt x="204591" y="166005"/>
                  </a:cubicBezTo>
                  <a:cubicBezTo>
                    <a:pt x="209228" y="164359"/>
                    <a:pt x="208331" y="164060"/>
                    <a:pt x="212445" y="165406"/>
                  </a:cubicBezTo>
                  <a:cubicBezTo>
                    <a:pt x="215885" y="166528"/>
                    <a:pt x="219625" y="170194"/>
                    <a:pt x="222991" y="171839"/>
                  </a:cubicBezTo>
                  <a:cubicBezTo>
                    <a:pt x="235782" y="178122"/>
                    <a:pt x="254632" y="177524"/>
                    <a:pt x="268095" y="172438"/>
                  </a:cubicBezTo>
                  <a:cubicBezTo>
                    <a:pt x="269741" y="171839"/>
                    <a:pt x="272284" y="171091"/>
                    <a:pt x="273556" y="169820"/>
                  </a:cubicBezTo>
                  <a:cubicBezTo>
                    <a:pt x="274453" y="168922"/>
                    <a:pt x="274827" y="166454"/>
                    <a:pt x="275501" y="165930"/>
                  </a:cubicBezTo>
                  <a:cubicBezTo>
                    <a:pt x="278792" y="163462"/>
                    <a:pt x="286197" y="163911"/>
                    <a:pt x="290909" y="161741"/>
                  </a:cubicBezTo>
                  <a:cubicBezTo>
                    <a:pt x="303550" y="155832"/>
                    <a:pt x="299586" y="148577"/>
                    <a:pt x="304373" y="139002"/>
                  </a:cubicBezTo>
                  <a:cubicBezTo>
                    <a:pt x="307515" y="132570"/>
                    <a:pt x="315294" y="130999"/>
                    <a:pt x="316117" y="123145"/>
                  </a:cubicBezTo>
                  <a:cubicBezTo>
                    <a:pt x="317314" y="112149"/>
                    <a:pt x="307814" y="105941"/>
                    <a:pt x="296295" y="105268"/>
                  </a:cubicBezTo>
                  <a:cubicBezTo>
                    <a:pt x="282906" y="104445"/>
                    <a:pt x="273780" y="112448"/>
                    <a:pt x="260915" y="114318"/>
                  </a:cubicBezTo>
                  <a:cubicBezTo>
                    <a:pt x="239971" y="117385"/>
                    <a:pt x="224263" y="109307"/>
                    <a:pt x="203992" y="109232"/>
                  </a:cubicBezTo>
                  <a:cubicBezTo>
                    <a:pt x="190678" y="109232"/>
                    <a:pt x="172950" y="108858"/>
                    <a:pt x="163526" y="98611"/>
                  </a:cubicBezTo>
                  <a:cubicBezTo>
                    <a:pt x="156420" y="90831"/>
                    <a:pt x="159561" y="83725"/>
                    <a:pt x="149389" y="77667"/>
                  </a:cubicBezTo>
                  <a:cubicBezTo>
                    <a:pt x="144302" y="74675"/>
                    <a:pt x="138692" y="72131"/>
                    <a:pt x="132933" y="70860"/>
                  </a:cubicBezTo>
                  <a:cubicBezTo>
                    <a:pt x="125976" y="69289"/>
                    <a:pt x="119170" y="70037"/>
                    <a:pt x="113485" y="65175"/>
                  </a:cubicBezTo>
                  <a:cubicBezTo>
                    <a:pt x="101816" y="55077"/>
                    <a:pt x="113634" y="42062"/>
                    <a:pt x="124256" y="36751"/>
                  </a:cubicBezTo>
                  <a:cubicBezTo>
                    <a:pt x="133157" y="32338"/>
                    <a:pt x="185666" y="30393"/>
                    <a:pt x="166817" y="13937"/>
                  </a:cubicBezTo>
                  <a:cubicBezTo>
                    <a:pt x="152081" y="997"/>
                    <a:pt x="114457" y="3839"/>
                    <a:pt x="95234" y="2568"/>
                  </a:cubicBezTo>
                  <a:cubicBezTo>
                    <a:pt x="80723" y="1596"/>
                    <a:pt x="63594" y="-1247"/>
                    <a:pt x="49157" y="623"/>
                  </a:cubicBezTo>
                  <a:cubicBezTo>
                    <a:pt x="31953" y="2942"/>
                    <a:pt x="3754" y="13414"/>
                    <a:pt x="463" y="30842"/>
                  </a:cubicBezTo>
                  <a:cubicBezTo>
                    <a:pt x="313" y="31665"/>
                    <a:pt x="238" y="32563"/>
                    <a:pt x="238" y="33310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8000">
                  <a:srgbClr val="E01520"/>
                </a:gs>
                <a:gs pos="83000">
                  <a:srgbClr val="D64019"/>
                </a:gs>
                <a:gs pos="100000">
                  <a:srgbClr val="D34F17"/>
                </a:gs>
              </a:gsLst>
              <a:lin ang="632676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50B24DFC-D186-9840-3E6D-435633618E70}"/>
                </a:ext>
              </a:extLst>
            </p:cNvPr>
            <p:cNvSpPr/>
            <p:nvPr/>
          </p:nvSpPr>
          <p:spPr>
            <a:xfrm>
              <a:off x="1528319" y="4184335"/>
              <a:ext cx="423298" cy="240567"/>
            </a:xfrm>
            <a:custGeom>
              <a:avLst/>
              <a:gdLst>
                <a:gd name="connsiteX0" fmla="*/ 377821 w 423298"/>
                <a:gd name="connsiteY0" fmla="*/ 24411 h 240567"/>
                <a:gd name="connsiteX1" fmla="*/ 381860 w 423298"/>
                <a:gd name="connsiteY1" fmla="*/ 26879 h 240567"/>
                <a:gd name="connsiteX2" fmla="*/ 405422 w 423298"/>
                <a:gd name="connsiteY2" fmla="*/ 32190 h 240567"/>
                <a:gd name="connsiteX3" fmla="*/ 412977 w 423298"/>
                <a:gd name="connsiteY3" fmla="*/ 60539 h 240567"/>
                <a:gd name="connsiteX4" fmla="*/ 396296 w 423298"/>
                <a:gd name="connsiteY4" fmla="*/ 83503 h 240567"/>
                <a:gd name="connsiteX5" fmla="*/ 379691 w 423298"/>
                <a:gd name="connsiteY5" fmla="*/ 97116 h 240567"/>
                <a:gd name="connsiteX6" fmla="*/ 369144 w 423298"/>
                <a:gd name="connsiteY6" fmla="*/ 116564 h 240567"/>
                <a:gd name="connsiteX7" fmla="*/ 345208 w 423298"/>
                <a:gd name="connsiteY7" fmla="*/ 141846 h 240567"/>
                <a:gd name="connsiteX8" fmla="*/ 311848 w 423298"/>
                <a:gd name="connsiteY8" fmla="*/ 165333 h 240567"/>
                <a:gd name="connsiteX9" fmla="*/ 267566 w 423298"/>
                <a:gd name="connsiteY9" fmla="*/ 175730 h 240567"/>
                <a:gd name="connsiteX10" fmla="*/ 228521 w 423298"/>
                <a:gd name="connsiteY10" fmla="*/ 196525 h 240567"/>
                <a:gd name="connsiteX11" fmla="*/ 182145 w 423298"/>
                <a:gd name="connsiteY11" fmla="*/ 201387 h 240567"/>
                <a:gd name="connsiteX12" fmla="*/ 159107 w 423298"/>
                <a:gd name="connsiteY12" fmla="*/ 216870 h 240567"/>
                <a:gd name="connsiteX13" fmla="*/ 115349 w 423298"/>
                <a:gd name="connsiteY13" fmla="*/ 228838 h 240567"/>
                <a:gd name="connsiteX14" fmla="*/ 88272 w 423298"/>
                <a:gd name="connsiteY14" fmla="*/ 239759 h 240567"/>
                <a:gd name="connsiteX15" fmla="*/ 51396 w 423298"/>
                <a:gd name="connsiteY15" fmla="*/ 232877 h 240567"/>
                <a:gd name="connsiteX16" fmla="*/ 32172 w 423298"/>
                <a:gd name="connsiteY16" fmla="*/ 210811 h 240567"/>
                <a:gd name="connsiteX17" fmla="*/ 14968 w 423298"/>
                <a:gd name="connsiteY17" fmla="*/ 182388 h 240567"/>
                <a:gd name="connsiteX18" fmla="*/ 2926 w 423298"/>
                <a:gd name="connsiteY18" fmla="*/ 125914 h 240567"/>
                <a:gd name="connsiteX19" fmla="*/ 38081 w 423298"/>
                <a:gd name="connsiteY19" fmla="*/ 133543 h 240567"/>
                <a:gd name="connsiteX20" fmla="*/ 46609 w 423298"/>
                <a:gd name="connsiteY20" fmla="*/ 169896 h 240567"/>
                <a:gd name="connsiteX21" fmla="*/ 90740 w 423298"/>
                <a:gd name="connsiteY21" fmla="*/ 166754 h 240567"/>
                <a:gd name="connsiteX22" fmla="*/ 117593 w 423298"/>
                <a:gd name="connsiteY22" fmla="*/ 153590 h 240567"/>
                <a:gd name="connsiteX23" fmla="*/ 144297 w 423298"/>
                <a:gd name="connsiteY23" fmla="*/ 143492 h 240567"/>
                <a:gd name="connsiteX24" fmla="*/ 181622 w 423298"/>
                <a:gd name="connsiteY24" fmla="*/ 111253 h 240567"/>
                <a:gd name="connsiteX25" fmla="*/ 244154 w 423298"/>
                <a:gd name="connsiteY25" fmla="*/ 75275 h 240567"/>
                <a:gd name="connsiteX26" fmla="*/ 233607 w 423298"/>
                <a:gd name="connsiteY26" fmla="*/ 59641 h 240567"/>
                <a:gd name="connsiteX27" fmla="*/ 181248 w 423298"/>
                <a:gd name="connsiteY27" fmla="*/ 57697 h 240567"/>
                <a:gd name="connsiteX28" fmla="*/ 111759 w 423298"/>
                <a:gd name="connsiteY28" fmla="*/ 63755 h 240567"/>
                <a:gd name="connsiteX29" fmla="*/ 135545 w 423298"/>
                <a:gd name="connsiteY29" fmla="*/ 39820 h 240567"/>
                <a:gd name="connsiteX30" fmla="*/ 192168 w 423298"/>
                <a:gd name="connsiteY30" fmla="*/ 25309 h 240567"/>
                <a:gd name="connsiteX31" fmla="*/ 297636 w 423298"/>
                <a:gd name="connsiteY31" fmla="*/ 3991 h 240567"/>
                <a:gd name="connsiteX32" fmla="*/ 374230 w 423298"/>
                <a:gd name="connsiteY32" fmla="*/ 15211 h 240567"/>
                <a:gd name="connsiteX33" fmla="*/ 377746 w 423298"/>
                <a:gd name="connsiteY33" fmla="*/ 24336 h 24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3298" h="240567">
                  <a:moveTo>
                    <a:pt x="377821" y="24411"/>
                  </a:moveTo>
                  <a:cubicBezTo>
                    <a:pt x="378644" y="25084"/>
                    <a:pt x="379915" y="25832"/>
                    <a:pt x="381860" y="26879"/>
                  </a:cubicBezTo>
                  <a:cubicBezTo>
                    <a:pt x="388368" y="30245"/>
                    <a:pt x="398241" y="30320"/>
                    <a:pt x="405422" y="32190"/>
                  </a:cubicBezTo>
                  <a:cubicBezTo>
                    <a:pt x="425393" y="37426"/>
                    <a:pt x="429657" y="46925"/>
                    <a:pt x="412977" y="60539"/>
                  </a:cubicBezTo>
                  <a:cubicBezTo>
                    <a:pt x="402430" y="69141"/>
                    <a:pt x="402729" y="73704"/>
                    <a:pt x="396296" y="83503"/>
                  </a:cubicBezTo>
                  <a:cubicBezTo>
                    <a:pt x="392182" y="89786"/>
                    <a:pt x="385450" y="92404"/>
                    <a:pt x="379691" y="97116"/>
                  </a:cubicBezTo>
                  <a:cubicBezTo>
                    <a:pt x="371837" y="103474"/>
                    <a:pt x="372435" y="108560"/>
                    <a:pt x="369144" y="116564"/>
                  </a:cubicBezTo>
                  <a:cubicBezTo>
                    <a:pt x="364880" y="126812"/>
                    <a:pt x="354558" y="135189"/>
                    <a:pt x="345208" y="141846"/>
                  </a:cubicBezTo>
                  <a:cubicBezTo>
                    <a:pt x="334587" y="149401"/>
                    <a:pt x="323666" y="159648"/>
                    <a:pt x="311848" y="165333"/>
                  </a:cubicBezTo>
                  <a:cubicBezTo>
                    <a:pt x="297860" y="171990"/>
                    <a:pt x="281703" y="169672"/>
                    <a:pt x="267566" y="175730"/>
                  </a:cubicBezTo>
                  <a:cubicBezTo>
                    <a:pt x="253728" y="181639"/>
                    <a:pt x="243556" y="192560"/>
                    <a:pt x="228521" y="196525"/>
                  </a:cubicBezTo>
                  <a:cubicBezTo>
                    <a:pt x="213561" y="200414"/>
                    <a:pt x="197255" y="198394"/>
                    <a:pt x="182145" y="201387"/>
                  </a:cubicBezTo>
                  <a:cubicBezTo>
                    <a:pt x="170701" y="203631"/>
                    <a:pt x="169429" y="211410"/>
                    <a:pt x="159107" y="216870"/>
                  </a:cubicBezTo>
                  <a:cubicBezTo>
                    <a:pt x="144596" y="224649"/>
                    <a:pt x="131880" y="227118"/>
                    <a:pt x="115349" y="228838"/>
                  </a:cubicBezTo>
                  <a:cubicBezTo>
                    <a:pt x="103381" y="230110"/>
                    <a:pt x="100539" y="237664"/>
                    <a:pt x="88272" y="239759"/>
                  </a:cubicBezTo>
                  <a:cubicBezTo>
                    <a:pt x="76379" y="241778"/>
                    <a:pt x="60746" y="240208"/>
                    <a:pt x="51396" y="232877"/>
                  </a:cubicBezTo>
                  <a:cubicBezTo>
                    <a:pt x="43766" y="226893"/>
                    <a:pt x="39278" y="217319"/>
                    <a:pt x="32172" y="210811"/>
                  </a:cubicBezTo>
                  <a:cubicBezTo>
                    <a:pt x="23271" y="202658"/>
                    <a:pt x="19531" y="193458"/>
                    <a:pt x="14968" y="182388"/>
                  </a:cubicBezTo>
                  <a:cubicBezTo>
                    <a:pt x="10181" y="170644"/>
                    <a:pt x="-6723" y="137957"/>
                    <a:pt x="2926" y="125914"/>
                  </a:cubicBezTo>
                  <a:cubicBezTo>
                    <a:pt x="12276" y="114320"/>
                    <a:pt x="32621" y="123146"/>
                    <a:pt x="38081" y="133543"/>
                  </a:cubicBezTo>
                  <a:cubicBezTo>
                    <a:pt x="43392" y="143791"/>
                    <a:pt x="36211" y="161668"/>
                    <a:pt x="46609" y="169896"/>
                  </a:cubicBezTo>
                  <a:cubicBezTo>
                    <a:pt x="56557" y="177750"/>
                    <a:pt x="80568" y="171093"/>
                    <a:pt x="90740" y="166754"/>
                  </a:cubicBezTo>
                  <a:cubicBezTo>
                    <a:pt x="100315" y="162640"/>
                    <a:pt x="107645" y="156582"/>
                    <a:pt x="117593" y="153590"/>
                  </a:cubicBezTo>
                  <a:cubicBezTo>
                    <a:pt x="127691" y="150523"/>
                    <a:pt x="134872" y="148803"/>
                    <a:pt x="144297" y="143492"/>
                  </a:cubicBezTo>
                  <a:cubicBezTo>
                    <a:pt x="160902" y="134142"/>
                    <a:pt x="169878" y="123745"/>
                    <a:pt x="181622" y="111253"/>
                  </a:cubicBezTo>
                  <a:cubicBezTo>
                    <a:pt x="196881" y="95022"/>
                    <a:pt x="233682" y="94947"/>
                    <a:pt x="244154" y="75275"/>
                  </a:cubicBezTo>
                  <a:cubicBezTo>
                    <a:pt x="249914" y="64503"/>
                    <a:pt x="244154" y="61437"/>
                    <a:pt x="233607" y="59641"/>
                  </a:cubicBezTo>
                  <a:cubicBezTo>
                    <a:pt x="217750" y="56949"/>
                    <a:pt x="197479" y="57098"/>
                    <a:pt x="181248" y="57697"/>
                  </a:cubicBezTo>
                  <a:cubicBezTo>
                    <a:pt x="164418" y="58295"/>
                    <a:pt x="127990" y="70712"/>
                    <a:pt x="111759" y="63755"/>
                  </a:cubicBezTo>
                  <a:cubicBezTo>
                    <a:pt x="87599" y="53433"/>
                    <a:pt x="127467" y="42064"/>
                    <a:pt x="135545" y="39820"/>
                  </a:cubicBezTo>
                  <a:cubicBezTo>
                    <a:pt x="154320" y="34733"/>
                    <a:pt x="173169" y="29797"/>
                    <a:pt x="192168" y="25309"/>
                  </a:cubicBezTo>
                  <a:cubicBezTo>
                    <a:pt x="226950" y="17155"/>
                    <a:pt x="262181" y="9002"/>
                    <a:pt x="297636" y="3991"/>
                  </a:cubicBezTo>
                  <a:cubicBezTo>
                    <a:pt x="319253" y="924"/>
                    <a:pt x="362711" y="-7229"/>
                    <a:pt x="374230" y="15211"/>
                  </a:cubicBezTo>
                  <a:cubicBezTo>
                    <a:pt x="377148" y="20970"/>
                    <a:pt x="374978" y="22092"/>
                    <a:pt x="377746" y="2433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9000">
                  <a:srgbClr val="D30D23"/>
                </a:gs>
                <a:gs pos="87000">
                  <a:srgbClr val="A82423"/>
                </a:gs>
                <a:gs pos="100000">
                  <a:srgbClr val="9E2A24"/>
                </a:gs>
              </a:gsLst>
              <a:lin ang="37987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CD2CF6A2-8E42-2667-10E7-ACAC08B6E7B8}"/>
                </a:ext>
              </a:extLst>
            </p:cNvPr>
            <p:cNvSpPr/>
            <p:nvPr/>
          </p:nvSpPr>
          <p:spPr>
            <a:xfrm>
              <a:off x="1547409" y="4206042"/>
              <a:ext cx="360020" cy="203601"/>
            </a:xfrm>
            <a:custGeom>
              <a:avLst/>
              <a:gdLst>
                <a:gd name="connsiteX0" fmla="*/ 345267 w 360020"/>
                <a:gd name="connsiteY0" fmla="*/ 27537 h 203601"/>
                <a:gd name="connsiteX1" fmla="*/ 359479 w 360020"/>
                <a:gd name="connsiteY1" fmla="*/ 43245 h 203601"/>
                <a:gd name="connsiteX2" fmla="*/ 333823 w 360020"/>
                <a:gd name="connsiteY2" fmla="*/ 54690 h 203601"/>
                <a:gd name="connsiteX3" fmla="*/ 334346 w 360020"/>
                <a:gd name="connsiteY3" fmla="*/ 76157 h 203601"/>
                <a:gd name="connsiteX4" fmla="*/ 316020 w 360020"/>
                <a:gd name="connsiteY4" fmla="*/ 94333 h 203601"/>
                <a:gd name="connsiteX5" fmla="*/ 291561 w 360020"/>
                <a:gd name="connsiteY5" fmla="*/ 105030 h 203601"/>
                <a:gd name="connsiteX6" fmla="*/ 293730 w 360020"/>
                <a:gd name="connsiteY6" fmla="*/ 117297 h 203601"/>
                <a:gd name="connsiteX7" fmla="*/ 275180 w 360020"/>
                <a:gd name="connsiteY7" fmla="*/ 130985 h 203601"/>
                <a:gd name="connsiteX8" fmla="*/ 259173 w 360020"/>
                <a:gd name="connsiteY8" fmla="*/ 138166 h 203601"/>
                <a:gd name="connsiteX9" fmla="*/ 223119 w 360020"/>
                <a:gd name="connsiteY9" fmla="*/ 141831 h 203601"/>
                <a:gd name="connsiteX10" fmla="*/ 222147 w 360020"/>
                <a:gd name="connsiteY10" fmla="*/ 155295 h 203601"/>
                <a:gd name="connsiteX11" fmla="*/ 204943 w 360020"/>
                <a:gd name="connsiteY11" fmla="*/ 165692 h 203601"/>
                <a:gd name="connsiteX12" fmla="*/ 169264 w 360020"/>
                <a:gd name="connsiteY12" fmla="*/ 168385 h 203601"/>
                <a:gd name="connsiteX13" fmla="*/ 148993 w 360020"/>
                <a:gd name="connsiteY13" fmla="*/ 173995 h 203601"/>
                <a:gd name="connsiteX14" fmla="*/ 138820 w 360020"/>
                <a:gd name="connsiteY14" fmla="*/ 182073 h 203601"/>
                <a:gd name="connsiteX15" fmla="*/ 116006 w 360020"/>
                <a:gd name="connsiteY15" fmla="*/ 195911 h 203601"/>
                <a:gd name="connsiteX16" fmla="*/ 87583 w 360020"/>
                <a:gd name="connsiteY16" fmla="*/ 198679 h 203601"/>
                <a:gd name="connsiteX17" fmla="*/ 49659 w 360020"/>
                <a:gd name="connsiteY17" fmla="*/ 203541 h 203601"/>
                <a:gd name="connsiteX18" fmla="*/ 24901 w 360020"/>
                <a:gd name="connsiteY18" fmla="*/ 197706 h 203601"/>
                <a:gd name="connsiteX19" fmla="*/ 20114 w 360020"/>
                <a:gd name="connsiteY19" fmla="*/ 175267 h 203601"/>
                <a:gd name="connsiteX20" fmla="*/ 2087 w 360020"/>
                <a:gd name="connsiteY20" fmla="*/ 132032 h 203601"/>
                <a:gd name="connsiteX21" fmla="*/ 21984 w 360020"/>
                <a:gd name="connsiteY21" fmla="*/ 151031 h 203601"/>
                <a:gd name="connsiteX22" fmla="*/ 76587 w 360020"/>
                <a:gd name="connsiteY22" fmla="*/ 146169 h 203601"/>
                <a:gd name="connsiteX23" fmla="*/ 103066 w 360020"/>
                <a:gd name="connsiteY23" fmla="*/ 133005 h 203601"/>
                <a:gd name="connsiteX24" fmla="*/ 129396 w 360020"/>
                <a:gd name="connsiteY24" fmla="*/ 122907 h 203601"/>
                <a:gd name="connsiteX25" fmla="*/ 166272 w 360020"/>
                <a:gd name="connsiteY25" fmla="*/ 90743 h 203601"/>
                <a:gd name="connsiteX26" fmla="*/ 207262 w 360020"/>
                <a:gd name="connsiteY26" fmla="*/ 70772 h 203601"/>
                <a:gd name="connsiteX27" fmla="*/ 232170 w 360020"/>
                <a:gd name="connsiteY27" fmla="*/ 45564 h 203601"/>
                <a:gd name="connsiteX28" fmla="*/ 179062 w 360020"/>
                <a:gd name="connsiteY28" fmla="*/ 26041 h 203601"/>
                <a:gd name="connsiteX29" fmla="*/ 158867 w 360020"/>
                <a:gd name="connsiteY29" fmla="*/ 19908 h 203601"/>
                <a:gd name="connsiteX30" fmla="*/ 177567 w 360020"/>
                <a:gd name="connsiteY30" fmla="*/ 16318 h 203601"/>
                <a:gd name="connsiteX31" fmla="*/ 193499 w 360020"/>
                <a:gd name="connsiteY31" fmla="*/ 10558 h 203601"/>
                <a:gd name="connsiteX32" fmla="*/ 237331 w 360020"/>
                <a:gd name="connsiteY32" fmla="*/ 1058 h 203601"/>
                <a:gd name="connsiteX33" fmla="*/ 280715 w 360020"/>
                <a:gd name="connsiteY33" fmla="*/ 1208 h 203601"/>
                <a:gd name="connsiteX34" fmla="*/ 318638 w 360020"/>
                <a:gd name="connsiteY34" fmla="*/ 8613 h 203601"/>
                <a:gd name="connsiteX35" fmla="*/ 321481 w 360020"/>
                <a:gd name="connsiteY35" fmla="*/ 20506 h 203601"/>
                <a:gd name="connsiteX36" fmla="*/ 345416 w 360020"/>
                <a:gd name="connsiteY36" fmla="*/ 27612 h 2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60020" h="203601">
                  <a:moveTo>
                    <a:pt x="345267" y="27537"/>
                  </a:moveTo>
                  <a:cubicBezTo>
                    <a:pt x="351326" y="30305"/>
                    <a:pt x="362620" y="35691"/>
                    <a:pt x="359479" y="43245"/>
                  </a:cubicBezTo>
                  <a:cubicBezTo>
                    <a:pt x="356562" y="50276"/>
                    <a:pt x="340629" y="52745"/>
                    <a:pt x="333823" y="54690"/>
                  </a:cubicBezTo>
                  <a:cubicBezTo>
                    <a:pt x="336889" y="60225"/>
                    <a:pt x="335767" y="70098"/>
                    <a:pt x="334346" y="76157"/>
                  </a:cubicBezTo>
                  <a:cubicBezTo>
                    <a:pt x="332177" y="85208"/>
                    <a:pt x="325146" y="89546"/>
                    <a:pt x="316020" y="94333"/>
                  </a:cubicBezTo>
                  <a:cubicBezTo>
                    <a:pt x="310111" y="97400"/>
                    <a:pt x="295002" y="99719"/>
                    <a:pt x="291561" y="105030"/>
                  </a:cubicBezTo>
                  <a:cubicBezTo>
                    <a:pt x="288270" y="109966"/>
                    <a:pt x="294852" y="113183"/>
                    <a:pt x="293730" y="117297"/>
                  </a:cubicBezTo>
                  <a:cubicBezTo>
                    <a:pt x="293206" y="119316"/>
                    <a:pt x="278920" y="128591"/>
                    <a:pt x="275180" y="130985"/>
                  </a:cubicBezTo>
                  <a:cubicBezTo>
                    <a:pt x="271141" y="133528"/>
                    <a:pt x="263960" y="136969"/>
                    <a:pt x="259173" y="138166"/>
                  </a:cubicBezTo>
                  <a:cubicBezTo>
                    <a:pt x="249823" y="140485"/>
                    <a:pt x="230076" y="133154"/>
                    <a:pt x="223119" y="141831"/>
                  </a:cubicBezTo>
                  <a:cubicBezTo>
                    <a:pt x="220501" y="145122"/>
                    <a:pt x="223942" y="151929"/>
                    <a:pt x="222147" y="155295"/>
                  </a:cubicBezTo>
                  <a:cubicBezTo>
                    <a:pt x="219379" y="160531"/>
                    <a:pt x="210553" y="164196"/>
                    <a:pt x="204943" y="165692"/>
                  </a:cubicBezTo>
                  <a:cubicBezTo>
                    <a:pt x="193424" y="168759"/>
                    <a:pt x="180932" y="166964"/>
                    <a:pt x="169264" y="168385"/>
                  </a:cubicBezTo>
                  <a:cubicBezTo>
                    <a:pt x="162158" y="169282"/>
                    <a:pt x="154603" y="170030"/>
                    <a:pt x="148993" y="173995"/>
                  </a:cubicBezTo>
                  <a:cubicBezTo>
                    <a:pt x="145552" y="176388"/>
                    <a:pt x="142710" y="179530"/>
                    <a:pt x="138820" y="182073"/>
                  </a:cubicBezTo>
                  <a:cubicBezTo>
                    <a:pt x="131490" y="186785"/>
                    <a:pt x="123935" y="191647"/>
                    <a:pt x="116006" y="195911"/>
                  </a:cubicBezTo>
                  <a:cubicBezTo>
                    <a:pt x="105909" y="201297"/>
                    <a:pt x="97905" y="197482"/>
                    <a:pt x="87583" y="198679"/>
                  </a:cubicBezTo>
                  <a:cubicBezTo>
                    <a:pt x="74418" y="200175"/>
                    <a:pt x="63348" y="204139"/>
                    <a:pt x="49659" y="203541"/>
                  </a:cubicBezTo>
                  <a:cubicBezTo>
                    <a:pt x="40908" y="203167"/>
                    <a:pt x="31483" y="203840"/>
                    <a:pt x="24901" y="197706"/>
                  </a:cubicBezTo>
                  <a:cubicBezTo>
                    <a:pt x="17570" y="190825"/>
                    <a:pt x="22657" y="183420"/>
                    <a:pt x="20114" y="175267"/>
                  </a:cubicBezTo>
                  <a:cubicBezTo>
                    <a:pt x="16897" y="165019"/>
                    <a:pt x="-7113" y="143103"/>
                    <a:pt x="2087" y="132032"/>
                  </a:cubicBezTo>
                  <a:cubicBezTo>
                    <a:pt x="12858" y="119167"/>
                    <a:pt x="18618" y="147366"/>
                    <a:pt x="21984" y="151031"/>
                  </a:cubicBezTo>
                  <a:cubicBezTo>
                    <a:pt x="32755" y="162700"/>
                    <a:pt x="64470" y="151480"/>
                    <a:pt x="76587" y="146169"/>
                  </a:cubicBezTo>
                  <a:cubicBezTo>
                    <a:pt x="86012" y="142056"/>
                    <a:pt x="93267" y="135997"/>
                    <a:pt x="103066" y="133005"/>
                  </a:cubicBezTo>
                  <a:cubicBezTo>
                    <a:pt x="112940" y="129938"/>
                    <a:pt x="120046" y="128218"/>
                    <a:pt x="129396" y="122907"/>
                  </a:cubicBezTo>
                  <a:cubicBezTo>
                    <a:pt x="145777" y="113557"/>
                    <a:pt x="154603" y="103235"/>
                    <a:pt x="166272" y="90743"/>
                  </a:cubicBezTo>
                  <a:cubicBezTo>
                    <a:pt x="176370" y="79822"/>
                    <a:pt x="193574" y="76755"/>
                    <a:pt x="207262" y="70772"/>
                  </a:cubicBezTo>
                  <a:cubicBezTo>
                    <a:pt x="216687" y="66657"/>
                    <a:pt x="233068" y="56634"/>
                    <a:pt x="232170" y="45564"/>
                  </a:cubicBezTo>
                  <a:cubicBezTo>
                    <a:pt x="230898" y="30529"/>
                    <a:pt x="192003" y="24695"/>
                    <a:pt x="179062" y="26041"/>
                  </a:cubicBezTo>
                  <a:cubicBezTo>
                    <a:pt x="174799" y="26490"/>
                    <a:pt x="150190" y="28884"/>
                    <a:pt x="158867" y="19908"/>
                  </a:cubicBezTo>
                  <a:cubicBezTo>
                    <a:pt x="163130" y="15495"/>
                    <a:pt x="171957" y="17215"/>
                    <a:pt x="177567" y="16318"/>
                  </a:cubicBezTo>
                  <a:cubicBezTo>
                    <a:pt x="183775" y="15345"/>
                    <a:pt x="187590" y="12727"/>
                    <a:pt x="193499" y="10558"/>
                  </a:cubicBezTo>
                  <a:cubicBezTo>
                    <a:pt x="207337" y="5397"/>
                    <a:pt x="222671" y="3377"/>
                    <a:pt x="237331" y="1058"/>
                  </a:cubicBezTo>
                  <a:cubicBezTo>
                    <a:pt x="252291" y="-1335"/>
                    <a:pt x="265830" y="1058"/>
                    <a:pt x="280715" y="1208"/>
                  </a:cubicBezTo>
                  <a:cubicBezTo>
                    <a:pt x="291711" y="1358"/>
                    <a:pt x="315198" y="-2981"/>
                    <a:pt x="318638" y="8613"/>
                  </a:cubicBezTo>
                  <a:cubicBezTo>
                    <a:pt x="320284" y="14148"/>
                    <a:pt x="316319" y="16093"/>
                    <a:pt x="321481" y="20506"/>
                  </a:cubicBezTo>
                  <a:cubicBezTo>
                    <a:pt x="327689" y="25817"/>
                    <a:pt x="338161" y="24246"/>
                    <a:pt x="345416" y="27612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8000">
                  <a:srgbClr val="E01520"/>
                </a:gs>
                <a:gs pos="83000">
                  <a:srgbClr val="D64019"/>
                </a:gs>
                <a:gs pos="100000">
                  <a:srgbClr val="D34F17"/>
                </a:gs>
              </a:gsLst>
              <a:lin ang="381922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CE0235A1-2B12-8C11-7C26-ED62C4161DAA}"/>
                </a:ext>
              </a:extLst>
            </p:cNvPr>
            <p:cNvSpPr/>
            <p:nvPr/>
          </p:nvSpPr>
          <p:spPr>
            <a:xfrm>
              <a:off x="1353938" y="4141238"/>
              <a:ext cx="111606" cy="71701"/>
            </a:xfrm>
            <a:custGeom>
              <a:avLst/>
              <a:gdLst>
                <a:gd name="connsiteX0" fmla="*/ 24491 w 111606"/>
                <a:gd name="connsiteY0" fmla="*/ 45367 h 71701"/>
                <a:gd name="connsiteX1" fmla="*/ 1154 w 111606"/>
                <a:gd name="connsiteY1" fmla="*/ 23675 h 71701"/>
                <a:gd name="connsiteX2" fmla="*/ 34141 w 111606"/>
                <a:gd name="connsiteY2" fmla="*/ 16793 h 71701"/>
                <a:gd name="connsiteX3" fmla="*/ 68922 w 111606"/>
                <a:gd name="connsiteY3" fmla="*/ 5574 h 71701"/>
                <a:gd name="connsiteX4" fmla="*/ 103629 w 111606"/>
                <a:gd name="connsiteY4" fmla="*/ 487 h 71701"/>
                <a:gd name="connsiteX5" fmla="*/ 105948 w 111606"/>
                <a:gd name="connsiteY5" fmla="*/ 21730 h 71701"/>
                <a:gd name="connsiteX6" fmla="*/ 108267 w 111606"/>
                <a:gd name="connsiteY6" fmla="*/ 48060 h 71701"/>
                <a:gd name="connsiteX7" fmla="*/ 95177 w 111606"/>
                <a:gd name="connsiteY7" fmla="*/ 62945 h 71701"/>
                <a:gd name="connsiteX8" fmla="*/ 53364 w 111606"/>
                <a:gd name="connsiteY8" fmla="*/ 71472 h 71701"/>
                <a:gd name="connsiteX9" fmla="*/ 24566 w 111606"/>
                <a:gd name="connsiteY9" fmla="*/ 45367 h 71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606" h="71701">
                  <a:moveTo>
                    <a:pt x="24491" y="45367"/>
                  </a:moveTo>
                  <a:cubicBezTo>
                    <a:pt x="16937" y="39757"/>
                    <a:pt x="-5279" y="35119"/>
                    <a:pt x="1154" y="23675"/>
                  </a:cubicBezTo>
                  <a:cubicBezTo>
                    <a:pt x="6240" y="14699"/>
                    <a:pt x="24417" y="19187"/>
                    <a:pt x="34141" y="16793"/>
                  </a:cubicBezTo>
                  <a:cubicBezTo>
                    <a:pt x="45735" y="13951"/>
                    <a:pt x="57254" y="7967"/>
                    <a:pt x="68922" y="5574"/>
                  </a:cubicBezTo>
                  <a:cubicBezTo>
                    <a:pt x="76702" y="4003"/>
                    <a:pt x="96374" y="-1682"/>
                    <a:pt x="103629" y="487"/>
                  </a:cubicBezTo>
                  <a:cubicBezTo>
                    <a:pt x="115971" y="4302"/>
                    <a:pt x="107893" y="14475"/>
                    <a:pt x="105948" y="21730"/>
                  </a:cubicBezTo>
                  <a:cubicBezTo>
                    <a:pt x="103555" y="30631"/>
                    <a:pt x="104901" y="39233"/>
                    <a:pt x="108267" y="48060"/>
                  </a:cubicBezTo>
                  <a:cubicBezTo>
                    <a:pt x="113353" y="61449"/>
                    <a:pt x="115074" y="60327"/>
                    <a:pt x="95177" y="62945"/>
                  </a:cubicBezTo>
                  <a:cubicBezTo>
                    <a:pt x="81414" y="64740"/>
                    <a:pt x="67576" y="73192"/>
                    <a:pt x="53364" y="71472"/>
                  </a:cubicBezTo>
                  <a:cubicBezTo>
                    <a:pt x="37432" y="69527"/>
                    <a:pt x="35861" y="53819"/>
                    <a:pt x="24566" y="45367"/>
                  </a:cubicBezTo>
                  <a:close/>
                </a:path>
              </a:pathLst>
            </a:custGeom>
            <a:gradFill>
              <a:gsLst>
                <a:gs pos="0">
                  <a:srgbClr val="F9BD99"/>
                </a:gs>
                <a:gs pos="4000">
                  <a:srgbClr val="F7B392"/>
                </a:gs>
                <a:gs pos="23000">
                  <a:srgbClr val="F28F7A"/>
                </a:gs>
                <a:gs pos="42000">
                  <a:srgbClr val="EE7368"/>
                </a:gs>
                <a:gs pos="62000">
                  <a:srgbClr val="EC5F5A"/>
                </a:gs>
                <a:gs pos="81000">
                  <a:srgbClr val="EA5352"/>
                </a:gs>
                <a:gs pos="100000">
                  <a:srgbClr val="EA5050"/>
                </a:gs>
              </a:gsLst>
              <a:lin ang="425494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251D495F-A407-2AFE-EC7A-BE72236A585A}"/>
                </a:ext>
              </a:extLst>
            </p:cNvPr>
            <p:cNvSpPr/>
            <p:nvPr/>
          </p:nvSpPr>
          <p:spPr>
            <a:xfrm>
              <a:off x="1298058" y="4277933"/>
              <a:ext cx="145432" cy="72477"/>
            </a:xfrm>
            <a:custGeom>
              <a:avLst/>
              <a:gdLst>
                <a:gd name="connsiteX0" fmla="*/ 123605 w 145432"/>
                <a:gd name="connsiteY0" fmla="*/ 53559 h 72477"/>
                <a:gd name="connsiteX1" fmla="*/ 122408 w 145432"/>
                <a:gd name="connsiteY1" fmla="*/ 59019 h 72477"/>
                <a:gd name="connsiteX2" fmla="*/ 105578 w 145432"/>
                <a:gd name="connsiteY2" fmla="*/ 72408 h 72477"/>
                <a:gd name="connsiteX3" fmla="*/ 69749 w 145432"/>
                <a:gd name="connsiteY3" fmla="*/ 68070 h 72477"/>
                <a:gd name="connsiteX4" fmla="*/ 36987 w 145432"/>
                <a:gd name="connsiteY4" fmla="*/ 62909 h 72477"/>
                <a:gd name="connsiteX5" fmla="*/ 10957 w 145432"/>
                <a:gd name="connsiteY5" fmla="*/ 43311 h 72477"/>
                <a:gd name="connsiteX6" fmla="*/ 6469 w 145432"/>
                <a:gd name="connsiteY6" fmla="*/ 24162 h 72477"/>
                <a:gd name="connsiteX7" fmla="*/ 57557 w 145432"/>
                <a:gd name="connsiteY7" fmla="*/ 10100 h 72477"/>
                <a:gd name="connsiteX8" fmla="*/ 89197 w 145432"/>
                <a:gd name="connsiteY8" fmla="*/ 2471 h 72477"/>
                <a:gd name="connsiteX9" fmla="*/ 113432 w 145432"/>
                <a:gd name="connsiteY9" fmla="*/ 14289 h 72477"/>
                <a:gd name="connsiteX10" fmla="*/ 139837 w 145432"/>
                <a:gd name="connsiteY10" fmla="*/ 21545 h 72477"/>
                <a:gd name="connsiteX11" fmla="*/ 134750 w 145432"/>
                <a:gd name="connsiteY11" fmla="*/ 37402 h 72477"/>
                <a:gd name="connsiteX12" fmla="*/ 123680 w 145432"/>
                <a:gd name="connsiteY12" fmla="*/ 53484 h 7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432" h="72477">
                  <a:moveTo>
                    <a:pt x="123605" y="53559"/>
                  </a:moveTo>
                  <a:cubicBezTo>
                    <a:pt x="123081" y="55354"/>
                    <a:pt x="122707" y="57149"/>
                    <a:pt x="122408" y="59019"/>
                  </a:cubicBezTo>
                  <a:cubicBezTo>
                    <a:pt x="120538" y="70688"/>
                    <a:pt x="118294" y="71884"/>
                    <a:pt x="105578" y="72408"/>
                  </a:cubicBezTo>
                  <a:cubicBezTo>
                    <a:pt x="92563" y="73006"/>
                    <a:pt x="82391" y="69566"/>
                    <a:pt x="69749" y="68070"/>
                  </a:cubicBezTo>
                  <a:cubicBezTo>
                    <a:pt x="57557" y="66649"/>
                    <a:pt x="48731" y="67322"/>
                    <a:pt x="36987" y="62909"/>
                  </a:cubicBezTo>
                  <a:cubicBezTo>
                    <a:pt x="24346" y="58121"/>
                    <a:pt x="22551" y="49146"/>
                    <a:pt x="10957" y="43311"/>
                  </a:cubicBezTo>
                  <a:cubicBezTo>
                    <a:pt x="1607" y="38599"/>
                    <a:pt x="-5873" y="30745"/>
                    <a:pt x="6469" y="24162"/>
                  </a:cubicBezTo>
                  <a:cubicBezTo>
                    <a:pt x="21728" y="16009"/>
                    <a:pt x="43420" y="20198"/>
                    <a:pt x="57557" y="10100"/>
                  </a:cubicBezTo>
                  <a:cubicBezTo>
                    <a:pt x="69600" y="1573"/>
                    <a:pt x="74163" y="-3214"/>
                    <a:pt x="89197" y="2471"/>
                  </a:cubicBezTo>
                  <a:cubicBezTo>
                    <a:pt x="98921" y="6136"/>
                    <a:pt x="105279" y="9053"/>
                    <a:pt x="113432" y="14289"/>
                  </a:cubicBezTo>
                  <a:cubicBezTo>
                    <a:pt x="121436" y="19525"/>
                    <a:pt x="131609" y="17057"/>
                    <a:pt x="139837" y="21545"/>
                  </a:cubicBezTo>
                  <a:cubicBezTo>
                    <a:pt x="151954" y="28127"/>
                    <a:pt x="141632" y="32390"/>
                    <a:pt x="134750" y="37402"/>
                  </a:cubicBezTo>
                  <a:cubicBezTo>
                    <a:pt x="128766" y="41740"/>
                    <a:pt x="125475" y="47201"/>
                    <a:pt x="123680" y="53484"/>
                  </a:cubicBezTo>
                  <a:close/>
                </a:path>
              </a:pathLst>
            </a:custGeom>
            <a:gradFill>
              <a:gsLst>
                <a:gs pos="0">
                  <a:srgbClr val="F9BD99"/>
                </a:gs>
                <a:gs pos="2000">
                  <a:srgbClr val="F8B896"/>
                </a:gs>
                <a:gs pos="22000">
                  <a:srgbClr val="F3947E"/>
                </a:gs>
                <a:gs pos="42000">
                  <a:srgbClr val="EF776B"/>
                </a:gs>
                <a:gs pos="61000">
                  <a:srgbClr val="EC635D"/>
                </a:gs>
                <a:gs pos="81000">
                  <a:srgbClr val="EA5755"/>
                </a:gs>
                <a:gs pos="100000">
                  <a:srgbClr val="EA5353"/>
                </a:gs>
              </a:gsLst>
              <a:lin ang="1899372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C1474ADE-DE63-73CE-8793-120ACF7D3B15}"/>
                </a:ext>
              </a:extLst>
            </p:cNvPr>
            <p:cNvSpPr/>
            <p:nvPr/>
          </p:nvSpPr>
          <p:spPr>
            <a:xfrm>
              <a:off x="1560468" y="4253505"/>
              <a:ext cx="171912" cy="91927"/>
            </a:xfrm>
            <a:custGeom>
              <a:avLst/>
              <a:gdLst>
                <a:gd name="connsiteX0" fmla="*/ 26502 w 171912"/>
                <a:gd name="connsiteY0" fmla="*/ 66093 h 91927"/>
                <a:gd name="connsiteX1" fmla="*/ 26802 w 171912"/>
                <a:gd name="connsiteY1" fmla="*/ 72077 h 91927"/>
                <a:gd name="connsiteX2" fmla="*/ 26428 w 171912"/>
                <a:gd name="connsiteY2" fmla="*/ 84718 h 91927"/>
                <a:gd name="connsiteX3" fmla="*/ 47746 w 171912"/>
                <a:gd name="connsiteY3" fmla="*/ 91226 h 91927"/>
                <a:gd name="connsiteX4" fmla="*/ 61808 w 171912"/>
                <a:gd name="connsiteY4" fmla="*/ 82175 h 91927"/>
                <a:gd name="connsiteX5" fmla="*/ 79835 w 171912"/>
                <a:gd name="connsiteY5" fmla="*/ 68188 h 91927"/>
                <a:gd name="connsiteX6" fmla="*/ 118880 w 171912"/>
                <a:gd name="connsiteY6" fmla="*/ 55172 h 91927"/>
                <a:gd name="connsiteX7" fmla="*/ 129576 w 171912"/>
                <a:gd name="connsiteY7" fmla="*/ 41334 h 91927"/>
                <a:gd name="connsiteX8" fmla="*/ 147229 w 171912"/>
                <a:gd name="connsiteY8" fmla="*/ 27796 h 91927"/>
                <a:gd name="connsiteX9" fmla="*/ 171913 w 171912"/>
                <a:gd name="connsiteY9" fmla="*/ 3561 h 91927"/>
                <a:gd name="connsiteX10" fmla="*/ 137804 w 171912"/>
                <a:gd name="connsiteY10" fmla="*/ 3112 h 91927"/>
                <a:gd name="connsiteX11" fmla="*/ 80358 w 171912"/>
                <a:gd name="connsiteY11" fmla="*/ 8423 h 91927"/>
                <a:gd name="connsiteX12" fmla="*/ 47671 w 171912"/>
                <a:gd name="connsiteY12" fmla="*/ 8423 h 91927"/>
                <a:gd name="connsiteX13" fmla="*/ 27475 w 171912"/>
                <a:gd name="connsiteY13" fmla="*/ 25477 h 91927"/>
                <a:gd name="connsiteX14" fmla="*/ 3913 w 171912"/>
                <a:gd name="connsiteY14" fmla="*/ 38642 h 91927"/>
                <a:gd name="connsiteX15" fmla="*/ 13188 w 171912"/>
                <a:gd name="connsiteY15" fmla="*/ 52854 h 91927"/>
                <a:gd name="connsiteX16" fmla="*/ 26502 w 171912"/>
                <a:gd name="connsiteY16" fmla="*/ 66168 h 9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912" h="91927">
                  <a:moveTo>
                    <a:pt x="26502" y="66093"/>
                  </a:moveTo>
                  <a:cubicBezTo>
                    <a:pt x="26877" y="67888"/>
                    <a:pt x="27026" y="69908"/>
                    <a:pt x="26802" y="72077"/>
                  </a:cubicBezTo>
                  <a:cubicBezTo>
                    <a:pt x="26353" y="76715"/>
                    <a:pt x="23660" y="80081"/>
                    <a:pt x="26428" y="84718"/>
                  </a:cubicBezTo>
                  <a:cubicBezTo>
                    <a:pt x="30093" y="90852"/>
                    <a:pt x="40490" y="93245"/>
                    <a:pt x="47746" y="91226"/>
                  </a:cubicBezTo>
                  <a:cubicBezTo>
                    <a:pt x="52907" y="89730"/>
                    <a:pt x="57993" y="85541"/>
                    <a:pt x="61808" y="82175"/>
                  </a:cubicBezTo>
                  <a:cubicBezTo>
                    <a:pt x="67792" y="76939"/>
                    <a:pt x="72729" y="72376"/>
                    <a:pt x="79835" y="68188"/>
                  </a:cubicBezTo>
                  <a:cubicBezTo>
                    <a:pt x="91578" y="61306"/>
                    <a:pt x="107810" y="63325"/>
                    <a:pt x="118880" y="55172"/>
                  </a:cubicBezTo>
                  <a:cubicBezTo>
                    <a:pt x="124191" y="51208"/>
                    <a:pt x="125313" y="45897"/>
                    <a:pt x="129576" y="41334"/>
                  </a:cubicBezTo>
                  <a:cubicBezTo>
                    <a:pt x="133989" y="36622"/>
                    <a:pt x="141544" y="31461"/>
                    <a:pt x="147229" y="27796"/>
                  </a:cubicBezTo>
                  <a:cubicBezTo>
                    <a:pt x="156803" y="21512"/>
                    <a:pt x="171838" y="15678"/>
                    <a:pt x="171913" y="3561"/>
                  </a:cubicBezTo>
                  <a:cubicBezTo>
                    <a:pt x="164657" y="-3545"/>
                    <a:pt x="147079" y="1990"/>
                    <a:pt x="137804" y="3112"/>
                  </a:cubicBezTo>
                  <a:cubicBezTo>
                    <a:pt x="119927" y="5206"/>
                    <a:pt x="98011" y="15304"/>
                    <a:pt x="80358" y="8423"/>
                  </a:cubicBezTo>
                  <a:cubicBezTo>
                    <a:pt x="66371" y="2962"/>
                    <a:pt x="60611" y="-628"/>
                    <a:pt x="47671" y="8423"/>
                  </a:cubicBezTo>
                  <a:cubicBezTo>
                    <a:pt x="39293" y="14257"/>
                    <a:pt x="33908" y="18521"/>
                    <a:pt x="27475" y="25477"/>
                  </a:cubicBezTo>
                  <a:cubicBezTo>
                    <a:pt x="21117" y="32359"/>
                    <a:pt x="10645" y="32433"/>
                    <a:pt x="3913" y="38642"/>
                  </a:cubicBezTo>
                  <a:cubicBezTo>
                    <a:pt x="-6035" y="47842"/>
                    <a:pt x="5185" y="49637"/>
                    <a:pt x="13188" y="52854"/>
                  </a:cubicBezTo>
                  <a:cubicBezTo>
                    <a:pt x="20519" y="55771"/>
                    <a:pt x="25081" y="60109"/>
                    <a:pt x="26502" y="66168"/>
                  </a:cubicBezTo>
                  <a:close/>
                </a:path>
              </a:pathLst>
            </a:custGeom>
            <a:gradFill>
              <a:gsLst>
                <a:gs pos="0">
                  <a:srgbClr val="F9BD99"/>
                </a:gs>
                <a:gs pos="7000">
                  <a:srgbClr val="F6AD8E"/>
                </a:gs>
                <a:gs pos="24000">
                  <a:srgbClr val="F28B77"/>
                </a:gs>
                <a:gs pos="42000">
                  <a:srgbClr val="EE7166"/>
                </a:gs>
                <a:gs pos="61000">
                  <a:srgbClr val="EC5E59"/>
                </a:gs>
                <a:gs pos="79000">
                  <a:srgbClr val="EA5352"/>
                </a:gs>
                <a:gs pos="100000">
                  <a:srgbClr val="EA5050"/>
                </a:gs>
              </a:gsLst>
              <a:lin ang="1252554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7A52BF5B-2E49-928C-7B32-411F36446A03}"/>
                </a:ext>
              </a:extLst>
            </p:cNvPr>
            <p:cNvSpPr/>
            <p:nvPr/>
          </p:nvSpPr>
          <p:spPr>
            <a:xfrm>
              <a:off x="1566826" y="4131244"/>
              <a:ext cx="117458" cy="80466"/>
            </a:xfrm>
            <a:custGeom>
              <a:avLst/>
              <a:gdLst>
                <a:gd name="connsiteX0" fmla="*/ 44829 w 117458"/>
                <a:gd name="connsiteY0" fmla="*/ 61719 h 80466"/>
                <a:gd name="connsiteX1" fmla="*/ 49840 w 117458"/>
                <a:gd name="connsiteY1" fmla="*/ 55436 h 80466"/>
                <a:gd name="connsiteX2" fmla="*/ 86193 w 117458"/>
                <a:gd name="connsiteY2" fmla="*/ 42570 h 80466"/>
                <a:gd name="connsiteX3" fmla="*/ 105491 w 117458"/>
                <a:gd name="connsiteY3" fmla="*/ 37708 h 80466"/>
                <a:gd name="connsiteX4" fmla="*/ 117459 w 117458"/>
                <a:gd name="connsiteY4" fmla="*/ 25666 h 80466"/>
                <a:gd name="connsiteX5" fmla="*/ 107735 w 117458"/>
                <a:gd name="connsiteY5" fmla="*/ 20953 h 80466"/>
                <a:gd name="connsiteX6" fmla="*/ 98834 w 117458"/>
                <a:gd name="connsiteY6" fmla="*/ 13922 h 80466"/>
                <a:gd name="connsiteX7" fmla="*/ 74674 w 117458"/>
                <a:gd name="connsiteY7" fmla="*/ 8836 h 80466"/>
                <a:gd name="connsiteX8" fmla="*/ 64501 w 117458"/>
                <a:gd name="connsiteY8" fmla="*/ 4422 h 80466"/>
                <a:gd name="connsiteX9" fmla="*/ 39742 w 117458"/>
                <a:gd name="connsiteY9" fmla="*/ 2927 h 80466"/>
                <a:gd name="connsiteX10" fmla="*/ 17976 w 117458"/>
                <a:gd name="connsiteY10" fmla="*/ 30079 h 80466"/>
                <a:gd name="connsiteX11" fmla="*/ 4811 w 117458"/>
                <a:gd name="connsiteY11" fmla="*/ 53715 h 80466"/>
                <a:gd name="connsiteX12" fmla="*/ 8925 w 117458"/>
                <a:gd name="connsiteY12" fmla="*/ 73163 h 80466"/>
                <a:gd name="connsiteX13" fmla="*/ 35105 w 117458"/>
                <a:gd name="connsiteY13" fmla="*/ 75706 h 80466"/>
                <a:gd name="connsiteX14" fmla="*/ 44829 w 117458"/>
                <a:gd name="connsiteY14" fmla="*/ 61794 h 8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458" h="80466">
                  <a:moveTo>
                    <a:pt x="44829" y="61719"/>
                  </a:moveTo>
                  <a:cubicBezTo>
                    <a:pt x="46250" y="59475"/>
                    <a:pt x="47746" y="57381"/>
                    <a:pt x="49840" y="55436"/>
                  </a:cubicBezTo>
                  <a:cubicBezTo>
                    <a:pt x="58442" y="47657"/>
                    <a:pt x="74374" y="43468"/>
                    <a:pt x="86193" y="42570"/>
                  </a:cubicBezTo>
                  <a:cubicBezTo>
                    <a:pt x="93149" y="42047"/>
                    <a:pt x="99208" y="41149"/>
                    <a:pt x="105491" y="37708"/>
                  </a:cubicBezTo>
                  <a:cubicBezTo>
                    <a:pt x="108483" y="36063"/>
                    <a:pt x="117459" y="29256"/>
                    <a:pt x="117459" y="25666"/>
                  </a:cubicBezTo>
                  <a:cubicBezTo>
                    <a:pt x="117459" y="21178"/>
                    <a:pt x="110802" y="22449"/>
                    <a:pt x="107735" y="20953"/>
                  </a:cubicBezTo>
                  <a:cubicBezTo>
                    <a:pt x="104219" y="19158"/>
                    <a:pt x="102649" y="15792"/>
                    <a:pt x="98834" y="13922"/>
                  </a:cubicBezTo>
                  <a:cubicBezTo>
                    <a:pt x="91503" y="10407"/>
                    <a:pt x="82976" y="9060"/>
                    <a:pt x="74674" y="8836"/>
                  </a:cubicBezTo>
                  <a:cubicBezTo>
                    <a:pt x="66745" y="8611"/>
                    <a:pt x="68241" y="8611"/>
                    <a:pt x="64501" y="4422"/>
                  </a:cubicBezTo>
                  <a:cubicBezTo>
                    <a:pt x="58891" y="-1935"/>
                    <a:pt x="48120" y="-514"/>
                    <a:pt x="39742" y="2927"/>
                  </a:cubicBezTo>
                  <a:cubicBezTo>
                    <a:pt x="27700" y="7938"/>
                    <a:pt x="20593" y="19233"/>
                    <a:pt x="17976" y="30079"/>
                  </a:cubicBezTo>
                  <a:cubicBezTo>
                    <a:pt x="15283" y="41299"/>
                    <a:pt x="15208" y="46385"/>
                    <a:pt x="4811" y="53715"/>
                  </a:cubicBezTo>
                  <a:cubicBezTo>
                    <a:pt x="-4689" y="60373"/>
                    <a:pt x="1594" y="67852"/>
                    <a:pt x="8925" y="73163"/>
                  </a:cubicBezTo>
                  <a:cubicBezTo>
                    <a:pt x="18200" y="79895"/>
                    <a:pt x="25081" y="84308"/>
                    <a:pt x="35105" y="75706"/>
                  </a:cubicBezTo>
                  <a:cubicBezTo>
                    <a:pt x="39742" y="71742"/>
                    <a:pt x="41911" y="66581"/>
                    <a:pt x="44829" y="61794"/>
                  </a:cubicBezTo>
                  <a:close/>
                </a:path>
              </a:pathLst>
            </a:custGeom>
            <a:gradFill>
              <a:gsLst>
                <a:gs pos="0">
                  <a:srgbClr val="F9BD99"/>
                </a:gs>
                <a:gs pos="7000">
                  <a:srgbClr val="F6AD8E"/>
                </a:gs>
                <a:gs pos="24000">
                  <a:srgbClr val="F28B77"/>
                </a:gs>
                <a:gs pos="42000">
                  <a:srgbClr val="EE7166"/>
                </a:gs>
                <a:gs pos="61000">
                  <a:srgbClr val="EC5E59"/>
                </a:gs>
                <a:gs pos="79000">
                  <a:srgbClr val="EA5352"/>
                </a:gs>
                <a:gs pos="100000">
                  <a:srgbClr val="EA5050"/>
                </a:gs>
              </a:gsLst>
              <a:lin ang="666818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14210D64-33E4-A60A-0020-A94E6EFE973E}"/>
                </a:ext>
              </a:extLst>
            </p:cNvPr>
            <p:cNvSpPr/>
            <p:nvPr/>
          </p:nvSpPr>
          <p:spPr>
            <a:xfrm>
              <a:off x="1162764" y="4258643"/>
              <a:ext cx="74892" cy="95812"/>
            </a:xfrm>
            <a:custGeom>
              <a:avLst/>
              <a:gdLst>
                <a:gd name="connsiteX0" fmla="*/ 20513 w 74892"/>
                <a:gd name="connsiteY0" fmla="*/ 10017 h 95812"/>
                <a:gd name="connsiteX1" fmla="*/ 317 w 74892"/>
                <a:gd name="connsiteY1" fmla="*/ 19816 h 95812"/>
                <a:gd name="connsiteX2" fmla="*/ 6451 w 74892"/>
                <a:gd name="connsiteY2" fmla="*/ 30737 h 95812"/>
                <a:gd name="connsiteX3" fmla="*/ 6825 w 74892"/>
                <a:gd name="connsiteY3" fmla="*/ 42854 h 95812"/>
                <a:gd name="connsiteX4" fmla="*/ 2113 w 74892"/>
                <a:gd name="connsiteY4" fmla="*/ 56842 h 95812"/>
                <a:gd name="connsiteX5" fmla="*/ 15128 w 74892"/>
                <a:gd name="connsiteY5" fmla="*/ 69857 h 95812"/>
                <a:gd name="connsiteX6" fmla="*/ 16773 w 74892"/>
                <a:gd name="connsiteY6" fmla="*/ 82348 h 95812"/>
                <a:gd name="connsiteX7" fmla="*/ 28218 w 74892"/>
                <a:gd name="connsiteY7" fmla="*/ 90576 h 95812"/>
                <a:gd name="connsiteX8" fmla="*/ 38690 w 74892"/>
                <a:gd name="connsiteY8" fmla="*/ 95812 h 95812"/>
                <a:gd name="connsiteX9" fmla="*/ 35847 w 74892"/>
                <a:gd name="connsiteY9" fmla="*/ 85715 h 95812"/>
                <a:gd name="connsiteX10" fmla="*/ 50957 w 74892"/>
                <a:gd name="connsiteY10" fmla="*/ 78160 h 95812"/>
                <a:gd name="connsiteX11" fmla="*/ 14978 w 74892"/>
                <a:gd name="connsiteY11" fmla="*/ 59759 h 95812"/>
                <a:gd name="connsiteX12" fmla="*/ 20139 w 74892"/>
                <a:gd name="connsiteY12" fmla="*/ 27745 h 95812"/>
                <a:gd name="connsiteX13" fmla="*/ 45496 w 74892"/>
                <a:gd name="connsiteY13" fmla="*/ 14356 h 95812"/>
                <a:gd name="connsiteX14" fmla="*/ 66440 w 74892"/>
                <a:gd name="connsiteY14" fmla="*/ 18245 h 95812"/>
                <a:gd name="connsiteX15" fmla="*/ 74892 w 74892"/>
                <a:gd name="connsiteY15" fmla="*/ 219 h 95812"/>
                <a:gd name="connsiteX16" fmla="*/ 52153 w 74892"/>
                <a:gd name="connsiteY16" fmla="*/ 4557 h 95812"/>
                <a:gd name="connsiteX17" fmla="*/ 20513 w 74892"/>
                <a:gd name="connsiteY17" fmla="*/ 9793 h 9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892" h="95812">
                  <a:moveTo>
                    <a:pt x="20513" y="10017"/>
                  </a:moveTo>
                  <a:cubicBezTo>
                    <a:pt x="14529" y="11513"/>
                    <a:pt x="2561" y="13308"/>
                    <a:pt x="317" y="19816"/>
                  </a:cubicBezTo>
                  <a:cubicBezTo>
                    <a:pt x="-1328" y="24603"/>
                    <a:pt x="3833" y="26847"/>
                    <a:pt x="6451" y="30737"/>
                  </a:cubicBezTo>
                  <a:cubicBezTo>
                    <a:pt x="9593" y="35524"/>
                    <a:pt x="8321" y="38217"/>
                    <a:pt x="6825" y="42854"/>
                  </a:cubicBezTo>
                  <a:cubicBezTo>
                    <a:pt x="5404" y="47342"/>
                    <a:pt x="2412" y="52129"/>
                    <a:pt x="2113" y="56842"/>
                  </a:cubicBezTo>
                  <a:cubicBezTo>
                    <a:pt x="1439" y="65668"/>
                    <a:pt x="11388" y="63798"/>
                    <a:pt x="15128" y="69857"/>
                  </a:cubicBezTo>
                  <a:cubicBezTo>
                    <a:pt x="17746" y="74046"/>
                    <a:pt x="13183" y="78683"/>
                    <a:pt x="16773" y="82348"/>
                  </a:cubicBezTo>
                  <a:cubicBezTo>
                    <a:pt x="19616" y="85191"/>
                    <a:pt x="24926" y="87809"/>
                    <a:pt x="28218" y="90576"/>
                  </a:cubicBezTo>
                  <a:cubicBezTo>
                    <a:pt x="31284" y="93194"/>
                    <a:pt x="34202" y="95214"/>
                    <a:pt x="38690" y="95812"/>
                  </a:cubicBezTo>
                  <a:cubicBezTo>
                    <a:pt x="36296" y="91698"/>
                    <a:pt x="31658" y="90801"/>
                    <a:pt x="35847" y="85715"/>
                  </a:cubicBezTo>
                  <a:cubicBezTo>
                    <a:pt x="38989" y="81900"/>
                    <a:pt x="46319" y="79730"/>
                    <a:pt x="50957" y="78160"/>
                  </a:cubicBezTo>
                  <a:cubicBezTo>
                    <a:pt x="39064" y="74120"/>
                    <a:pt x="20214" y="72325"/>
                    <a:pt x="14978" y="59759"/>
                  </a:cubicBezTo>
                  <a:cubicBezTo>
                    <a:pt x="10864" y="49736"/>
                    <a:pt x="13931" y="36496"/>
                    <a:pt x="20139" y="27745"/>
                  </a:cubicBezTo>
                  <a:cubicBezTo>
                    <a:pt x="25824" y="19816"/>
                    <a:pt x="34202" y="13608"/>
                    <a:pt x="45496" y="14356"/>
                  </a:cubicBezTo>
                  <a:cubicBezTo>
                    <a:pt x="51480" y="14805"/>
                    <a:pt x="60905" y="20265"/>
                    <a:pt x="66440" y="18245"/>
                  </a:cubicBezTo>
                  <a:cubicBezTo>
                    <a:pt x="60606" y="10391"/>
                    <a:pt x="64570" y="3360"/>
                    <a:pt x="74892" y="219"/>
                  </a:cubicBezTo>
                  <a:cubicBezTo>
                    <a:pt x="67413" y="-978"/>
                    <a:pt x="59409" y="3061"/>
                    <a:pt x="52153" y="4557"/>
                  </a:cubicBezTo>
                  <a:cubicBezTo>
                    <a:pt x="49236" y="5155"/>
                    <a:pt x="29040" y="-2325"/>
                    <a:pt x="20513" y="9793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2000">
                  <a:srgbClr val="E5152E"/>
                </a:gs>
                <a:gs pos="37000">
                  <a:srgbClr val="EA404E"/>
                </a:gs>
                <a:gs pos="71000">
                  <a:srgbClr val="F2867F"/>
                </a:gs>
                <a:gs pos="100000">
                  <a:srgbClr val="F9C6AE"/>
                </a:gs>
              </a:gsLst>
              <a:lin ang="1034349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683E3C2A-55FD-C68D-9BC0-A6CA57770858}"/>
                </a:ext>
              </a:extLst>
            </p:cNvPr>
            <p:cNvSpPr/>
            <p:nvPr/>
          </p:nvSpPr>
          <p:spPr>
            <a:xfrm>
              <a:off x="1660592" y="4107571"/>
              <a:ext cx="31744" cy="21218"/>
            </a:xfrm>
            <a:custGeom>
              <a:avLst/>
              <a:gdLst>
                <a:gd name="connsiteX0" fmla="*/ 579 w 31744"/>
                <a:gd name="connsiteY0" fmla="*/ 17998 h 21218"/>
                <a:gd name="connsiteX1" fmla="*/ 11201 w 31744"/>
                <a:gd name="connsiteY1" fmla="*/ 3786 h 21218"/>
                <a:gd name="connsiteX2" fmla="*/ 30275 w 31744"/>
                <a:gd name="connsiteY2" fmla="*/ 5207 h 21218"/>
                <a:gd name="connsiteX3" fmla="*/ 19653 w 31744"/>
                <a:gd name="connsiteY3" fmla="*/ 19419 h 21218"/>
                <a:gd name="connsiteX4" fmla="*/ 579 w 31744"/>
                <a:gd name="connsiteY4" fmla="*/ 17998 h 2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4" h="21218">
                  <a:moveTo>
                    <a:pt x="579" y="17998"/>
                  </a:moveTo>
                  <a:cubicBezTo>
                    <a:pt x="-1739" y="13660"/>
                    <a:pt x="3123" y="9471"/>
                    <a:pt x="11201" y="3786"/>
                  </a:cubicBezTo>
                  <a:cubicBezTo>
                    <a:pt x="18382" y="-1300"/>
                    <a:pt x="26909" y="-1674"/>
                    <a:pt x="30275" y="5207"/>
                  </a:cubicBezTo>
                  <a:cubicBezTo>
                    <a:pt x="34763" y="14258"/>
                    <a:pt x="28330" y="17026"/>
                    <a:pt x="19653" y="19419"/>
                  </a:cubicBezTo>
                  <a:cubicBezTo>
                    <a:pt x="11051" y="21813"/>
                    <a:pt x="2898" y="22261"/>
                    <a:pt x="579" y="17998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537584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D3E87376-AC85-74D8-FDEC-493879F40675}"/>
                </a:ext>
              </a:extLst>
            </p:cNvPr>
            <p:cNvSpPr/>
            <p:nvPr/>
          </p:nvSpPr>
          <p:spPr>
            <a:xfrm>
              <a:off x="1662610" y="4113841"/>
              <a:ext cx="22704" cy="12361"/>
            </a:xfrm>
            <a:custGeom>
              <a:avLst/>
              <a:gdLst>
                <a:gd name="connsiteX0" fmla="*/ 207 w 22704"/>
                <a:gd name="connsiteY0" fmla="*/ 10980 h 12361"/>
                <a:gd name="connsiteX1" fmla="*/ 9258 w 22704"/>
                <a:gd name="connsiteY1" fmla="*/ 2303 h 12361"/>
                <a:gd name="connsiteX2" fmla="*/ 22498 w 22704"/>
                <a:gd name="connsiteY2" fmla="*/ 1406 h 12361"/>
                <a:gd name="connsiteX3" fmla="*/ 13447 w 22704"/>
                <a:gd name="connsiteY3" fmla="*/ 10082 h 12361"/>
                <a:gd name="connsiteX4" fmla="*/ 207 w 22704"/>
                <a:gd name="connsiteY4" fmla="*/ 10980 h 1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4" h="12361">
                  <a:moveTo>
                    <a:pt x="207" y="10980"/>
                  </a:moveTo>
                  <a:cubicBezTo>
                    <a:pt x="-989" y="8811"/>
                    <a:pt x="3124" y="4921"/>
                    <a:pt x="9258" y="2303"/>
                  </a:cubicBezTo>
                  <a:cubicBezTo>
                    <a:pt x="15392" y="-390"/>
                    <a:pt x="21375" y="-764"/>
                    <a:pt x="22498" y="1406"/>
                  </a:cubicBezTo>
                  <a:cubicBezTo>
                    <a:pt x="23694" y="3575"/>
                    <a:pt x="19580" y="7464"/>
                    <a:pt x="13447" y="10082"/>
                  </a:cubicBezTo>
                  <a:cubicBezTo>
                    <a:pt x="7313" y="12700"/>
                    <a:pt x="1329" y="13149"/>
                    <a:pt x="207" y="10980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537264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CAD9258C-E4C3-1F14-0BD0-4DB19454E060}"/>
                </a:ext>
              </a:extLst>
            </p:cNvPr>
            <p:cNvSpPr/>
            <p:nvPr/>
          </p:nvSpPr>
          <p:spPr>
            <a:xfrm>
              <a:off x="1663259" y="4118127"/>
              <a:ext cx="14524" cy="7253"/>
            </a:xfrm>
            <a:custGeom>
              <a:avLst/>
              <a:gdLst>
                <a:gd name="connsiteX0" fmla="*/ 81 w 14524"/>
                <a:gd name="connsiteY0" fmla="*/ 6768 h 7253"/>
                <a:gd name="connsiteX1" fmla="*/ 6215 w 14524"/>
                <a:gd name="connsiteY1" fmla="*/ 1682 h 7253"/>
                <a:gd name="connsiteX2" fmla="*/ 14443 w 14524"/>
                <a:gd name="connsiteY2" fmla="*/ 560 h 7253"/>
                <a:gd name="connsiteX3" fmla="*/ 8309 w 14524"/>
                <a:gd name="connsiteY3" fmla="*/ 5571 h 7253"/>
                <a:gd name="connsiteX4" fmla="*/ 81 w 14524"/>
                <a:gd name="connsiteY4" fmla="*/ 6693 h 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4" h="7253">
                  <a:moveTo>
                    <a:pt x="81" y="6768"/>
                  </a:moveTo>
                  <a:cubicBezTo>
                    <a:pt x="-517" y="5646"/>
                    <a:pt x="2251" y="3402"/>
                    <a:pt x="6215" y="1682"/>
                  </a:cubicBezTo>
                  <a:cubicBezTo>
                    <a:pt x="10179" y="-39"/>
                    <a:pt x="13844" y="-487"/>
                    <a:pt x="14443" y="560"/>
                  </a:cubicBezTo>
                  <a:cubicBezTo>
                    <a:pt x="15041" y="1607"/>
                    <a:pt x="12274" y="3926"/>
                    <a:pt x="8309" y="5571"/>
                  </a:cubicBezTo>
                  <a:cubicBezTo>
                    <a:pt x="4345" y="7292"/>
                    <a:pt x="680" y="7740"/>
                    <a:pt x="81" y="669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537915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8F018585-307B-EE1B-F9F2-34AA99282816}"/>
                </a:ext>
              </a:extLst>
            </p:cNvPr>
            <p:cNvSpPr/>
            <p:nvPr/>
          </p:nvSpPr>
          <p:spPr>
            <a:xfrm>
              <a:off x="1671864" y="4114274"/>
              <a:ext cx="18255" cy="12860"/>
            </a:xfrm>
            <a:custGeom>
              <a:avLst/>
              <a:gdLst>
                <a:gd name="connsiteX0" fmla="*/ 4 w 18255"/>
                <a:gd name="connsiteY0" fmla="*/ 12791 h 12860"/>
                <a:gd name="connsiteX1" fmla="*/ 16909 w 18255"/>
                <a:gd name="connsiteY1" fmla="*/ 0 h 12860"/>
                <a:gd name="connsiteX2" fmla="*/ 14590 w 18255"/>
                <a:gd name="connsiteY2" fmla="*/ 9051 h 12860"/>
                <a:gd name="connsiteX3" fmla="*/ 4 w 18255"/>
                <a:gd name="connsiteY3" fmla="*/ 12791 h 1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55" h="12860">
                  <a:moveTo>
                    <a:pt x="4" y="12791"/>
                  </a:moveTo>
                  <a:cubicBezTo>
                    <a:pt x="-295" y="12192"/>
                    <a:pt x="16460" y="9499"/>
                    <a:pt x="16909" y="0"/>
                  </a:cubicBezTo>
                  <a:cubicBezTo>
                    <a:pt x="18330" y="2020"/>
                    <a:pt x="19826" y="6956"/>
                    <a:pt x="14590" y="9051"/>
                  </a:cubicBezTo>
                  <a:cubicBezTo>
                    <a:pt x="12346" y="9948"/>
                    <a:pt x="303" y="13389"/>
                    <a:pt x="4" y="1279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92592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A1C87619-BE26-34B4-7F30-058544A35E84}"/>
                </a:ext>
              </a:extLst>
            </p:cNvPr>
            <p:cNvSpPr/>
            <p:nvPr/>
          </p:nvSpPr>
          <p:spPr>
            <a:xfrm>
              <a:off x="1634983" y="4096858"/>
              <a:ext cx="26975" cy="26531"/>
            </a:xfrm>
            <a:custGeom>
              <a:avLst/>
              <a:gdLst>
                <a:gd name="connsiteX0" fmla="*/ 2402 w 26975"/>
                <a:gd name="connsiteY0" fmla="*/ 25569 h 26531"/>
                <a:gd name="connsiteX1" fmla="*/ 4272 w 26975"/>
                <a:gd name="connsiteY1" fmla="*/ 8664 h 26531"/>
                <a:gd name="connsiteX2" fmla="*/ 22000 w 26975"/>
                <a:gd name="connsiteY2" fmla="*/ 2007 h 26531"/>
                <a:gd name="connsiteX3" fmla="*/ 20130 w 26975"/>
                <a:gd name="connsiteY3" fmla="*/ 18912 h 26531"/>
                <a:gd name="connsiteX4" fmla="*/ 2402 w 26975"/>
                <a:gd name="connsiteY4" fmla="*/ 25569 h 2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75" h="26531">
                  <a:moveTo>
                    <a:pt x="2402" y="25569"/>
                  </a:moveTo>
                  <a:cubicBezTo>
                    <a:pt x="-1936" y="22726"/>
                    <a:pt x="158" y="16967"/>
                    <a:pt x="4272" y="8664"/>
                  </a:cubicBezTo>
                  <a:cubicBezTo>
                    <a:pt x="8012" y="1259"/>
                    <a:pt x="15343" y="-2631"/>
                    <a:pt x="22000" y="2007"/>
                  </a:cubicBezTo>
                  <a:cubicBezTo>
                    <a:pt x="30751" y="8066"/>
                    <a:pt x="26563" y="13152"/>
                    <a:pt x="20130" y="18912"/>
                  </a:cubicBezTo>
                  <a:cubicBezTo>
                    <a:pt x="13772" y="24596"/>
                    <a:pt x="6816" y="28411"/>
                    <a:pt x="2402" y="25569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369370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13647774-159D-22C2-602D-FF030AC8C948}"/>
                </a:ext>
              </a:extLst>
            </p:cNvPr>
            <p:cNvSpPr/>
            <p:nvPr/>
          </p:nvSpPr>
          <p:spPr>
            <a:xfrm>
              <a:off x="1637441" y="4103136"/>
              <a:ext cx="16719" cy="18385"/>
            </a:xfrm>
            <a:custGeom>
              <a:avLst/>
              <a:gdLst>
                <a:gd name="connsiteX0" fmla="*/ 992 w 16719"/>
                <a:gd name="connsiteY0" fmla="*/ 18094 h 18385"/>
                <a:gd name="connsiteX1" fmla="*/ 4433 w 16719"/>
                <a:gd name="connsiteY1" fmla="*/ 6650 h 18385"/>
                <a:gd name="connsiteX2" fmla="*/ 15727 w 16719"/>
                <a:gd name="connsiteY2" fmla="*/ 366 h 18385"/>
                <a:gd name="connsiteX3" fmla="*/ 12287 w 16719"/>
                <a:gd name="connsiteY3" fmla="*/ 11736 h 18385"/>
                <a:gd name="connsiteX4" fmla="*/ 992 w 16719"/>
                <a:gd name="connsiteY4" fmla="*/ 18019 h 1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19" h="18385">
                  <a:moveTo>
                    <a:pt x="992" y="18094"/>
                  </a:moveTo>
                  <a:cubicBezTo>
                    <a:pt x="-1177" y="16673"/>
                    <a:pt x="319" y="11586"/>
                    <a:pt x="4433" y="6650"/>
                  </a:cubicBezTo>
                  <a:cubicBezTo>
                    <a:pt x="8472" y="1788"/>
                    <a:pt x="13558" y="-1055"/>
                    <a:pt x="15727" y="366"/>
                  </a:cubicBezTo>
                  <a:cubicBezTo>
                    <a:pt x="17896" y="1788"/>
                    <a:pt x="16401" y="6874"/>
                    <a:pt x="12287" y="11736"/>
                  </a:cubicBezTo>
                  <a:cubicBezTo>
                    <a:pt x="8247" y="16598"/>
                    <a:pt x="3161" y="19440"/>
                    <a:pt x="992" y="18019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36974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C0932BDA-6AAB-7865-B2D6-DFBEFB02DD6F}"/>
                </a:ext>
              </a:extLst>
            </p:cNvPr>
            <p:cNvSpPr/>
            <p:nvPr/>
          </p:nvSpPr>
          <p:spPr>
            <a:xfrm>
              <a:off x="1638578" y="4109503"/>
              <a:ext cx="10254" cy="11635"/>
            </a:xfrm>
            <a:custGeom>
              <a:avLst/>
              <a:gdLst>
                <a:gd name="connsiteX0" fmla="*/ 378 w 10254"/>
                <a:gd name="connsiteY0" fmla="*/ 11502 h 11635"/>
                <a:gd name="connsiteX1" fmla="*/ 3145 w 10254"/>
                <a:gd name="connsiteY1" fmla="*/ 4546 h 11635"/>
                <a:gd name="connsiteX2" fmla="*/ 9877 w 10254"/>
                <a:gd name="connsiteY2" fmla="*/ 133 h 11635"/>
                <a:gd name="connsiteX3" fmla="*/ 7110 w 10254"/>
                <a:gd name="connsiteY3" fmla="*/ 7089 h 11635"/>
                <a:gd name="connsiteX4" fmla="*/ 378 w 10254"/>
                <a:gd name="connsiteY4" fmla="*/ 11502 h 1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4" h="11635">
                  <a:moveTo>
                    <a:pt x="378" y="11502"/>
                  </a:moveTo>
                  <a:cubicBezTo>
                    <a:pt x="-670" y="10754"/>
                    <a:pt x="527" y="7688"/>
                    <a:pt x="3145" y="4546"/>
                  </a:cubicBezTo>
                  <a:cubicBezTo>
                    <a:pt x="5763" y="1404"/>
                    <a:pt x="8755" y="-540"/>
                    <a:pt x="9877" y="133"/>
                  </a:cubicBezTo>
                  <a:cubicBezTo>
                    <a:pt x="10924" y="881"/>
                    <a:pt x="9728" y="3948"/>
                    <a:pt x="7110" y="7089"/>
                  </a:cubicBezTo>
                  <a:cubicBezTo>
                    <a:pt x="4492" y="10231"/>
                    <a:pt x="1500" y="12176"/>
                    <a:pt x="378" y="11502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369157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9CDCC726-6290-463C-C777-63598F942C98}"/>
                </a:ext>
              </a:extLst>
            </p:cNvPr>
            <p:cNvSpPr/>
            <p:nvPr/>
          </p:nvSpPr>
          <p:spPr>
            <a:xfrm>
              <a:off x="1647688" y="4101109"/>
              <a:ext cx="12349" cy="18338"/>
            </a:xfrm>
            <a:custGeom>
              <a:avLst/>
              <a:gdLst>
                <a:gd name="connsiteX0" fmla="*/ 19 w 12349"/>
                <a:gd name="connsiteY0" fmla="*/ 18326 h 18338"/>
                <a:gd name="connsiteX1" fmla="*/ 8247 w 12349"/>
                <a:gd name="connsiteY1" fmla="*/ 0 h 18338"/>
                <a:gd name="connsiteX2" fmla="*/ 10940 w 12349"/>
                <a:gd name="connsiteY2" fmla="*/ 8901 h 18338"/>
                <a:gd name="connsiteX3" fmla="*/ 19 w 12349"/>
                <a:gd name="connsiteY3" fmla="*/ 18326 h 1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9" h="18338">
                  <a:moveTo>
                    <a:pt x="19" y="18326"/>
                  </a:moveTo>
                  <a:cubicBezTo>
                    <a:pt x="-579" y="17952"/>
                    <a:pt x="12885" y="8602"/>
                    <a:pt x="8247" y="0"/>
                  </a:cubicBezTo>
                  <a:cubicBezTo>
                    <a:pt x="10566" y="1197"/>
                    <a:pt x="14456" y="4862"/>
                    <a:pt x="10940" y="8901"/>
                  </a:cubicBezTo>
                  <a:cubicBezTo>
                    <a:pt x="9444" y="10622"/>
                    <a:pt x="618" y="18700"/>
                    <a:pt x="19" y="1832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757740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5E2D4A1E-1A0B-BDCF-29CE-2C7BDCFF4247}"/>
                </a:ext>
              </a:extLst>
            </p:cNvPr>
            <p:cNvSpPr/>
            <p:nvPr/>
          </p:nvSpPr>
          <p:spPr>
            <a:xfrm>
              <a:off x="1697990" y="4111607"/>
              <a:ext cx="42420" cy="33584"/>
            </a:xfrm>
            <a:custGeom>
              <a:avLst/>
              <a:gdLst>
                <a:gd name="connsiteX0" fmla="*/ 1928 w 42420"/>
                <a:gd name="connsiteY0" fmla="*/ 29893 h 33584"/>
                <a:gd name="connsiteX1" fmla="*/ 11053 w 42420"/>
                <a:gd name="connsiteY1" fmla="*/ 7304 h 33584"/>
                <a:gd name="connsiteX2" fmla="*/ 37981 w 42420"/>
                <a:gd name="connsiteY2" fmla="*/ 6407 h 33584"/>
                <a:gd name="connsiteX3" fmla="*/ 28855 w 42420"/>
                <a:gd name="connsiteY3" fmla="*/ 28996 h 33584"/>
                <a:gd name="connsiteX4" fmla="*/ 1853 w 42420"/>
                <a:gd name="connsiteY4" fmla="*/ 29893 h 3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20" h="33584">
                  <a:moveTo>
                    <a:pt x="1928" y="29893"/>
                  </a:moveTo>
                  <a:cubicBezTo>
                    <a:pt x="-3009" y="23910"/>
                    <a:pt x="2077" y="16953"/>
                    <a:pt x="11053" y="7304"/>
                  </a:cubicBezTo>
                  <a:cubicBezTo>
                    <a:pt x="19057" y="-1298"/>
                    <a:pt x="30651" y="-3168"/>
                    <a:pt x="37981" y="6407"/>
                  </a:cubicBezTo>
                  <a:cubicBezTo>
                    <a:pt x="47705" y="18973"/>
                    <a:pt x="40000" y="24059"/>
                    <a:pt x="28855" y="28996"/>
                  </a:cubicBezTo>
                  <a:cubicBezTo>
                    <a:pt x="17860" y="33858"/>
                    <a:pt x="6789" y="35878"/>
                    <a:pt x="1853" y="29893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457903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73C65F78-00EE-9317-7480-0F721B6CC382}"/>
                </a:ext>
              </a:extLst>
            </p:cNvPr>
            <p:cNvSpPr/>
            <p:nvPr/>
          </p:nvSpPr>
          <p:spPr>
            <a:xfrm>
              <a:off x="1701138" y="4121057"/>
              <a:ext cx="28519" cy="20692"/>
            </a:xfrm>
            <a:custGeom>
              <a:avLst/>
              <a:gdLst>
                <a:gd name="connsiteX0" fmla="*/ 725 w 28519"/>
                <a:gd name="connsiteY0" fmla="*/ 19172 h 20692"/>
                <a:gd name="connsiteX1" fmla="*/ 9775 w 28519"/>
                <a:gd name="connsiteY1" fmla="*/ 4961 h 20692"/>
                <a:gd name="connsiteX2" fmla="*/ 27802 w 28519"/>
                <a:gd name="connsiteY2" fmla="*/ 1520 h 20692"/>
                <a:gd name="connsiteX3" fmla="*/ 18677 w 28519"/>
                <a:gd name="connsiteY3" fmla="*/ 15732 h 20692"/>
                <a:gd name="connsiteX4" fmla="*/ 650 w 28519"/>
                <a:gd name="connsiteY4" fmla="*/ 19172 h 2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19" h="20692">
                  <a:moveTo>
                    <a:pt x="725" y="19172"/>
                  </a:moveTo>
                  <a:cubicBezTo>
                    <a:pt x="-1744" y="16180"/>
                    <a:pt x="2296" y="9822"/>
                    <a:pt x="9775" y="4961"/>
                  </a:cubicBezTo>
                  <a:cubicBezTo>
                    <a:pt x="17255" y="99"/>
                    <a:pt x="25334" y="-1472"/>
                    <a:pt x="27802" y="1520"/>
                  </a:cubicBezTo>
                  <a:cubicBezTo>
                    <a:pt x="30270" y="4512"/>
                    <a:pt x="26157" y="10870"/>
                    <a:pt x="18677" y="15732"/>
                  </a:cubicBezTo>
                  <a:cubicBezTo>
                    <a:pt x="11197" y="20594"/>
                    <a:pt x="3118" y="22164"/>
                    <a:pt x="650" y="19172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457791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AF49A87B-78B8-259B-4BEC-4A8CC56A6C04}"/>
                </a:ext>
              </a:extLst>
            </p:cNvPr>
            <p:cNvSpPr/>
            <p:nvPr/>
          </p:nvSpPr>
          <p:spPr>
            <a:xfrm>
              <a:off x="1702263" y="4128174"/>
              <a:ext cx="17974" cy="12591"/>
            </a:xfrm>
            <a:custGeom>
              <a:avLst/>
              <a:gdLst>
                <a:gd name="connsiteX0" fmla="*/ 273 w 17974"/>
                <a:gd name="connsiteY0" fmla="*/ 11981 h 12591"/>
                <a:gd name="connsiteX1" fmla="*/ 6780 w 17974"/>
                <a:gd name="connsiteY1" fmla="*/ 3603 h 12591"/>
                <a:gd name="connsiteX2" fmla="*/ 17701 w 17974"/>
                <a:gd name="connsiteY2" fmla="*/ 611 h 12591"/>
                <a:gd name="connsiteX3" fmla="*/ 11194 w 17974"/>
                <a:gd name="connsiteY3" fmla="*/ 8989 h 12591"/>
                <a:gd name="connsiteX4" fmla="*/ 273 w 17974"/>
                <a:gd name="connsiteY4" fmla="*/ 11981 h 1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4" h="12591">
                  <a:moveTo>
                    <a:pt x="273" y="11981"/>
                  </a:moveTo>
                  <a:cubicBezTo>
                    <a:pt x="-924" y="10485"/>
                    <a:pt x="1918" y="6745"/>
                    <a:pt x="6780" y="3603"/>
                  </a:cubicBezTo>
                  <a:cubicBezTo>
                    <a:pt x="11568" y="462"/>
                    <a:pt x="16504" y="-885"/>
                    <a:pt x="17701" y="611"/>
                  </a:cubicBezTo>
                  <a:cubicBezTo>
                    <a:pt x="18898" y="2107"/>
                    <a:pt x="16056" y="5847"/>
                    <a:pt x="11194" y="8989"/>
                  </a:cubicBezTo>
                  <a:cubicBezTo>
                    <a:pt x="6406" y="12130"/>
                    <a:pt x="1470" y="13477"/>
                    <a:pt x="273" y="11981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458179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4898D14F-F6F4-8B68-BB07-D9C49AD4B7B1}"/>
                </a:ext>
              </a:extLst>
            </p:cNvPr>
            <p:cNvSpPr/>
            <p:nvPr/>
          </p:nvSpPr>
          <p:spPr>
            <a:xfrm>
              <a:off x="1715237" y="4120557"/>
              <a:ext cx="22164" cy="21608"/>
            </a:xfrm>
            <a:custGeom>
              <a:avLst/>
              <a:gdLst>
                <a:gd name="connsiteX0" fmla="*/ 15 w 22164"/>
                <a:gd name="connsiteY0" fmla="*/ 21542 h 21608"/>
                <a:gd name="connsiteX1" fmla="*/ 18416 w 22164"/>
                <a:gd name="connsiteY1" fmla="*/ 0 h 21608"/>
                <a:gd name="connsiteX2" fmla="*/ 18715 w 22164"/>
                <a:gd name="connsiteY2" fmla="*/ 13688 h 21608"/>
                <a:gd name="connsiteX3" fmla="*/ 15 w 22164"/>
                <a:gd name="connsiteY3" fmla="*/ 21542 h 2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4" h="21608">
                  <a:moveTo>
                    <a:pt x="15" y="21542"/>
                  </a:moveTo>
                  <a:cubicBezTo>
                    <a:pt x="-658" y="20719"/>
                    <a:pt x="21482" y="14062"/>
                    <a:pt x="18416" y="0"/>
                  </a:cubicBezTo>
                  <a:cubicBezTo>
                    <a:pt x="21108" y="2768"/>
                    <a:pt x="25148" y="9724"/>
                    <a:pt x="18715" y="13688"/>
                  </a:cubicBezTo>
                  <a:cubicBezTo>
                    <a:pt x="16022" y="15334"/>
                    <a:pt x="688" y="22365"/>
                    <a:pt x="15" y="2154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86274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CD48CDBF-282F-DFE6-8F0C-059A4CB0616E}"/>
                </a:ext>
              </a:extLst>
            </p:cNvPr>
            <p:cNvSpPr/>
            <p:nvPr/>
          </p:nvSpPr>
          <p:spPr>
            <a:xfrm>
              <a:off x="1706962" y="4143368"/>
              <a:ext cx="47627" cy="30390"/>
            </a:xfrm>
            <a:custGeom>
              <a:avLst/>
              <a:gdLst>
                <a:gd name="connsiteX0" fmla="*/ 136 w 47627"/>
                <a:gd name="connsiteY0" fmla="*/ 19450 h 30390"/>
                <a:gd name="connsiteX1" fmla="*/ 21379 w 47627"/>
                <a:gd name="connsiteY1" fmla="*/ 2022 h 30390"/>
                <a:gd name="connsiteX2" fmla="*/ 47335 w 47627"/>
                <a:gd name="connsiteY2" fmla="*/ 12943 h 30390"/>
                <a:gd name="connsiteX3" fmla="*/ 26092 w 47627"/>
                <a:gd name="connsiteY3" fmla="*/ 30371 h 30390"/>
                <a:gd name="connsiteX4" fmla="*/ 136 w 47627"/>
                <a:gd name="connsiteY4" fmla="*/ 19450 h 3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7" h="30390">
                  <a:moveTo>
                    <a:pt x="136" y="19450"/>
                  </a:moveTo>
                  <a:cubicBezTo>
                    <a:pt x="-1210" y="11596"/>
                    <a:pt x="7541" y="7183"/>
                    <a:pt x="21379" y="2022"/>
                  </a:cubicBezTo>
                  <a:cubicBezTo>
                    <a:pt x="33721" y="-2615"/>
                    <a:pt x="45689" y="601"/>
                    <a:pt x="47335" y="12943"/>
                  </a:cubicBezTo>
                  <a:cubicBezTo>
                    <a:pt x="49504" y="29100"/>
                    <a:pt x="39331" y="30596"/>
                    <a:pt x="26092" y="30371"/>
                  </a:cubicBezTo>
                  <a:cubicBezTo>
                    <a:pt x="13002" y="30221"/>
                    <a:pt x="1408" y="27304"/>
                    <a:pt x="136" y="19450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623837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5AF4A7E8-6CC8-F425-6E8A-2E99E989DDE1}"/>
                </a:ext>
              </a:extLst>
            </p:cNvPr>
            <p:cNvSpPr/>
            <p:nvPr/>
          </p:nvSpPr>
          <p:spPr>
            <a:xfrm>
              <a:off x="1709599" y="4152537"/>
              <a:ext cx="35539" cy="15036"/>
            </a:xfrm>
            <a:custGeom>
              <a:avLst/>
              <a:gdLst>
                <a:gd name="connsiteX0" fmla="*/ 43 w 35539"/>
                <a:gd name="connsiteY0" fmla="*/ 9983 h 15036"/>
                <a:gd name="connsiteX1" fmla="*/ 16573 w 35539"/>
                <a:gd name="connsiteY1" fmla="*/ 409 h 15036"/>
                <a:gd name="connsiteX2" fmla="*/ 35497 w 35539"/>
                <a:gd name="connsiteY2" fmla="*/ 5046 h 15036"/>
                <a:gd name="connsiteX3" fmla="*/ 18967 w 35539"/>
                <a:gd name="connsiteY3" fmla="*/ 14620 h 15036"/>
                <a:gd name="connsiteX4" fmla="*/ 43 w 35539"/>
                <a:gd name="connsiteY4" fmla="*/ 9983 h 1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39" h="15036">
                  <a:moveTo>
                    <a:pt x="43" y="9983"/>
                  </a:moveTo>
                  <a:cubicBezTo>
                    <a:pt x="-631" y="6093"/>
                    <a:pt x="6774" y="1755"/>
                    <a:pt x="16573" y="409"/>
                  </a:cubicBezTo>
                  <a:cubicBezTo>
                    <a:pt x="26372" y="-938"/>
                    <a:pt x="34824" y="1156"/>
                    <a:pt x="35497" y="5046"/>
                  </a:cubicBezTo>
                  <a:cubicBezTo>
                    <a:pt x="36171" y="8936"/>
                    <a:pt x="28765" y="13274"/>
                    <a:pt x="18967" y="14620"/>
                  </a:cubicBezTo>
                  <a:cubicBezTo>
                    <a:pt x="9168" y="15967"/>
                    <a:pt x="716" y="13947"/>
                    <a:pt x="43" y="9983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623698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74FE251D-805D-6A91-6E49-9116F2943C7B}"/>
                </a:ext>
              </a:extLst>
            </p:cNvPr>
            <p:cNvSpPr/>
            <p:nvPr/>
          </p:nvSpPr>
          <p:spPr>
            <a:xfrm>
              <a:off x="1710301" y="4157234"/>
              <a:ext cx="22840" cy="7804"/>
            </a:xfrm>
            <a:custGeom>
              <a:avLst/>
              <a:gdLst>
                <a:gd name="connsiteX0" fmla="*/ 13 w 22840"/>
                <a:gd name="connsiteY0" fmla="*/ 5510 h 7804"/>
                <a:gd name="connsiteX1" fmla="*/ 10859 w 22840"/>
                <a:gd name="connsiteY1" fmla="*/ 349 h 7804"/>
                <a:gd name="connsiteX2" fmla="*/ 22827 w 22840"/>
                <a:gd name="connsiteY2" fmla="*/ 2294 h 7804"/>
                <a:gd name="connsiteX3" fmla="*/ 12056 w 22840"/>
                <a:gd name="connsiteY3" fmla="*/ 7455 h 7804"/>
                <a:gd name="connsiteX4" fmla="*/ 88 w 22840"/>
                <a:gd name="connsiteY4" fmla="*/ 5510 h 7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0" h="7804">
                  <a:moveTo>
                    <a:pt x="13" y="5510"/>
                  </a:moveTo>
                  <a:cubicBezTo>
                    <a:pt x="-286" y="3566"/>
                    <a:pt x="4501" y="1247"/>
                    <a:pt x="10859" y="349"/>
                  </a:cubicBezTo>
                  <a:cubicBezTo>
                    <a:pt x="17142" y="-548"/>
                    <a:pt x="22528" y="349"/>
                    <a:pt x="22827" y="2294"/>
                  </a:cubicBezTo>
                  <a:cubicBezTo>
                    <a:pt x="23126" y="4239"/>
                    <a:pt x="18339" y="6558"/>
                    <a:pt x="12056" y="7455"/>
                  </a:cubicBezTo>
                  <a:cubicBezTo>
                    <a:pt x="5773" y="8353"/>
                    <a:pt x="387" y="7455"/>
                    <a:pt x="88" y="5510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623374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3BC83C4C-AFEA-12FF-3FB3-3D4F0A3E551A}"/>
                </a:ext>
              </a:extLst>
            </p:cNvPr>
            <p:cNvSpPr/>
            <p:nvPr/>
          </p:nvSpPr>
          <p:spPr>
            <a:xfrm>
              <a:off x="1721310" y="4157657"/>
              <a:ext cx="29818" cy="13392"/>
            </a:xfrm>
            <a:custGeom>
              <a:avLst/>
              <a:gdLst>
                <a:gd name="connsiteX0" fmla="*/ 1 w 29818"/>
                <a:gd name="connsiteY0" fmla="*/ 12417 h 13392"/>
                <a:gd name="connsiteX1" fmla="*/ 29397 w 29818"/>
                <a:gd name="connsiteY1" fmla="*/ 0 h 13392"/>
                <a:gd name="connsiteX2" fmla="*/ 22067 w 29818"/>
                <a:gd name="connsiteY2" fmla="*/ 13165 h 13392"/>
                <a:gd name="connsiteX3" fmla="*/ 1 w 29818"/>
                <a:gd name="connsiteY3" fmla="*/ 12492 h 1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18" h="13392">
                  <a:moveTo>
                    <a:pt x="1" y="12417"/>
                  </a:moveTo>
                  <a:cubicBezTo>
                    <a:pt x="-149" y="11370"/>
                    <a:pt x="24460" y="14736"/>
                    <a:pt x="29397" y="0"/>
                  </a:cubicBezTo>
                  <a:cubicBezTo>
                    <a:pt x="30369" y="3815"/>
                    <a:pt x="30295" y="12192"/>
                    <a:pt x="22067" y="13165"/>
                  </a:cubicBezTo>
                  <a:cubicBezTo>
                    <a:pt x="18626" y="13539"/>
                    <a:pt x="150" y="13539"/>
                    <a:pt x="1" y="1249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02804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4628137A-DC43-820E-0148-9A07BE7FEA7D}"/>
                </a:ext>
              </a:extLst>
            </p:cNvPr>
            <p:cNvSpPr/>
            <p:nvPr/>
          </p:nvSpPr>
          <p:spPr>
            <a:xfrm>
              <a:off x="1271462" y="4181629"/>
              <a:ext cx="66725" cy="28276"/>
            </a:xfrm>
            <a:custGeom>
              <a:avLst/>
              <a:gdLst>
                <a:gd name="connsiteX0" fmla="*/ 66650 w 66725"/>
                <a:gd name="connsiteY0" fmla="*/ 9090 h 28276"/>
                <a:gd name="connsiteX1" fmla="*/ 35160 w 66725"/>
                <a:gd name="connsiteY1" fmla="*/ 25995 h 28276"/>
                <a:gd name="connsiteX2" fmla="*/ 79 w 66725"/>
                <a:gd name="connsiteY2" fmla="*/ 16944 h 28276"/>
                <a:gd name="connsiteX3" fmla="*/ 31569 w 66725"/>
                <a:gd name="connsiteY3" fmla="*/ 39 h 28276"/>
                <a:gd name="connsiteX4" fmla="*/ 66725 w 66725"/>
                <a:gd name="connsiteY4" fmla="*/ 9090 h 2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25" h="28276">
                  <a:moveTo>
                    <a:pt x="66650" y="9090"/>
                  </a:moveTo>
                  <a:cubicBezTo>
                    <a:pt x="67623" y="16271"/>
                    <a:pt x="55056" y="20684"/>
                    <a:pt x="35160" y="25995"/>
                  </a:cubicBezTo>
                  <a:cubicBezTo>
                    <a:pt x="17432" y="30782"/>
                    <a:pt x="1051" y="28164"/>
                    <a:pt x="79" y="16944"/>
                  </a:cubicBezTo>
                  <a:cubicBezTo>
                    <a:pt x="-1193" y="2059"/>
                    <a:pt x="13094" y="413"/>
                    <a:pt x="31569" y="39"/>
                  </a:cubicBezTo>
                  <a:cubicBezTo>
                    <a:pt x="49820" y="-335"/>
                    <a:pt x="65678" y="1909"/>
                    <a:pt x="66725" y="9090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770374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0AB16302-5E0E-888E-9F85-6585AFFE3B26}"/>
                </a:ext>
              </a:extLst>
            </p:cNvPr>
            <p:cNvSpPr/>
            <p:nvPr/>
          </p:nvSpPr>
          <p:spPr>
            <a:xfrm>
              <a:off x="1284463" y="4186937"/>
              <a:ext cx="50077" cy="14221"/>
            </a:xfrm>
            <a:custGeom>
              <a:avLst/>
              <a:gdLst>
                <a:gd name="connsiteX0" fmla="*/ 50059 w 50077"/>
                <a:gd name="connsiteY0" fmla="*/ 4156 h 14221"/>
                <a:gd name="connsiteX1" fmla="*/ 25974 w 50077"/>
                <a:gd name="connsiteY1" fmla="*/ 13580 h 14221"/>
                <a:gd name="connsiteX2" fmla="*/ 18 w 50077"/>
                <a:gd name="connsiteY2" fmla="*/ 10065 h 14221"/>
                <a:gd name="connsiteX3" fmla="*/ 24104 w 50077"/>
                <a:gd name="connsiteY3" fmla="*/ 640 h 14221"/>
                <a:gd name="connsiteX4" fmla="*/ 49984 w 50077"/>
                <a:gd name="connsiteY4" fmla="*/ 4230 h 1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77" h="14221">
                  <a:moveTo>
                    <a:pt x="50059" y="4156"/>
                  </a:moveTo>
                  <a:cubicBezTo>
                    <a:pt x="50583" y="7746"/>
                    <a:pt x="39737" y="11935"/>
                    <a:pt x="25974" y="13580"/>
                  </a:cubicBezTo>
                  <a:cubicBezTo>
                    <a:pt x="12136" y="15226"/>
                    <a:pt x="542" y="13580"/>
                    <a:pt x="18" y="10065"/>
                  </a:cubicBezTo>
                  <a:cubicBezTo>
                    <a:pt x="-505" y="6474"/>
                    <a:pt x="10341" y="2286"/>
                    <a:pt x="24104" y="640"/>
                  </a:cubicBezTo>
                  <a:cubicBezTo>
                    <a:pt x="37942" y="-1006"/>
                    <a:pt x="49535" y="640"/>
                    <a:pt x="49984" y="4230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769818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FC12FFCB-7438-5A0E-19F7-80FCDEE41E1B}"/>
                </a:ext>
              </a:extLst>
            </p:cNvPr>
            <p:cNvSpPr/>
            <p:nvPr/>
          </p:nvSpPr>
          <p:spPr>
            <a:xfrm>
              <a:off x="1301381" y="4189007"/>
              <a:ext cx="32174" cy="7538"/>
            </a:xfrm>
            <a:custGeom>
              <a:avLst/>
              <a:gdLst>
                <a:gd name="connsiteX0" fmla="*/ 32169 w 32174"/>
                <a:gd name="connsiteY0" fmla="*/ 1862 h 7538"/>
                <a:gd name="connsiteX1" fmla="*/ 16536 w 32174"/>
                <a:gd name="connsiteY1" fmla="*/ 7023 h 7538"/>
                <a:gd name="connsiteX2" fmla="*/ 5 w 32174"/>
                <a:gd name="connsiteY2" fmla="*/ 5676 h 7538"/>
                <a:gd name="connsiteX3" fmla="*/ 15638 w 32174"/>
                <a:gd name="connsiteY3" fmla="*/ 515 h 7538"/>
                <a:gd name="connsiteX4" fmla="*/ 32169 w 32174"/>
                <a:gd name="connsiteY4" fmla="*/ 1862 h 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74" h="7538">
                  <a:moveTo>
                    <a:pt x="32169" y="1862"/>
                  </a:moveTo>
                  <a:cubicBezTo>
                    <a:pt x="32393" y="3657"/>
                    <a:pt x="25437" y="5976"/>
                    <a:pt x="16536" y="7023"/>
                  </a:cubicBezTo>
                  <a:cubicBezTo>
                    <a:pt x="7635" y="8070"/>
                    <a:pt x="230" y="7472"/>
                    <a:pt x="5" y="5676"/>
                  </a:cubicBezTo>
                  <a:cubicBezTo>
                    <a:pt x="-219" y="3881"/>
                    <a:pt x="6737" y="1563"/>
                    <a:pt x="15638" y="515"/>
                  </a:cubicBezTo>
                  <a:cubicBezTo>
                    <a:pt x="24540" y="-532"/>
                    <a:pt x="31945" y="66"/>
                    <a:pt x="32169" y="1862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769566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3BFD0FB4-EEE0-EFF4-D5E4-3BFD1470D739}"/>
                </a:ext>
              </a:extLst>
            </p:cNvPr>
            <p:cNvSpPr/>
            <p:nvPr/>
          </p:nvSpPr>
          <p:spPr>
            <a:xfrm>
              <a:off x="1276417" y="4184016"/>
              <a:ext cx="42622" cy="13135"/>
            </a:xfrm>
            <a:custGeom>
              <a:avLst/>
              <a:gdLst>
                <a:gd name="connsiteX0" fmla="*/ 42622 w 42622"/>
                <a:gd name="connsiteY0" fmla="*/ 494 h 13135"/>
                <a:gd name="connsiteX1" fmla="*/ 285 w 42622"/>
                <a:gd name="connsiteY1" fmla="*/ 13135 h 13135"/>
                <a:gd name="connsiteX2" fmla="*/ 11879 w 42622"/>
                <a:gd name="connsiteY2" fmla="*/ 719 h 13135"/>
                <a:gd name="connsiteX3" fmla="*/ 42622 w 42622"/>
                <a:gd name="connsiteY3" fmla="*/ 494 h 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22" h="13135">
                  <a:moveTo>
                    <a:pt x="42622" y="494"/>
                  </a:moveTo>
                  <a:cubicBezTo>
                    <a:pt x="42772" y="1467"/>
                    <a:pt x="8738" y="-702"/>
                    <a:pt x="285" y="13135"/>
                  </a:cubicBezTo>
                  <a:cubicBezTo>
                    <a:pt x="-687" y="9620"/>
                    <a:pt x="285" y="1916"/>
                    <a:pt x="11879" y="719"/>
                  </a:cubicBezTo>
                  <a:cubicBezTo>
                    <a:pt x="16816" y="195"/>
                    <a:pt x="42472" y="-478"/>
                    <a:pt x="42622" y="49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211614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E324E642-FCBC-4EBD-3AE5-B0F26CC4056D}"/>
                </a:ext>
              </a:extLst>
            </p:cNvPr>
            <p:cNvSpPr/>
            <p:nvPr/>
          </p:nvSpPr>
          <p:spPr>
            <a:xfrm>
              <a:off x="1274216" y="4144820"/>
              <a:ext cx="55462" cy="25109"/>
            </a:xfrm>
            <a:custGeom>
              <a:avLst/>
              <a:gdLst>
                <a:gd name="connsiteX0" fmla="*/ 55370 w 55462"/>
                <a:gd name="connsiteY0" fmla="*/ 18298 h 25109"/>
                <a:gd name="connsiteX1" fmla="*/ 25525 w 55462"/>
                <a:gd name="connsiteY1" fmla="*/ 25105 h 25109"/>
                <a:gd name="connsiteX2" fmla="*/ 317 w 55462"/>
                <a:gd name="connsiteY2" fmla="*/ 9696 h 25109"/>
                <a:gd name="connsiteX3" fmla="*/ 30162 w 55462"/>
                <a:gd name="connsiteY3" fmla="*/ 2889 h 25109"/>
                <a:gd name="connsiteX4" fmla="*/ 55370 w 55462"/>
                <a:gd name="connsiteY4" fmla="*/ 18223 h 2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62" h="25109">
                  <a:moveTo>
                    <a:pt x="55370" y="18298"/>
                  </a:moveTo>
                  <a:cubicBezTo>
                    <a:pt x="54098" y="24432"/>
                    <a:pt x="42803" y="25180"/>
                    <a:pt x="25525" y="25105"/>
                  </a:cubicBezTo>
                  <a:cubicBezTo>
                    <a:pt x="10116" y="25030"/>
                    <a:pt x="-2151" y="19195"/>
                    <a:pt x="317" y="9696"/>
                  </a:cubicBezTo>
                  <a:cubicBezTo>
                    <a:pt x="3608" y="-2796"/>
                    <a:pt x="15427" y="-1000"/>
                    <a:pt x="30162" y="2889"/>
                  </a:cubicBezTo>
                  <a:cubicBezTo>
                    <a:pt x="44673" y="6704"/>
                    <a:pt x="56641" y="12164"/>
                    <a:pt x="55370" y="18223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872851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2FF34A98-B3B4-FD1A-97AD-E86CC1D8155D}"/>
                </a:ext>
              </a:extLst>
            </p:cNvPr>
            <p:cNvSpPr/>
            <p:nvPr/>
          </p:nvSpPr>
          <p:spPr>
            <a:xfrm>
              <a:off x="1285275" y="4153039"/>
              <a:ext cx="41422" cy="12826"/>
            </a:xfrm>
            <a:custGeom>
              <a:avLst/>
              <a:gdLst>
                <a:gd name="connsiteX0" fmla="*/ 41393 w 41422"/>
                <a:gd name="connsiteY0" fmla="*/ 9630 h 12826"/>
                <a:gd name="connsiteX1" fmla="*/ 19552 w 41422"/>
                <a:gd name="connsiteY1" fmla="*/ 11949 h 12826"/>
                <a:gd name="connsiteX2" fmla="*/ 29 w 41422"/>
                <a:gd name="connsiteY2" fmla="*/ 3197 h 12826"/>
                <a:gd name="connsiteX3" fmla="*/ 21870 w 41422"/>
                <a:gd name="connsiteY3" fmla="*/ 878 h 12826"/>
                <a:gd name="connsiteX4" fmla="*/ 41393 w 41422"/>
                <a:gd name="connsiteY4" fmla="*/ 9630 h 1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22" h="12826">
                  <a:moveTo>
                    <a:pt x="41393" y="9630"/>
                  </a:moveTo>
                  <a:cubicBezTo>
                    <a:pt x="40720" y="12697"/>
                    <a:pt x="30996" y="13744"/>
                    <a:pt x="19552" y="11949"/>
                  </a:cubicBezTo>
                  <a:cubicBezTo>
                    <a:pt x="8182" y="10153"/>
                    <a:pt x="-569" y="6264"/>
                    <a:pt x="29" y="3197"/>
                  </a:cubicBezTo>
                  <a:cubicBezTo>
                    <a:pt x="702" y="130"/>
                    <a:pt x="10426" y="-917"/>
                    <a:pt x="21870" y="878"/>
                  </a:cubicBezTo>
                  <a:cubicBezTo>
                    <a:pt x="33240" y="2673"/>
                    <a:pt x="41991" y="6563"/>
                    <a:pt x="41393" y="9630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872519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DE623406-CC57-7CF9-82BF-F1B10E7A4A5E}"/>
                </a:ext>
              </a:extLst>
            </p:cNvPr>
            <p:cNvSpPr/>
            <p:nvPr/>
          </p:nvSpPr>
          <p:spPr>
            <a:xfrm>
              <a:off x="1299355" y="4156722"/>
              <a:ext cx="26576" cy="6979"/>
            </a:xfrm>
            <a:custGeom>
              <a:avLst/>
              <a:gdLst>
                <a:gd name="connsiteX0" fmla="*/ 26565 w 26576"/>
                <a:gd name="connsiteY0" fmla="*/ 5573 h 6979"/>
                <a:gd name="connsiteX1" fmla="*/ 12727 w 26576"/>
                <a:gd name="connsiteY1" fmla="*/ 6246 h 6979"/>
                <a:gd name="connsiteX2" fmla="*/ 11 w 26576"/>
                <a:gd name="connsiteY2" fmla="*/ 1384 h 6979"/>
                <a:gd name="connsiteX3" fmla="*/ 13849 w 26576"/>
                <a:gd name="connsiteY3" fmla="*/ 711 h 6979"/>
                <a:gd name="connsiteX4" fmla="*/ 26565 w 26576"/>
                <a:gd name="connsiteY4" fmla="*/ 5573 h 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76" h="6979">
                  <a:moveTo>
                    <a:pt x="26565" y="5573"/>
                  </a:moveTo>
                  <a:cubicBezTo>
                    <a:pt x="26266" y="7144"/>
                    <a:pt x="20058" y="7443"/>
                    <a:pt x="12727" y="6246"/>
                  </a:cubicBezTo>
                  <a:cubicBezTo>
                    <a:pt x="5397" y="5124"/>
                    <a:pt x="-288" y="2955"/>
                    <a:pt x="11" y="1384"/>
                  </a:cubicBezTo>
                  <a:cubicBezTo>
                    <a:pt x="310" y="-112"/>
                    <a:pt x="6519" y="-486"/>
                    <a:pt x="13849" y="711"/>
                  </a:cubicBezTo>
                  <a:cubicBezTo>
                    <a:pt x="21180" y="1833"/>
                    <a:pt x="26864" y="4002"/>
                    <a:pt x="26565" y="557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873668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B212B30A-F358-1358-98F0-E6F757867164}"/>
                </a:ext>
              </a:extLst>
            </p:cNvPr>
            <p:cNvSpPr/>
            <p:nvPr/>
          </p:nvSpPr>
          <p:spPr>
            <a:xfrm>
              <a:off x="1279170" y="4146760"/>
              <a:ext cx="37176" cy="7830"/>
            </a:xfrm>
            <a:custGeom>
              <a:avLst/>
              <a:gdLst>
                <a:gd name="connsiteX0" fmla="*/ 37175 w 37176"/>
                <a:gd name="connsiteY0" fmla="*/ 7007 h 7830"/>
                <a:gd name="connsiteX1" fmla="*/ 0 w 37176"/>
                <a:gd name="connsiteY1" fmla="*/ 7830 h 7830"/>
                <a:gd name="connsiteX2" fmla="*/ 12791 w 37176"/>
                <a:gd name="connsiteY2" fmla="*/ 276 h 7830"/>
                <a:gd name="connsiteX3" fmla="*/ 37175 w 37176"/>
                <a:gd name="connsiteY3" fmla="*/ 7007 h 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76" h="7830">
                  <a:moveTo>
                    <a:pt x="37175" y="7007"/>
                  </a:moveTo>
                  <a:cubicBezTo>
                    <a:pt x="37026" y="7830"/>
                    <a:pt x="10696" y="-1669"/>
                    <a:pt x="0" y="7830"/>
                  </a:cubicBezTo>
                  <a:cubicBezTo>
                    <a:pt x="224" y="4764"/>
                    <a:pt x="3216" y="-1370"/>
                    <a:pt x="12791" y="276"/>
                  </a:cubicBezTo>
                  <a:cubicBezTo>
                    <a:pt x="16830" y="949"/>
                    <a:pt x="37325" y="6185"/>
                    <a:pt x="37175" y="700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6156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A3896421-2F1C-119C-692B-FF44317D631A}"/>
                </a:ext>
              </a:extLst>
            </p:cNvPr>
            <p:cNvSpPr/>
            <p:nvPr/>
          </p:nvSpPr>
          <p:spPr>
            <a:xfrm>
              <a:off x="1324408" y="4129682"/>
              <a:ext cx="29054" cy="24679"/>
            </a:xfrm>
            <a:custGeom>
              <a:avLst/>
              <a:gdLst>
                <a:gd name="connsiteX0" fmla="*/ 27692 w 29054"/>
                <a:gd name="connsiteY0" fmla="*/ 22814 h 24679"/>
                <a:gd name="connsiteX1" fmla="*/ 8843 w 29054"/>
                <a:gd name="connsiteY1" fmla="*/ 20047 h 24679"/>
                <a:gd name="connsiteX2" fmla="*/ 2784 w 29054"/>
                <a:gd name="connsiteY2" fmla="*/ 3965 h 24679"/>
                <a:gd name="connsiteX3" fmla="*/ 21634 w 29054"/>
                <a:gd name="connsiteY3" fmla="*/ 6732 h 24679"/>
                <a:gd name="connsiteX4" fmla="*/ 27692 w 29054"/>
                <a:gd name="connsiteY4" fmla="*/ 22814 h 2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54" h="24679">
                  <a:moveTo>
                    <a:pt x="27692" y="22814"/>
                  </a:moveTo>
                  <a:cubicBezTo>
                    <a:pt x="24177" y="26480"/>
                    <a:pt x="17894" y="24310"/>
                    <a:pt x="8843" y="20047"/>
                  </a:cubicBezTo>
                  <a:cubicBezTo>
                    <a:pt x="765" y="16307"/>
                    <a:pt x="-2975" y="9575"/>
                    <a:pt x="2784" y="3965"/>
                  </a:cubicBezTo>
                  <a:cubicBezTo>
                    <a:pt x="10339" y="-3366"/>
                    <a:pt x="15725" y="599"/>
                    <a:pt x="21634" y="6732"/>
                  </a:cubicBezTo>
                  <a:cubicBezTo>
                    <a:pt x="27468" y="12717"/>
                    <a:pt x="31208" y="19074"/>
                    <a:pt x="27692" y="22814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201418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A654CD21-BB23-2A06-ADC6-7766602D8EFD}"/>
                </a:ext>
              </a:extLst>
            </p:cNvPr>
            <p:cNvSpPr/>
            <p:nvPr/>
          </p:nvSpPr>
          <p:spPr>
            <a:xfrm>
              <a:off x="1331506" y="4136629"/>
              <a:ext cx="19794" cy="15665"/>
            </a:xfrm>
            <a:custGeom>
              <a:avLst/>
              <a:gdLst>
                <a:gd name="connsiteX0" fmla="*/ 19247 w 19794"/>
                <a:gd name="connsiteY0" fmla="*/ 14895 h 15665"/>
                <a:gd name="connsiteX1" fmla="*/ 6681 w 19794"/>
                <a:gd name="connsiteY1" fmla="*/ 11155 h 15665"/>
                <a:gd name="connsiteX2" fmla="*/ 548 w 19794"/>
                <a:gd name="connsiteY2" fmla="*/ 758 h 15665"/>
                <a:gd name="connsiteX3" fmla="*/ 13114 w 19794"/>
                <a:gd name="connsiteY3" fmla="*/ 4498 h 15665"/>
                <a:gd name="connsiteX4" fmla="*/ 19247 w 19794"/>
                <a:gd name="connsiteY4" fmla="*/ 14895 h 1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" h="15665">
                  <a:moveTo>
                    <a:pt x="19247" y="14895"/>
                  </a:moveTo>
                  <a:cubicBezTo>
                    <a:pt x="17452" y="16765"/>
                    <a:pt x="11842" y="15119"/>
                    <a:pt x="6681" y="11155"/>
                  </a:cubicBezTo>
                  <a:cubicBezTo>
                    <a:pt x="1520" y="7265"/>
                    <a:pt x="-1248" y="2628"/>
                    <a:pt x="548" y="758"/>
                  </a:cubicBezTo>
                  <a:cubicBezTo>
                    <a:pt x="2343" y="-1112"/>
                    <a:pt x="7953" y="608"/>
                    <a:pt x="13114" y="4498"/>
                  </a:cubicBezTo>
                  <a:cubicBezTo>
                    <a:pt x="18275" y="8387"/>
                    <a:pt x="21043" y="13025"/>
                    <a:pt x="19247" y="14895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2013651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2B90E83E-2D9D-CF26-8E1E-321E07B7E9EA}"/>
                </a:ext>
              </a:extLst>
            </p:cNvPr>
            <p:cNvSpPr/>
            <p:nvPr/>
          </p:nvSpPr>
          <p:spPr>
            <a:xfrm>
              <a:off x="1338348" y="4141737"/>
              <a:ext cx="12474" cy="9626"/>
            </a:xfrm>
            <a:custGeom>
              <a:avLst/>
              <a:gdLst>
                <a:gd name="connsiteX0" fmla="*/ 12256 w 12474"/>
                <a:gd name="connsiteY0" fmla="*/ 9339 h 9626"/>
                <a:gd name="connsiteX1" fmla="*/ 4627 w 12474"/>
                <a:gd name="connsiteY1" fmla="*/ 6496 h 9626"/>
                <a:gd name="connsiteX2" fmla="*/ 214 w 12474"/>
                <a:gd name="connsiteY2" fmla="*/ 288 h 9626"/>
                <a:gd name="connsiteX3" fmla="*/ 7843 w 12474"/>
                <a:gd name="connsiteY3" fmla="*/ 3130 h 9626"/>
                <a:gd name="connsiteX4" fmla="*/ 12256 w 12474"/>
                <a:gd name="connsiteY4" fmla="*/ 9339 h 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4" h="9626">
                  <a:moveTo>
                    <a:pt x="12256" y="9339"/>
                  </a:moveTo>
                  <a:cubicBezTo>
                    <a:pt x="11359" y="10236"/>
                    <a:pt x="7918" y="8965"/>
                    <a:pt x="4627" y="6496"/>
                  </a:cubicBezTo>
                  <a:cubicBezTo>
                    <a:pt x="1336" y="3953"/>
                    <a:pt x="-684" y="1185"/>
                    <a:pt x="214" y="288"/>
                  </a:cubicBezTo>
                  <a:cubicBezTo>
                    <a:pt x="1111" y="-610"/>
                    <a:pt x="4552" y="662"/>
                    <a:pt x="7843" y="3130"/>
                  </a:cubicBezTo>
                  <a:cubicBezTo>
                    <a:pt x="11209" y="5599"/>
                    <a:pt x="13154" y="8441"/>
                    <a:pt x="12256" y="9339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2014368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806F5FA5-F147-D87E-377B-1841E1536750}"/>
                </a:ext>
              </a:extLst>
            </p:cNvPr>
            <p:cNvSpPr/>
            <p:nvPr/>
          </p:nvSpPr>
          <p:spPr>
            <a:xfrm>
              <a:off x="1329510" y="4131524"/>
              <a:ext cx="19971" cy="11713"/>
            </a:xfrm>
            <a:custGeom>
              <a:avLst/>
              <a:gdLst>
                <a:gd name="connsiteX0" fmla="*/ 19972 w 19971"/>
                <a:gd name="connsiteY0" fmla="*/ 11697 h 11713"/>
                <a:gd name="connsiteX1" fmla="*/ 0 w 19971"/>
                <a:gd name="connsiteY1" fmla="*/ 3320 h 11713"/>
                <a:gd name="connsiteX2" fmla="*/ 10248 w 19971"/>
                <a:gd name="connsiteY2" fmla="*/ 1450 h 11713"/>
                <a:gd name="connsiteX3" fmla="*/ 19897 w 19971"/>
                <a:gd name="connsiteY3" fmla="*/ 11697 h 1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1" h="11713">
                  <a:moveTo>
                    <a:pt x="19972" y="11697"/>
                  </a:moveTo>
                  <a:cubicBezTo>
                    <a:pt x="19523" y="12221"/>
                    <a:pt x="10098" y="-271"/>
                    <a:pt x="0" y="3320"/>
                  </a:cubicBezTo>
                  <a:cubicBezTo>
                    <a:pt x="1571" y="1375"/>
                    <a:pt x="5984" y="-1916"/>
                    <a:pt x="10248" y="1450"/>
                  </a:cubicBezTo>
                  <a:cubicBezTo>
                    <a:pt x="12043" y="2871"/>
                    <a:pt x="20420" y="11173"/>
                    <a:pt x="19897" y="1169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24234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CC0EFAC3-8258-3038-88DA-86AD1F4E2C0C}"/>
                </a:ext>
              </a:extLst>
            </p:cNvPr>
            <p:cNvSpPr/>
            <p:nvPr/>
          </p:nvSpPr>
          <p:spPr>
            <a:xfrm>
              <a:off x="1386614" y="4114443"/>
              <a:ext cx="27045" cy="26747"/>
            </a:xfrm>
            <a:custGeom>
              <a:avLst/>
              <a:gdLst>
                <a:gd name="connsiteX0" fmla="*/ 24652 w 27045"/>
                <a:gd name="connsiteY0" fmla="*/ 25562 h 26747"/>
                <a:gd name="connsiteX1" fmla="*/ 6551 w 27045"/>
                <a:gd name="connsiteY1" fmla="*/ 19728 h 26747"/>
                <a:gd name="connsiteX2" fmla="*/ 4307 w 27045"/>
                <a:gd name="connsiteY2" fmla="*/ 2748 h 26747"/>
                <a:gd name="connsiteX3" fmla="*/ 22408 w 27045"/>
                <a:gd name="connsiteY3" fmla="*/ 8583 h 26747"/>
                <a:gd name="connsiteX4" fmla="*/ 24652 w 27045"/>
                <a:gd name="connsiteY4" fmla="*/ 25562 h 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45" h="26747">
                  <a:moveTo>
                    <a:pt x="24652" y="25562"/>
                  </a:moveTo>
                  <a:cubicBezTo>
                    <a:pt x="20239" y="28629"/>
                    <a:pt x="14554" y="25413"/>
                    <a:pt x="6551" y="19728"/>
                  </a:cubicBezTo>
                  <a:cubicBezTo>
                    <a:pt x="-555" y="14642"/>
                    <a:pt x="-2725" y="7386"/>
                    <a:pt x="4307" y="2748"/>
                  </a:cubicBezTo>
                  <a:cubicBezTo>
                    <a:pt x="13582" y="-3310"/>
                    <a:pt x="17920" y="1552"/>
                    <a:pt x="22408" y="8583"/>
                  </a:cubicBezTo>
                  <a:cubicBezTo>
                    <a:pt x="26821" y="15539"/>
                    <a:pt x="29065" y="22496"/>
                    <a:pt x="24652" y="25562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2078861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B1893DA4-589E-0694-A226-BC68F75EF4EC}"/>
                </a:ext>
              </a:extLst>
            </p:cNvPr>
            <p:cNvSpPr/>
            <p:nvPr/>
          </p:nvSpPr>
          <p:spPr>
            <a:xfrm>
              <a:off x="1393896" y="4121222"/>
              <a:ext cx="17252" cy="18042"/>
            </a:xfrm>
            <a:custGeom>
              <a:avLst/>
              <a:gdLst>
                <a:gd name="connsiteX0" fmla="*/ 16249 w 17252"/>
                <a:gd name="connsiteY0" fmla="*/ 17586 h 18042"/>
                <a:gd name="connsiteX1" fmla="*/ 4655 w 17252"/>
                <a:gd name="connsiteY1" fmla="*/ 11826 h 18042"/>
                <a:gd name="connsiteX2" fmla="*/ 990 w 17252"/>
                <a:gd name="connsiteY2" fmla="*/ 457 h 18042"/>
                <a:gd name="connsiteX3" fmla="*/ 12583 w 17252"/>
                <a:gd name="connsiteY3" fmla="*/ 6216 h 18042"/>
                <a:gd name="connsiteX4" fmla="*/ 16249 w 17252"/>
                <a:gd name="connsiteY4" fmla="*/ 17586 h 1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52" h="18042">
                  <a:moveTo>
                    <a:pt x="16249" y="17586"/>
                  </a:moveTo>
                  <a:cubicBezTo>
                    <a:pt x="14080" y="19157"/>
                    <a:pt x="8844" y="16538"/>
                    <a:pt x="4655" y="11826"/>
                  </a:cubicBezTo>
                  <a:cubicBezTo>
                    <a:pt x="466" y="7114"/>
                    <a:pt x="-1254" y="2028"/>
                    <a:pt x="990" y="457"/>
                  </a:cubicBezTo>
                  <a:cubicBezTo>
                    <a:pt x="3159" y="-1114"/>
                    <a:pt x="8395" y="1504"/>
                    <a:pt x="12583" y="6216"/>
                  </a:cubicBezTo>
                  <a:cubicBezTo>
                    <a:pt x="16847" y="10929"/>
                    <a:pt x="18493" y="16015"/>
                    <a:pt x="16249" y="1758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2078942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8B916195-D610-A046-1741-8007CAB5673B}"/>
                </a:ext>
              </a:extLst>
            </p:cNvPr>
            <p:cNvSpPr/>
            <p:nvPr/>
          </p:nvSpPr>
          <p:spPr>
            <a:xfrm>
              <a:off x="1399874" y="4127194"/>
              <a:ext cx="10592" cy="11334"/>
            </a:xfrm>
            <a:custGeom>
              <a:avLst/>
              <a:gdLst>
                <a:gd name="connsiteX0" fmla="*/ 10196 w 10592"/>
                <a:gd name="connsiteY0" fmla="*/ 11165 h 11334"/>
                <a:gd name="connsiteX1" fmla="*/ 3314 w 10592"/>
                <a:gd name="connsiteY1" fmla="*/ 7051 h 11334"/>
                <a:gd name="connsiteX2" fmla="*/ 397 w 10592"/>
                <a:gd name="connsiteY2" fmla="*/ 169 h 11334"/>
                <a:gd name="connsiteX3" fmla="*/ 7278 w 10592"/>
                <a:gd name="connsiteY3" fmla="*/ 4283 h 11334"/>
                <a:gd name="connsiteX4" fmla="*/ 10196 w 10592"/>
                <a:gd name="connsiteY4" fmla="*/ 11165 h 1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2" h="11334">
                  <a:moveTo>
                    <a:pt x="10196" y="11165"/>
                  </a:moveTo>
                  <a:cubicBezTo>
                    <a:pt x="9074" y="11913"/>
                    <a:pt x="6007" y="10118"/>
                    <a:pt x="3314" y="7051"/>
                  </a:cubicBezTo>
                  <a:cubicBezTo>
                    <a:pt x="621" y="3984"/>
                    <a:pt x="-725" y="917"/>
                    <a:pt x="397" y="169"/>
                  </a:cubicBezTo>
                  <a:cubicBezTo>
                    <a:pt x="1519" y="-579"/>
                    <a:pt x="4586" y="1216"/>
                    <a:pt x="7278" y="4283"/>
                  </a:cubicBezTo>
                  <a:cubicBezTo>
                    <a:pt x="9971" y="7350"/>
                    <a:pt x="11318" y="10417"/>
                    <a:pt x="10196" y="11165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207804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80116EE9-DA04-06AD-267C-F54DFD533AD2}"/>
                </a:ext>
              </a:extLst>
            </p:cNvPr>
            <p:cNvSpPr/>
            <p:nvPr/>
          </p:nvSpPr>
          <p:spPr>
            <a:xfrm>
              <a:off x="1392940" y="4116350"/>
              <a:ext cx="17877" cy="14013"/>
            </a:xfrm>
            <a:custGeom>
              <a:avLst/>
              <a:gdLst>
                <a:gd name="connsiteX0" fmla="*/ 17877 w 17877"/>
                <a:gd name="connsiteY0" fmla="*/ 14006 h 14013"/>
                <a:gd name="connsiteX1" fmla="*/ 0 w 17877"/>
                <a:gd name="connsiteY1" fmla="*/ 2337 h 14013"/>
                <a:gd name="connsiteX2" fmla="*/ 10622 w 17877"/>
                <a:gd name="connsiteY2" fmla="*/ 2188 h 14013"/>
                <a:gd name="connsiteX3" fmla="*/ 17802 w 17877"/>
                <a:gd name="connsiteY3" fmla="*/ 14006 h 1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77" h="14013">
                  <a:moveTo>
                    <a:pt x="17877" y="14006"/>
                  </a:moveTo>
                  <a:cubicBezTo>
                    <a:pt x="17279" y="14380"/>
                    <a:pt x="10846" y="467"/>
                    <a:pt x="0" y="2337"/>
                  </a:cubicBezTo>
                  <a:cubicBezTo>
                    <a:pt x="2020" y="617"/>
                    <a:pt x="7181" y="-1851"/>
                    <a:pt x="10622" y="2188"/>
                  </a:cubicBezTo>
                  <a:cubicBezTo>
                    <a:pt x="12043" y="3908"/>
                    <a:pt x="18401" y="13557"/>
                    <a:pt x="17802" y="1400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30942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146FE60C-B91E-F204-9B19-AC584C9DFD54}"/>
                </a:ext>
              </a:extLst>
            </p:cNvPr>
            <p:cNvSpPr/>
            <p:nvPr/>
          </p:nvSpPr>
          <p:spPr>
            <a:xfrm>
              <a:off x="1471858" y="4104209"/>
              <a:ext cx="31322" cy="31704"/>
            </a:xfrm>
            <a:custGeom>
              <a:avLst/>
              <a:gdLst>
                <a:gd name="connsiteX0" fmla="*/ 5681 w 31322"/>
                <a:gd name="connsiteY0" fmla="*/ 30859 h 31704"/>
                <a:gd name="connsiteX1" fmla="*/ 1343 w 31322"/>
                <a:gd name="connsiteY1" fmla="*/ 11112 h 31704"/>
                <a:gd name="connsiteX2" fmla="*/ 21688 w 31322"/>
                <a:gd name="connsiteY2" fmla="*/ 1837 h 31704"/>
                <a:gd name="connsiteX3" fmla="*/ 26027 w 31322"/>
                <a:gd name="connsiteY3" fmla="*/ 21584 h 31704"/>
                <a:gd name="connsiteX4" fmla="*/ 5681 w 31322"/>
                <a:gd name="connsiteY4" fmla="*/ 30859 h 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22" h="31704">
                  <a:moveTo>
                    <a:pt x="5681" y="30859"/>
                  </a:moveTo>
                  <a:cubicBezTo>
                    <a:pt x="-1126" y="27942"/>
                    <a:pt x="-752" y="21135"/>
                    <a:pt x="1343" y="11112"/>
                  </a:cubicBezTo>
                  <a:cubicBezTo>
                    <a:pt x="3213" y="2136"/>
                    <a:pt x="11141" y="-2950"/>
                    <a:pt x="21688" y="1837"/>
                  </a:cubicBezTo>
                  <a:cubicBezTo>
                    <a:pt x="35526" y="8120"/>
                    <a:pt x="32085" y="14403"/>
                    <a:pt x="26027" y="21584"/>
                  </a:cubicBezTo>
                  <a:cubicBezTo>
                    <a:pt x="20043" y="28765"/>
                    <a:pt x="12488" y="33777"/>
                    <a:pt x="5681" y="30859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276471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C420994C-2E75-6D83-F2CF-EEDADE81A3C9}"/>
                </a:ext>
              </a:extLst>
            </p:cNvPr>
            <p:cNvSpPr/>
            <p:nvPr/>
          </p:nvSpPr>
          <p:spPr>
            <a:xfrm>
              <a:off x="1475733" y="4111354"/>
              <a:ext cx="17270" cy="22448"/>
            </a:xfrm>
            <a:custGeom>
              <a:avLst/>
              <a:gdLst>
                <a:gd name="connsiteX0" fmla="*/ 2628 w 17270"/>
                <a:gd name="connsiteY0" fmla="*/ 22143 h 22448"/>
                <a:gd name="connsiteX1" fmla="*/ 2478 w 17270"/>
                <a:gd name="connsiteY1" fmla="*/ 8604 h 22448"/>
                <a:gd name="connsiteX2" fmla="*/ 14671 w 17270"/>
                <a:gd name="connsiteY2" fmla="*/ 302 h 22448"/>
                <a:gd name="connsiteX3" fmla="*/ 14820 w 17270"/>
                <a:gd name="connsiteY3" fmla="*/ 13840 h 22448"/>
                <a:gd name="connsiteX4" fmla="*/ 2628 w 17270"/>
                <a:gd name="connsiteY4" fmla="*/ 22143 h 2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0" h="22448">
                  <a:moveTo>
                    <a:pt x="2628" y="22143"/>
                  </a:moveTo>
                  <a:cubicBezTo>
                    <a:pt x="-813" y="20647"/>
                    <a:pt x="-888" y="14663"/>
                    <a:pt x="2478" y="8604"/>
                  </a:cubicBezTo>
                  <a:cubicBezTo>
                    <a:pt x="5770" y="2620"/>
                    <a:pt x="11230" y="-1120"/>
                    <a:pt x="14671" y="302"/>
                  </a:cubicBezTo>
                  <a:cubicBezTo>
                    <a:pt x="18112" y="1723"/>
                    <a:pt x="18112" y="7782"/>
                    <a:pt x="14820" y="13840"/>
                  </a:cubicBezTo>
                  <a:cubicBezTo>
                    <a:pt x="11529" y="19899"/>
                    <a:pt x="6069" y="23564"/>
                    <a:pt x="2628" y="22143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27635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8ABB6F0E-5609-9D70-B7F6-414BEB135677}"/>
                </a:ext>
              </a:extLst>
            </p:cNvPr>
            <p:cNvSpPr/>
            <p:nvPr/>
          </p:nvSpPr>
          <p:spPr>
            <a:xfrm>
              <a:off x="1477798" y="4119080"/>
              <a:ext cx="9879" cy="14248"/>
            </a:xfrm>
            <a:custGeom>
              <a:avLst/>
              <a:gdLst>
                <a:gd name="connsiteX0" fmla="*/ 1087 w 9879"/>
                <a:gd name="connsiteY0" fmla="*/ 14118 h 14248"/>
                <a:gd name="connsiteX1" fmla="*/ 1835 w 9879"/>
                <a:gd name="connsiteY1" fmla="*/ 5815 h 14248"/>
                <a:gd name="connsiteX2" fmla="*/ 8792 w 9879"/>
                <a:gd name="connsiteY2" fmla="*/ 131 h 14248"/>
                <a:gd name="connsiteX3" fmla="*/ 8044 w 9879"/>
                <a:gd name="connsiteY3" fmla="*/ 8433 h 14248"/>
                <a:gd name="connsiteX4" fmla="*/ 1087 w 9879"/>
                <a:gd name="connsiteY4" fmla="*/ 14118 h 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9" h="14248">
                  <a:moveTo>
                    <a:pt x="1087" y="14118"/>
                  </a:moveTo>
                  <a:cubicBezTo>
                    <a:pt x="-633" y="13370"/>
                    <a:pt x="-259" y="9630"/>
                    <a:pt x="1835" y="5815"/>
                  </a:cubicBezTo>
                  <a:cubicBezTo>
                    <a:pt x="4004" y="1926"/>
                    <a:pt x="7071" y="-618"/>
                    <a:pt x="8792" y="131"/>
                  </a:cubicBezTo>
                  <a:cubicBezTo>
                    <a:pt x="10512" y="879"/>
                    <a:pt x="10138" y="4544"/>
                    <a:pt x="8044" y="8433"/>
                  </a:cubicBezTo>
                  <a:cubicBezTo>
                    <a:pt x="5874" y="12323"/>
                    <a:pt x="2808" y="14866"/>
                    <a:pt x="1087" y="14118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27669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B8563A52-DB18-2230-6DA6-110CCD728A84}"/>
                </a:ext>
              </a:extLst>
            </p:cNvPr>
            <p:cNvSpPr/>
            <p:nvPr/>
          </p:nvSpPr>
          <p:spPr>
            <a:xfrm>
              <a:off x="1489581" y="4108589"/>
              <a:ext cx="11230" cy="21991"/>
            </a:xfrm>
            <a:custGeom>
              <a:avLst/>
              <a:gdLst>
                <a:gd name="connsiteX0" fmla="*/ 75 w 11230"/>
                <a:gd name="connsiteY0" fmla="*/ 21991 h 21991"/>
                <a:gd name="connsiteX1" fmla="*/ 3366 w 11230"/>
                <a:gd name="connsiteY1" fmla="*/ 0 h 21991"/>
                <a:gd name="connsiteX2" fmla="*/ 10472 w 11230"/>
                <a:gd name="connsiteY2" fmla="*/ 10098 h 21991"/>
                <a:gd name="connsiteX3" fmla="*/ 0 w 11230"/>
                <a:gd name="connsiteY3" fmla="*/ 21916 h 2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1991">
                  <a:moveTo>
                    <a:pt x="75" y="21991"/>
                  </a:moveTo>
                  <a:cubicBezTo>
                    <a:pt x="-823" y="21617"/>
                    <a:pt x="12866" y="9574"/>
                    <a:pt x="3366" y="0"/>
                  </a:cubicBezTo>
                  <a:cubicBezTo>
                    <a:pt x="6882" y="1197"/>
                    <a:pt x="13464" y="5161"/>
                    <a:pt x="10472" y="10098"/>
                  </a:cubicBezTo>
                  <a:cubicBezTo>
                    <a:pt x="9200" y="12192"/>
                    <a:pt x="972" y="22365"/>
                    <a:pt x="0" y="2191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2000">
                  <a:srgbClr val="E5152E"/>
                </a:gs>
                <a:gs pos="37000">
                  <a:srgbClr val="EA404E"/>
                </a:gs>
                <a:gs pos="71000">
                  <a:srgbClr val="F2867F"/>
                </a:gs>
                <a:gs pos="100000">
                  <a:srgbClr val="F9C6AE"/>
                </a:gs>
              </a:gsLst>
              <a:lin ang="1890211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E52D33F7-230E-F220-4B89-FABAABA8FB4C}"/>
                </a:ext>
              </a:extLst>
            </p:cNvPr>
            <p:cNvSpPr/>
            <p:nvPr/>
          </p:nvSpPr>
          <p:spPr>
            <a:xfrm>
              <a:off x="1436335" y="4106506"/>
              <a:ext cx="31661" cy="29818"/>
            </a:xfrm>
            <a:custGeom>
              <a:avLst/>
              <a:gdLst>
                <a:gd name="connsiteX0" fmla="*/ 13229 w 31661"/>
                <a:gd name="connsiteY0" fmla="*/ 29759 h 29818"/>
                <a:gd name="connsiteX1" fmla="*/ 363 w 31661"/>
                <a:gd name="connsiteY1" fmla="*/ 13602 h 29818"/>
                <a:gd name="connsiteX2" fmla="*/ 17044 w 31661"/>
                <a:gd name="connsiteY2" fmla="*/ 213 h 29818"/>
                <a:gd name="connsiteX3" fmla="*/ 29909 w 31661"/>
                <a:gd name="connsiteY3" fmla="*/ 16370 h 29818"/>
                <a:gd name="connsiteX4" fmla="*/ 13229 w 31661"/>
                <a:gd name="connsiteY4" fmla="*/ 29759 h 2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61" h="29818">
                  <a:moveTo>
                    <a:pt x="13229" y="29759"/>
                  </a:moveTo>
                  <a:cubicBezTo>
                    <a:pt x="5076" y="29011"/>
                    <a:pt x="2607" y="22952"/>
                    <a:pt x="363" y="13602"/>
                  </a:cubicBezTo>
                  <a:cubicBezTo>
                    <a:pt x="-1582" y="5300"/>
                    <a:pt x="4328" y="-1283"/>
                    <a:pt x="17044" y="213"/>
                  </a:cubicBezTo>
                  <a:cubicBezTo>
                    <a:pt x="33799" y="2083"/>
                    <a:pt x="32976" y="8441"/>
                    <a:pt x="29909" y="16370"/>
                  </a:cubicBezTo>
                  <a:cubicBezTo>
                    <a:pt x="26842" y="24149"/>
                    <a:pt x="21382" y="30507"/>
                    <a:pt x="13229" y="29759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44487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AF4094D1-C779-9C2B-A59F-ED0869C3ECAF}"/>
                </a:ext>
              </a:extLst>
            </p:cNvPr>
            <p:cNvSpPr/>
            <p:nvPr/>
          </p:nvSpPr>
          <p:spPr>
            <a:xfrm>
              <a:off x="1443728" y="4112458"/>
              <a:ext cx="15034" cy="22236"/>
            </a:xfrm>
            <a:custGeom>
              <a:avLst/>
              <a:gdLst>
                <a:gd name="connsiteX0" fmla="*/ 6060 w 15034"/>
                <a:gd name="connsiteY0" fmla="*/ 22237 h 22236"/>
                <a:gd name="connsiteX1" fmla="*/ 151 w 15034"/>
                <a:gd name="connsiteY1" fmla="*/ 10418 h 22236"/>
                <a:gd name="connsiteX2" fmla="*/ 8977 w 15034"/>
                <a:gd name="connsiteY2" fmla="*/ 21 h 22236"/>
                <a:gd name="connsiteX3" fmla="*/ 14887 w 15034"/>
                <a:gd name="connsiteY3" fmla="*/ 11764 h 22236"/>
                <a:gd name="connsiteX4" fmla="*/ 6060 w 15034"/>
                <a:gd name="connsiteY4" fmla="*/ 22162 h 2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34" h="22236">
                  <a:moveTo>
                    <a:pt x="6060" y="22237"/>
                  </a:moveTo>
                  <a:cubicBezTo>
                    <a:pt x="1946" y="21862"/>
                    <a:pt x="-672" y="16552"/>
                    <a:pt x="151" y="10418"/>
                  </a:cubicBezTo>
                  <a:cubicBezTo>
                    <a:pt x="974" y="4285"/>
                    <a:pt x="4938" y="-353"/>
                    <a:pt x="8977" y="21"/>
                  </a:cubicBezTo>
                  <a:cubicBezTo>
                    <a:pt x="13017" y="395"/>
                    <a:pt x="15709" y="5706"/>
                    <a:pt x="14887" y="11764"/>
                  </a:cubicBezTo>
                  <a:cubicBezTo>
                    <a:pt x="14064" y="17898"/>
                    <a:pt x="10099" y="22536"/>
                    <a:pt x="6060" y="22162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44406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EEBD7B4A-C092-B96A-81D5-0EFA4987F377}"/>
                </a:ext>
              </a:extLst>
            </p:cNvPr>
            <p:cNvSpPr/>
            <p:nvPr/>
          </p:nvSpPr>
          <p:spPr>
            <a:xfrm>
              <a:off x="1447351" y="4120028"/>
              <a:ext cx="7641" cy="14297"/>
            </a:xfrm>
            <a:custGeom>
              <a:avLst/>
              <a:gdLst>
                <a:gd name="connsiteX0" fmla="*/ 2886 w 7641"/>
                <a:gd name="connsiteY0" fmla="*/ 14292 h 14297"/>
                <a:gd name="connsiteX1" fmla="*/ 118 w 7641"/>
                <a:gd name="connsiteY1" fmla="*/ 6812 h 14297"/>
                <a:gd name="connsiteX2" fmla="*/ 4756 w 7641"/>
                <a:gd name="connsiteY2" fmla="*/ 5 h 14297"/>
                <a:gd name="connsiteX3" fmla="*/ 7523 w 7641"/>
                <a:gd name="connsiteY3" fmla="*/ 7485 h 14297"/>
                <a:gd name="connsiteX4" fmla="*/ 2886 w 7641"/>
                <a:gd name="connsiteY4" fmla="*/ 14292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1" h="14297">
                  <a:moveTo>
                    <a:pt x="2886" y="14292"/>
                  </a:moveTo>
                  <a:cubicBezTo>
                    <a:pt x="866" y="14068"/>
                    <a:pt x="-406" y="10777"/>
                    <a:pt x="118" y="6812"/>
                  </a:cubicBezTo>
                  <a:cubicBezTo>
                    <a:pt x="642" y="2848"/>
                    <a:pt x="2736" y="-144"/>
                    <a:pt x="4756" y="5"/>
                  </a:cubicBezTo>
                  <a:cubicBezTo>
                    <a:pt x="6775" y="230"/>
                    <a:pt x="8047" y="3521"/>
                    <a:pt x="7523" y="7485"/>
                  </a:cubicBezTo>
                  <a:cubicBezTo>
                    <a:pt x="7000" y="11450"/>
                    <a:pt x="4980" y="14442"/>
                    <a:pt x="2886" y="14292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43836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62CDB274-7C38-6576-6894-9DEF9DB04209}"/>
                </a:ext>
              </a:extLst>
            </p:cNvPr>
            <p:cNvSpPr/>
            <p:nvPr/>
          </p:nvSpPr>
          <p:spPr>
            <a:xfrm>
              <a:off x="1454052" y="4109113"/>
              <a:ext cx="11650" cy="20047"/>
            </a:xfrm>
            <a:custGeom>
              <a:avLst/>
              <a:gdLst>
                <a:gd name="connsiteX0" fmla="*/ 5984 w 11650"/>
                <a:gd name="connsiteY0" fmla="*/ 20046 h 20047"/>
                <a:gd name="connsiteX1" fmla="*/ 0 w 11650"/>
                <a:gd name="connsiteY1" fmla="*/ 0 h 20047"/>
                <a:gd name="connsiteX2" fmla="*/ 11594 w 11650"/>
                <a:gd name="connsiteY2" fmla="*/ 7031 h 20047"/>
                <a:gd name="connsiteX3" fmla="*/ 5984 w 11650"/>
                <a:gd name="connsiteY3" fmla="*/ 20046 h 2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0" h="20047">
                  <a:moveTo>
                    <a:pt x="5984" y="20046"/>
                  </a:moveTo>
                  <a:cubicBezTo>
                    <a:pt x="4862" y="19972"/>
                    <a:pt x="13688" y="5909"/>
                    <a:pt x="0" y="0"/>
                  </a:cubicBezTo>
                  <a:cubicBezTo>
                    <a:pt x="4039" y="150"/>
                    <a:pt x="12417" y="1870"/>
                    <a:pt x="11594" y="7031"/>
                  </a:cubicBezTo>
                  <a:cubicBezTo>
                    <a:pt x="11220" y="9200"/>
                    <a:pt x="7106" y="20196"/>
                    <a:pt x="5984" y="2004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2000">
                  <a:srgbClr val="E5152E"/>
                </a:gs>
                <a:gs pos="37000">
                  <a:srgbClr val="EA404E"/>
                </a:gs>
                <a:gs pos="71000">
                  <a:srgbClr val="F2867F"/>
                </a:gs>
                <a:gs pos="100000">
                  <a:srgbClr val="F9C6AE"/>
                </a:gs>
              </a:gsLst>
              <a:lin ang="1791578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4E896CCA-CAAE-7F16-CBF2-96FB455C3841}"/>
                </a:ext>
              </a:extLst>
            </p:cNvPr>
            <p:cNvSpPr/>
            <p:nvPr/>
          </p:nvSpPr>
          <p:spPr>
            <a:xfrm>
              <a:off x="1183184" y="4281940"/>
              <a:ext cx="82629" cy="43709"/>
            </a:xfrm>
            <a:custGeom>
              <a:avLst/>
              <a:gdLst>
                <a:gd name="connsiteX0" fmla="*/ 82598 w 82629"/>
                <a:gd name="connsiteY0" fmla="*/ 24867 h 43709"/>
                <a:gd name="connsiteX1" fmla="*/ 39737 w 82629"/>
                <a:gd name="connsiteY1" fmla="*/ 43118 h 43709"/>
                <a:gd name="connsiteX2" fmla="*/ 169 w 82629"/>
                <a:gd name="connsiteY2" fmla="*/ 20454 h 43709"/>
                <a:gd name="connsiteX3" fmla="*/ 43029 w 82629"/>
                <a:gd name="connsiteY3" fmla="*/ 2278 h 43709"/>
                <a:gd name="connsiteX4" fmla="*/ 82598 w 82629"/>
                <a:gd name="connsiteY4" fmla="*/ 24942 h 43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29" h="43709">
                  <a:moveTo>
                    <a:pt x="82598" y="24867"/>
                  </a:moveTo>
                  <a:cubicBezTo>
                    <a:pt x="81700" y="36162"/>
                    <a:pt x="65244" y="39827"/>
                    <a:pt x="39737" y="43118"/>
                  </a:cubicBezTo>
                  <a:cubicBezTo>
                    <a:pt x="17073" y="46036"/>
                    <a:pt x="-2001" y="38107"/>
                    <a:pt x="169" y="20454"/>
                  </a:cubicBezTo>
                  <a:cubicBezTo>
                    <a:pt x="2936" y="-2734"/>
                    <a:pt x="20664" y="-1836"/>
                    <a:pt x="43029" y="2278"/>
                  </a:cubicBezTo>
                  <a:cubicBezTo>
                    <a:pt x="65094" y="6242"/>
                    <a:pt x="83495" y="13647"/>
                    <a:pt x="82598" y="24942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802855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D8E0E0CE-C51A-62E2-9DE2-AAB19FE0C409}"/>
                </a:ext>
              </a:extLst>
            </p:cNvPr>
            <p:cNvSpPr/>
            <p:nvPr/>
          </p:nvSpPr>
          <p:spPr>
            <a:xfrm>
              <a:off x="1199423" y="4294539"/>
              <a:ext cx="61955" cy="20723"/>
            </a:xfrm>
            <a:custGeom>
              <a:avLst/>
              <a:gdLst>
                <a:gd name="connsiteX0" fmla="*/ 61945 w 61955"/>
                <a:gd name="connsiteY0" fmla="*/ 12044 h 20723"/>
                <a:gd name="connsiteX1" fmla="*/ 30155 w 61955"/>
                <a:gd name="connsiteY1" fmla="*/ 20572 h 20723"/>
                <a:gd name="connsiteX2" fmla="*/ 11 w 61955"/>
                <a:gd name="connsiteY2" fmla="*/ 8679 h 20723"/>
                <a:gd name="connsiteX3" fmla="*/ 31801 w 61955"/>
                <a:gd name="connsiteY3" fmla="*/ 151 h 20723"/>
                <a:gd name="connsiteX4" fmla="*/ 61945 w 61955"/>
                <a:gd name="connsiteY4" fmla="*/ 12044 h 2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55" h="20723">
                  <a:moveTo>
                    <a:pt x="61945" y="12044"/>
                  </a:moveTo>
                  <a:cubicBezTo>
                    <a:pt x="61496" y="17729"/>
                    <a:pt x="47284" y="21544"/>
                    <a:pt x="30155" y="20572"/>
                  </a:cubicBezTo>
                  <a:cubicBezTo>
                    <a:pt x="13026" y="19674"/>
                    <a:pt x="-438" y="14363"/>
                    <a:pt x="11" y="8679"/>
                  </a:cubicBezTo>
                  <a:cubicBezTo>
                    <a:pt x="460" y="2994"/>
                    <a:pt x="14672" y="-821"/>
                    <a:pt x="31801" y="151"/>
                  </a:cubicBezTo>
                  <a:cubicBezTo>
                    <a:pt x="48930" y="1049"/>
                    <a:pt x="62394" y="6434"/>
                    <a:pt x="61945" y="12044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803003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7FCF0E08-1349-924D-C250-41F0C1285320}"/>
                </a:ext>
              </a:extLst>
            </p:cNvPr>
            <p:cNvSpPr/>
            <p:nvPr/>
          </p:nvSpPr>
          <p:spPr>
            <a:xfrm>
              <a:off x="1220374" y="4299662"/>
              <a:ext cx="39876" cy="10477"/>
            </a:xfrm>
            <a:custGeom>
              <a:avLst/>
              <a:gdLst>
                <a:gd name="connsiteX0" fmla="*/ 39872 w 39876"/>
                <a:gd name="connsiteY0" fmla="*/ 6323 h 10477"/>
                <a:gd name="connsiteX1" fmla="*/ 19527 w 39876"/>
                <a:gd name="connsiteY1" fmla="*/ 10363 h 10477"/>
                <a:gd name="connsiteX2" fmla="*/ 4 w 39876"/>
                <a:gd name="connsiteY2" fmla="*/ 4154 h 10477"/>
                <a:gd name="connsiteX3" fmla="*/ 20350 w 39876"/>
                <a:gd name="connsiteY3" fmla="*/ 115 h 10477"/>
                <a:gd name="connsiteX4" fmla="*/ 39872 w 39876"/>
                <a:gd name="connsiteY4" fmla="*/ 6323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76" h="10477">
                  <a:moveTo>
                    <a:pt x="39872" y="6323"/>
                  </a:moveTo>
                  <a:cubicBezTo>
                    <a:pt x="39648" y="9166"/>
                    <a:pt x="30522" y="10961"/>
                    <a:pt x="19527" y="10363"/>
                  </a:cubicBezTo>
                  <a:cubicBezTo>
                    <a:pt x="8531" y="9764"/>
                    <a:pt x="-220" y="6997"/>
                    <a:pt x="4" y="4154"/>
                  </a:cubicBezTo>
                  <a:cubicBezTo>
                    <a:pt x="229" y="1312"/>
                    <a:pt x="9354" y="-483"/>
                    <a:pt x="20350" y="115"/>
                  </a:cubicBezTo>
                  <a:cubicBezTo>
                    <a:pt x="31345" y="713"/>
                    <a:pt x="40097" y="3481"/>
                    <a:pt x="39872" y="632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802141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576C4968-6260-3513-8D5A-18549CAA1ADD}"/>
                </a:ext>
              </a:extLst>
            </p:cNvPr>
            <p:cNvSpPr/>
            <p:nvPr/>
          </p:nvSpPr>
          <p:spPr>
            <a:xfrm>
              <a:off x="1190000" y="4285199"/>
              <a:ext cx="54688" cy="16297"/>
            </a:xfrm>
            <a:custGeom>
              <a:avLst/>
              <a:gdLst>
                <a:gd name="connsiteX0" fmla="*/ 54688 w 54688"/>
                <a:gd name="connsiteY0" fmla="*/ 7396 h 16297"/>
                <a:gd name="connsiteX1" fmla="*/ 10 w 54688"/>
                <a:gd name="connsiteY1" fmla="*/ 16298 h 16297"/>
                <a:gd name="connsiteX2" fmla="*/ 17663 w 54688"/>
                <a:gd name="connsiteY2" fmla="*/ 66 h 16297"/>
                <a:gd name="connsiteX3" fmla="*/ 54688 w 54688"/>
                <a:gd name="connsiteY3" fmla="*/ 7396 h 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688" h="16297">
                  <a:moveTo>
                    <a:pt x="54688" y="7396"/>
                  </a:moveTo>
                  <a:cubicBezTo>
                    <a:pt x="54539" y="8967"/>
                    <a:pt x="14297" y="-2851"/>
                    <a:pt x="10" y="16298"/>
                  </a:cubicBezTo>
                  <a:cubicBezTo>
                    <a:pt x="-215" y="10688"/>
                    <a:pt x="3301" y="-981"/>
                    <a:pt x="17663" y="66"/>
                  </a:cubicBezTo>
                  <a:cubicBezTo>
                    <a:pt x="23721" y="515"/>
                    <a:pt x="54763" y="5826"/>
                    <a:pt x="54688" y="739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2261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9857D626-A344-1973-6820-5A81DFCC38CA}"/>
                </a:ext>
              </a:extLst>
            </p:cNvPr>
            <p:cNvSpPr/>
            <p:nvPr/>
          </p:nvSpPr>
          <p:spPr>
            <a:xfrm>
              <a:off x="1243465" y="4252208"/>
              <a:ext cx="58029" cy="34338"/>
            </a:xfrm>
            <a:custGeom>
              <a:avLst/>
              <a:gdLst>
                <a:gd name="connsiteX0" fmla="*/ 57696 w 58029"/>
                <a:gd name="connsiteY0" fmla="*/ 25802 h 34338"/>
                <a:gd name="connsiteX1" fmla="*/ 24785 w 58029"/>
                <a:gd name="connsiteY1" fmla="*/ 34180 h 34338"/>
                <a:gd name="connsiteX2" fmla="*/ 924 w 58029"/>
                <a:gd name="connsiteY2" fmla="*/ 12712 h 34338"/>
                <a:gd name="connsiteX3" fmla="*/ 33835 w 58029"/>
                <a:gd name="connsiteY3" fmla="*/ 4334 h 34338"/>
                <a:gd name="connsiteX4" fmla="*/ 57696 w 58029"/>
                <a:gd name="connsiteY4" fmla="*/ 25802 h 3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29" h="34338">
                  <a:moveTo>
                    <a:pt x="57696" y="25802"/>
                  </a:moveTo>
                  <a:cubicBezTo>
                    <a:pt x="55228" y="34030"/>
                    <a:pt x="43110" y="34778"/>
                    <a:pt x="24785" y="34180"/>
                  </a:cubicBezTo>
                  <a:cubicBezTo>
                    <a:pt x="8478" y="33656"/>
                    <a:pt x="-3490" y="25503"/>
                    <a:pt x="924" y="12712"/>
                  </a:cubicBezTo>
                  <a:cubicBezTo>
                    <a:pt x="6683" y="-4043"/>
                    <a:pt x="18875" y="-1275"/>
                    <a:pt x="33835" y="4334"/>
                  </a:cubicBezTo>
                  <a:cubicBezTo>
                    <a:pt x="48571" y="9870"/>
                    <a:pt x="60165" y="17574"/>
                    <a:pt x="57696" y="25802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862512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BA23A62F-029D-5E06-058F-1AEAEE10B57C}"/>
                </a:ext>
              </a:extLst>
            </p:cNvPr>
            <p:cNvSpPr/>
            <p:nvPr/>
          </p:nvSpPr>
          <p:spPr>
            <a:xfrm>
              <a:off x="1255347" y="4263531"/>
              <a:ext cx="42859" cy="17813"/>
            </a:xfrm>
            <a:custGeom>
              <a:avLst/>
              <a:gdLst>
                <a:gd name="connsiteX0" fmla="*/ 42748 w 42859"/>
                <a:gd name="connsiteY0" fmla="*/ 13806 h 17813"/>
                <a:gd name="connsiteX1" fmla="*/ 19186 w 42859"/>
                <a:gd name="connsiteY1" fmla="*/ 16349 h 17813"/>
                <a:gd name="connsiteX2" fmla="*/ 112 w 42859"/>
                <a:gd name="connsiteY2" fmla="*/ 4007 h 17813"/>
                <a:gd name="connsiteX3" fmla="*/ 23674 w 42859"/>
                <a:gd name="connsiteY3" fmla="*/ 1464 h 17813"/>
                <a:gd name="connsiteX4" fmla="*/ 42748 w 42859"/>
                <a:gd name="connsiteY4" fmla="*/ 13806 h 1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59" h="17813">
                  <a:moveTo>
                    <a:pt x="42748" y="13806"/>
                  </a:moveTo>
                  <a:cubicBezTo>
                    <a:pt x="41476" y="17920"/>
                    <a:pt x="30929" y="19042"/>
                    <a:pt x="19186" y="16349"/>
                  </a:cubicBezTo>
                  <a:cubicBezTo>
                    <a:pt x="7442" y="13656"/>
                    <a:pt x="-1085" y="8121"/>
                    <a:pt x="112" y="4007"/>
                  </a:cubicBezTo>
                  <a:cubicBezTo>
                    <a:pt x="1384" y="-107"/>
                    <a:pt x="11930" y="-1229"/>
                    <a:pt x="23674" y="1464"/>
                  </a:cubicBezTo>
                  <a:cubicBezTo>
                    <a:pt x="35417" y="4157"/>
                    <a:pt x="43945" y="9692"/>
                    <a:pt x="42748" y="1380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862600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143ED696-C9B5-396F-015B-2931EC5C7BFF}"/>
                </a:ext>
              </a:extLst>
            </p:cNvPr>
            <p:cNvSpPr/>
            <p:nvPr/>
          </p:nvSpPr>
          <p:spPr>
            <a:xfrm>
              <a:off x="1270001" y="4268784"/>
              <a:ext cx="27464" cy="9776"/>
            </a:xfrm>
            <a:custGeom>
              <a:avLst/>
              <a:gdLst>
                <a:gd name="connsiteX0" fmla="*/ 27420 w 27464"/>
                <a:gd name="connsiteY0" fmla="*/ 8030 h 9776"/>
                <a:gd name="connsiteX1" fmla="*/ 12610 w 27464"/>
                <a:gd name="connsiteY1" fmla="*/ 8628 h 9776"/>
                <a:gd name="connsiteX2" fmla="*/ 44 w 27464"/>
                <a:gd name="connsiteY2" fmla="*/ 1746 h 9776"/>
                <a:gd name="connsiteX3" fmla="*/ 14854 w 27464"/>
                <a:gd name="connsiteY3" fmla="*/ 1148 h 9776"/>
                <a:gd name="connsiteX4" fmla="*/ 27420 w 27464"/>
                <a:gd name="connsiteY4" fmla="*/ 8030 h 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64" h="9776">
                  <a:moveTo>
                    <a:pt x="27420" y="8030"/>
                  </a:moveTo>
                  <a:cubicBezTo>
                    <a:pt x="26822" y="10124"/>
                    <a:pt x="20165" y="10348"/>
                    <a:pt x="12610" y="8628"/>
                  </a:cubicBezTo>
                  <a:cubicBezTo>
                    <a:pt x="5055" y="6908"/>
                    <a:pt x="-555" y="3841"/>
                    <a:pt x="44" y="1746"/>
                  </a:cubicBezTo>
                  <a:cubicBezTo>
                    <a:pt x="642" y="-348"/>
                    <a:pt x="7299" y="-572"/>
                    <a:pt x="14854" y="1148"/>
                  </a:cubicBezTo>
                  <a:cubicBezTo>
                    <a:pt x="22409" y="2869"/>
                    <a:pt x="28019" y="5935"/>
                    <a:pt x="27420" y="8030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86235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1735DC07-C2B7-D195-8352-A56BD2477116}"/>
                </a:ext>
              </a:extLst>
            </p:cNvPr>
            <p:cNvSpPr/>
            <p:nvPr/>
          </p:nvSpPr>
          <p:spPr>
            <a:xfrm>
              <a:off x="1249176" y="4254740"/>
              <a:ext cx="39573" cy="10397"/>
            </a:xfrm>
            <a:custGeom>
              <a:avLst/>
              <a:gdLst>
                <a:gd name="connsiteX0" fmla="*/ 39569 w 39573"/>
                <a:gd name="connsiteY0" fmla="*/ 10330 h 10397"/>
                <a:gd name="connsiteX1" fmla="*/ 0 w 39573"/>
                <a:gd name="connsiteY1" fmla="*/ 10330 h 10397"/>
                <a:gd name="connsiteX2" fmla="*/ 14960 w 39573"/>
                <a:gd name="connsiteY2" fmla="*/ 456 h 10397"/>
                <a:gd name="connsiteX3" fmla="*/ 39569 w 39573"/>
                <a:gd name="connsiteY3" fmla="*/ 10255 h 1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73" h="10397">
                  <a:moveTo>
                    <a:pt x="39569" y="10330"/>
                  </a:moveTo>
                  <a:cubicBezTo>
                    <a:pt x="39270" y="11452"/>
                    <a:pt x="13090" y="-2012"/>
                    <a:pt x="0" y="10330"/>
                  </a:cubicBezTo>
                  <a:cubicBezTo>
                    <a:pt x="823" y="6141"/>
                    <a:pt x="5161" y="-2012"/>
                    <a:pt x="14960" y="456"/>
                  </a:cubicBezTo>
                  <a:cubicBezTo>
                    <a:pt x="19074" y="1504"/>
                    <a:pt x="39943" y="9133"/>
                    <a:pt x="39569" y="10255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2000">
                  <a:srgbClr val="E5152E"/>
                </a:gs>
                <a:gs pos="37000">
                  <a:srgbClr val="EA404E"/>
                </a:gs>
                <a:gs pos="71000">
                  <a:srgbClr val="F2867F"/>
                </a:gs>
                <a:gs pos="100000">
                  <a:srgbClr val="F9C6AE"/>
                </a:gs>
              </a:gsLst>
              <a:lin ang="1260851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1203E117-7358-1E0D-744B-1511413FC0CC}"/>
                </a:ext>
              </a:extLst>
            </p:cNvPr>
            <p:cNvSpPr/>
            <p:nvPr/>
          </p:nvSpPr>
          <p:spPr>
            <a:xfrm>
              <a:off x="1213123" y="4326378"/>
              <a:ext cx="73724" cy="59257"/>
            </a:xfrm>
            <a:custGeom>
              <a:avLst/>
              <a:gdLst>
                <a:gd name="connsiteX0" fmla="*/ 70685 w 73724"/>
                <a:gd name="connsiteY0" fmla="*/ 4142 h 59257"/>
                <a:gd name="connsiteX1" fmla="*/ 53706 w 73724"/>
                <a:gd name="connsiteY1" fmla="*/ 43411 h 59257"/>
                <a:gd name="connsiteX2" fmla="*/ 7106 w 73724"/>
                <a:gd name="connsiteY2" fmla="*/ 51415 h 59257"/>
                <a:gd name="connsiteX3" fmla="*/ 24085 w 73724"/>
                <a:gd name="connsiteY3" fmla="*/ 12145 h 59257"/>
                <a:gd name="connsiteX4" fmla="*/ 70685 w 73724"/>
                <a:gd name="connsiteY4" fmla="*/ 4142 h 5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24" h="59257">
                  <a:moveTo>
                    <a:pt x="70685" y="4142"/>
                  </a:moveTo>
                  <a:cubicBezTo>
                    <a:pt x="78839" y="12818"/>
                    <a:pt x="69713" y="25460"/>
                    <a:pt x="53706" y="43411"/>
                  </a:cubicBezTo>
                  <a:cubicBezTo>
                    <a:pt x="39419" y="59418"/>
                    <a:pt x="19373" y="65403"/>
                    <a:pt x="7106" y="51415"/>
                  </a:cubicBezTo>
                  <a:cubicBezTo>
                    <a:pt x="-8976" y="33089"/>
                    <a:pt x="4637" y="22916"/>
                    <a:pt x="24085" y="12145"/>
                  </a:cubicBezTo>
                  <a:cubicBezTo>
                    <a:pt x="43309" y="1524"/>
                    <a:pt x="62532" y="-4535"/>
                    <a:pt x="70685" y="4142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540058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4245AAA1-F0CE-5B05-90B1-A27E2AF9CE6C}"/>
                </a:ext>
              </a:extLst>
            </p:cNvPr>
            <p:cNvSpPr/>
            <p:nvPr/>
          </p:nvSpPr>
          <p:spPr>
            <a:xfrm>
              <a:off x="1231508" y="4331407"/>
              <a:ext cx="49996" cy="38841"/>
            </a:xfrm>
            <a:custGeom>
              <a:avLst/>
              <a:gdLst>
                <a:gd name="connsiteX0" fmla="*/ 48859 w 49996"/>
                <a:gd name="connsiteY0" fmla="*/ 1656 h 38841"/>
                <a:gd name="connsiteX1" fmla="*/ 32403 w 49996"/>
                <a:gd name="connsiteY1" fmla="*/ 27237 h 38841"/>
                <a:gd name="connsiteX2" fmla="*/ 1137 w 49996"/>
                <a:gd name="connsiteY2" fmla="*/ 37185 h 38841"/>
                <a:gd name="connsiteX3" fmla="*/ 17593 w 49996"/>
                <a:gd name="connsiteY3" fmla="*/ 11604 h 38841"/>
                <a:gd name="connsiteX4" fmla="*/ 48859 w 49996"/>
                <a:gd name="connsiteY4" fmla="*/ 1656 h 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" h="38841">
                  <a:moveTo>
                    <a:pt x="48859" y="1656"/>
                  </a:moveTo>
                  <a:cubicBezTo>
                    <a:pt x="52973" y="5994"/>
                    <a:pt x="45568" y="17438"/>
                    <a:pt x="32403" y="27237"/>
                  </a:cubicBezTo>
                  <a:cubicBezTo>
                    <a:pt x="19239" y="37036"/>
                    <a:pt x="5251" y="41524"/>
                    <a:pt x="1137" y="37185"/>
                  </a:cubicBezTo>
                  <a:cubicBezTo>
                    <a:pt x="-2977" y="32847"/>
                    <a:pt x="4428" y="21403"/>
                    <a:pt x="17593" y="11604"/>
                  </a:cubicBezTo>
                  <a:cubicBezTo>
                    <a:pt x="30758" y="1805"/>
                    <a:pt x="44745" y="-2683"/>
                    <a:pt x="48859" y="165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54056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57D036DB-F3AE-AF6C-119D-359A772ECF1B}"/>
                </a:ext>
              </a:extLst>
            </p:cNvPr>
            <p:cNvSpPr/>
            <p:nvPr/>
          </p:nvSpPr>
          <p:spPr>
            <a:xfrm>
              <a:off x="1247991" y="4332703"/>
              <a:ext cx="31617" cy="24094"/>
            </a:xfrm>
            <a:custGeom>
              <a:avLst/>
              <a:gdLst>
                <a:gd name="connsiteX0" fmla="*/ 31180 w 31617"/>
                <a:gd name="connsiteY0" fmla="*/ 584 h 24094"/>
                <a:gd name="connsiteX1" fmla="*/ 19511 w 31617"/>
                <a:gd name="connsiteY1" fmla="*/ 15918 h 24094"/>
                <a:gd name="connsiteX2" fmla="*/ 437 w 31617"/>
                <a:gd name="connsiteY2" fmla="*/ 23473 h 24094"/>
                <a:gd name="connsiteX3" fmla="*/ 12106 w 31617"/>
                <a:gd name="connsiteY3" fmla="*/ 8139 h 24094"/>
                <a:gd name="connsiteX4" fmla="*/ 31180 w 31617"/>
                <a:gd name="connsiteY4" fmla="*/ 659 h 2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17" h="24094">
                  <a:moveTo>
                    <a:pt x="31180" y="584"/>
                  </a:moveTo>
                  <a:cubicBezTo>
                    <a:pt x="33199" y="2753"/>
                    <a:pt x="28038" y="9635"/>
                    <a:pt x="19511" y="15918"/>
                  </a:cubicBezTo>
                  <a:cubicBezTo>
                    <a:pt x="11059" y="22201"/>
                    <a:pt x="2532" y="25567"/>
                    <a:pt x="437" y="23473"/>
                  </a:cubicBezTo>
                  <a:cubicBezTo>
                    <a:pt x="-1582" y="21303"/>
                    <a:pt x="3579" y="14422"/>
                    <a:pt x="12106" y="8139"/>
                  </a:cubicBezTo>
                  <a:cubicBezTo>
                    <a:pt x="20558" y="1856"/>
                    <a:pt x="29085" y="-1510"/>
                    <a:pt x="31180" y="659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54014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9FB6F8A8-1CB6-EA89-5065-A7B47A2180D2}"/>
                </a:ext>
              </a:extLst>
            </p:cNvPr>
            <p:cNvSpPr/>
            <p:nvPr/>
          </p:nvSpPr>
          <p:spPr>
            <a:xfrm>
              <a:off x="1218388" y="4333287"/>
              <a:ext cx="38964" cy="39868"/>
            </a:xfrm>
            <a:custGeom>
              <a:avLst/>
              <a:gdLst>
                <a:gd name="connsiteX0" fmla="*/ 38941 w 38964"/>
                <a:gd name="connsiteY0" fmla="*/ 0 h 39868"/>
                <a:gd name="connsiteX1" fmla="*/ 6029 w 38964"/>
                <a:gd name="connsiteY1" fmla="*/ 39868 h 39868"/>
                <a:gd name="connsiteX2" fmla="*/ 6254 w 38964"/>
                <a:gd name="connsiteY2" fmla="*/ 17503 h 39868"/>
                <a:gd name="connsiteX3" fmla="*/ 38941 w 38964"/>
                <a:gd name="connsiteY3" fmla="*/ 75 h 3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64" h="39868">
                  <a:moveTo>
                    <a:pt x="38941" y="0"/>
                  </a:moveTo>
                  <a:cubicBezTo>
                    <a:pt x="40063" y="1197"/>
                    <a:pt x="1466" y="17428"/>
                    <a:pt x="6029" y="39868"/>
                  </a:cubicBezTo>
                  <a:cubicBezTo>
                    <a:pt x="1541" y="35979"/>
                    <a:pt x="-5041" y="25507"/>
                    <a:pt x="6254" y="17503"/>
                  </a:cubicBezTo>
                  <a:cubicBezTo>
                    <a:pt x="11041" y="14137"/>
                    <a:pt x="37819" y="-1122"/>
                    <a:pt x="38941" y="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92006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4463AB6D-270E-8611-6CD2-CCCF48549787}"/>
                </a:ext>
              </a:extLst>
            </p:cNvPr>
            <p:cNvSpPr/>
            <p:nvPr/>
          </p:nvSpPr>
          <p:spPr>
            <a:xfrm>
              <a:off x="1283847" y="4358696"/>
              <a:ext cx="57318" cy="57382"/>
            </a:xfrm>
            <a:custGeom>
              <a:avLst/>
              <a:gdLst>
                <a:gd name="connsiteX0" fmla="*/ 48356 w 57318"/>
                <a:gd name="connsiteY0" fmla="*/ 1818 h 57382"/>
                <a:gd name="connsiteX1" fmla="*/ 53517 w 57318"/>
                <a:gd name="connsiteY1" fmla="*/ 38021 h 57382"/>
                <a:gd name="connsiteX2" fmla="*/ 15968 w 57318"/>
                <a:gd name="connsiteY2" fmla="*/ 53504 h 57382"/>
                <a:gd name="connsiteX3" fmla="*/ 10807 w 57318"/>
                <a:gd name="connsiteY3" fmla="*/ 17301 h 57382"/>
                <a:gd name="connsiteX4" fmla="*/ 48356 w 57318"/>
                <a:gd name="connsiteY4" fmla="*/ 1818 h 5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18" h="57382">
                  <a:moveTo>
                    <a:pt x="48356" y="1818"/>
                  </a:moveTo>
                  <a:cubicBezTo>
                    <a:pt x="60175" y="7503"/>
                    <a:pt x="58529" y="19919"/>
                    <a:pt x="53517" y="38021"/>
                  </a:cubicBezTo>
                  <a:cubicBezTo>
                    <a:pt x="49029" y="54178"/>
                    <a:pt x="34144" y="62929"/>
                    <a:pt x="15968" y="53504"/>
                  </a:cubicBezTo>
                  <a:cubicBezTo>
                    <a:pt x="-7893" y="41162"/>
                    <a:pt x="-1011" y="30017"/>
                    <a:pt x="10807" y="17301"/>
                  </a:cubicBezTo>
                  <a:cubicBezTo>
                    <a:pt x="22476" y="4735"/>
                    <a:pt x="36538" y="-3942"/>
                    <a:pt x="48356" y="1818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378572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1AAADEAC-3DBA-695F-2246-F9C73228555B}"/>
                </a:ext>
              </a:extLst>
            </p:cNvPr>
            <p:cNvSpPr/>
            <p:nvPr/>
          </p:nvSpPr>
          <p:spPr>
            <a:xfrm>
              <a:off x="1302146" y="4362609"/>
              <a:ext cx="32364" cy="40245"/>
            </a:xfrm>
            <a:custGeom>
              <a:avLst/>
              <a:gdLst>
                <a:gd name="connsiteX0" fmla="*/ 28337 w 32364"/>
                <a:gd name="connsiteY0" fmla="*/ 673 h 40245"/>
                <a:gd name="connsiteX1" fmla="*/ 26841 w 32364"/>
                <a:gd name="connsiteY1" fmla="*/ 25281 h 40245"/>
                <a:gd name="connsiteX2" fmla="*/ 4027 w 32364"/>
                <a:gd name="connsiteY2" fmla="*/ 39568 h 40245"/>
                <a:gd name="connsiteX3" fmla="*/ 5523 w 32364"/>
                <a:gd name="connsiteY3" fmla="*/ 14959 h 40245"/>
                <a:gd name="connsiteX4" fmla="*/ 28337 w 32364"/>
                <a:gd name="connsiteY4" fmla="*/ 673 h 4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64" h="40245">
                  <a:moveTo>
                    <a:pt x="28337" y="673"/>
                  </a:moveTo>
                  <a:cubicBezTo>
                    <a:pt x="34246" y="3515"/>
                    <a:pt x="33573" y="14585"/>
                    <a:pt x="26841" y="25281"/>
                  </a:cubicBezTo>
                  <a:cubicBezTo>
                    <a:pt x="20109" y="36053"/>
                    <a:pt x="9936" y="42411"/>
                    <a:pt x="4027" y="39568"/>
                  </a:cubicBezTo>
                  <a:cubicBezTo>
                    <a:pt x="-1882" y="36726"/>
                    <a:pt x="-1209" y="25730"/>
                    <a:pt x="5523" y="14959"/>
                  </a:cubicBezTo>
                  <a:cubicBezTo>
                    <a:pt x="12255" y="4263"/>
                    <a:pt x="22428" y="-2170"/>
                    <a:pt x="28337" y="673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378966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6B907AA2-5B3A-6858-0226-83AD982B6E05}"/>
                </a:ext>
              </a:extLst>
            </p:cNvPr>
            <p:cNvSpPr/>
            <p:nvPr/>
          </p:nvSpPr>
          <p:spPr>
            <a:xfrm>
              <a:off x="1312232" y="4363517"/>
              <a:ext cx="18923" cy="25462"/>
            </a:xfrm>
            <a:custGeom>
              <a:avLst/>
              <a:gdLst>
                <a:gd name="connsiteX0" fmla="*/ 17278 w 18923"/>
                <a:gd name="connsiteY0" fmla="*/ 213 h 25462"/>
                <a:gd name="connsiteX1" fmla="*/ 14810 w 18923"/>
                <a:gd name="connsiteY1" fmla="*/ 15323 h 25462"/>
                <a:gd name="connsiteX2" fmla="*/ 1645 w 18923"/>
                <a:gd name="connsiteY2" fmla="*/ 25196 h 25462"/>
                <a:gd name="connsiteX3" fmla="*/ 4114 w 18923"/>
                <a:gd name="connsiteY3" fmla="*/ 10161 h 25462"/>
                <a:gd name="connsiteX4" fmla="*/ 17278 w 18923"/>
                <a:gd name="connsiteY4" fmla="*/ 288 h 2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23" h="25462">
                  <a:moveTo>
                    <a:pt x="17278" y="213"/>
                  </a:moveTo>
                  <a:cubicBezTo>
                    <a:pt x="20195" y="1634"/>
                    <a:pt x="19148" y="8366"/>
                    <a:pt x="14810" y="15323"/>
                  </a:cubicBezTo>
                  <a:cubicBezTo>
                    <a:pt x="10472" y="22204"/>
                    <a:pt x="4637" y="26617"/>
                    <a:pt x="1645" y="25196"/>
                  </a:cubicBezTo>
                  <a:cubicBezTo>
                    <a:pt x="-1272" y="23775"/>
                    <a:pt x="-225" y="17043"/>
                    <a:pt x="4114" y="10161"/>
                  </a:cubicBezTo>
                  <a:cubicBezTo>
                    <a:pt x="8452" y="3280"/>
                    <a:pt x="14286" y="-1208"/>
                    <a:pt x="17278" y="288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379484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6053E0A2-C944-6A0F-E5C8-FD216F79A83E}"/>
                </a:ext>
              </a:extLst>
            </p:cNvPr>
            <p:cNvSpPr/>
            <p:nvPr/>
          </p:nvSpPr>
          <p:spPr>
            <a:xfrm>
              <a:off x="1288056" y="4367821"/>
              <a:ext cx="21925" cy="39666"/>
            </a:xfrm>
            <a:custGeom>
              <a:avLst/>
              <a:gdLst>
                <a:gd name="connsiteX0" fmla="*/ 21857 w 21925"/>
                <a:gd name="connsiteY0" fmla="*/ 23 h 39666"/>
                <a:gd name="connsiteX1" fmla="*/ 13105 w 21925"/>
                <a:gd name="connsiteY1" fmla="*/ 39667 h 39666"/>
                <a:gd name="connsiteX2" fmla="*/ 1661 w 21925"/>
                <a:gd name="connsiteY2" fmla="*/ 20817 h 39666"/>
                <a:gd name="connsiteX3" fmla="*/ 21857 w 21925"/>
                <a:gd name="connsiteY3" fmla="*/ 23 h 3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25" h="39666">
                  <a:moveTo>
                    <a:pt x="21857" y="23"/>
                  </a:moveTo>
                  <a:cubicBezTo>
                    <a:pt x="23428" y="846"/>
                    <a:pt x="-2677" y="21715"/>
                    <a:pt x="13105" y="39667"/>
                  </a:cubicBezTo>
                  <a:cubicBezTo>
                    <a:pt x="7046" y="37273"/>
                    <a:pt x="-4248" y="29718"/>
                    <a:pt x="1661" y="20817"/>
                  </a:cubicBezTo>
                  <a:cubicBezTo>
                    <a:pt x="4129" y="17077"/>
                    <a:pt x="20286" y="-725"/>
                    <a:pt x="21857" y="2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79309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2921C748-3713-E7DD-BD51-88EFEE4D7A49}"/>
                </a:ext>
              </a:extLst>
            </p:cNvPr>
            <p:cNvSpPr/>
            <p:nvPr/>
          </p:nvSpPr>
          <p:spPr>
            <a:xfrm>
              <a:off x="1366932" y="4368769"/>
              <a:ext cx="59911" cy="56123"/>
            </a:xfrm>
            <a:custGeom>
              <a:avLst/>
              <a:gdLst>
                <a:gd name="connsiteX0" fmla="*/ 5887 w 59911"/>
                <a:gd name="connsiteY0" fmla="*/ 3787 h 56123"/>
                <a:gd name="connsiteX1" fmla="*/ 46129 w 59911"/>
                <a:gd name="connsiteY1" fmla="*/ 11491 h 56123"/>
                <a:gd name="connsiteX2" fmla="*/ 49421 w 59911"/>
                <a:gd name="connsiteY2" fmla="*/ 47919 h 56123"/>
                <a:gd name="connsiteX3" fmla="*/ 9178 w 59911"/>
                <a:gd name="connsiteY3" fmla="*/ 40140 h 56123"/>
                <a:gd name="connsiteX4" fmla="*/ 5887 w 59911"/>
                <a:gd name="connsiteY4" fmla="*/ 3712 h 5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11" h="56123">
                  <a:moveTo>
                    <a:pt x="5887" y="3787"/>
                  </a:moveTo>
                  <a:cubicBezTo>
                    <a:pt x="16060" y="-4142"/>
                    <a:pt x="28626" y="1319"/>
                    <a:pt x="46129" y="11491"/>
                  </a:cubicBezTo>
                  <a:cubicBezTo>
                    <a:pt x="61688" y="20542"/>
                    <a:pt x="65802" y="35951"/>
                    <a:pt x="49421" y="47919"/>
                  </a:cubicBezTo>
                  <a:cubicBezTo>
                    <a:pt x="27953" y="63702"/>
                    <a:pt x="18528" y="54277"/>
                    <a:pt x="9178" y="40140"/>
                  </a:cubicBezTo>
                  <a:cubicBezTo>
                    <a:pt x="-22" y="26302"/>
                    <a:pt x="-4285" y="11641"/>
                    <a:pt x="5887" y="3712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958692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FE3E5709-885F-BD37-755F-2D80409A23BF}"/>
                </a:ext>
              </a:extLst>
            </p:cNvPr>
            <p:cNvSpPr/>
            <p:nvPr/>
          </p:nvSpPr>
          <p:spPr>
            <a:xfrm>
              <a:off x="1372707" y="4373467"/>
              <a:ext cx="37550" cy="36114"/>
            </a:xfrm>
            <a:custGeom>
              <a:avLst/>
              <a:gdLst>
                <a:gd name="connsiteX0" fmla="*/ 2432 w 37550"/>
                <a:gd name="connsiteY0" fmla="*/ 1484 h 36114"/>
                <a:gd name="connsiteX1" fmla="*/ 28013 w 37550"/>
                <a:gd name="connsiteY1" fmla="*/ 10908 h 36114"/>
                <a:gd name="connsiteX2" fmla="*/ 35119 w 37550"/>
                <a:gd name="connsiteY2" fmla="*/ 34620 h 36114"/>
                <a:gd name="connsiteX3" fmla="*/ 9538 w 37550"/>
                <a:gd name="connsiteY3" fmla="*/ 25195 h 36114"/>
                <a:gd name="connsiteX4" fmla="*/ 2432 w 37550"/>
                <a:gd name="connsiteY4" fmla="*/ 1484 h 3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50" h="36114">
                  <a:moveTo>
                    <a:pt x="2432" y="1484"/>
                  </a:moveTo>
                  <a:cubicBezTo>
                    <a:pt x="7518" y="-2481"/>
                    <a:pt x="18962" y="1783"/>
                    <a:pt x="28013" y="10908"/>
                  </a:cubicBezTo>
                  <a:cubicBezTo>
                    <a:pt x="37064" y="20034"/>
                    <a:pt x="40205" y="30655"/>
                    <a:pt x="35119" y="34620"/>
                  </a:cubicBezTo>
                  <a:cubicBezTo>
                    <a:pt x="30033" y="38584"/>
                    <a:pt x="18588" y="34395"/>
                    <a:pt x="9538" y="25195"/>
                  </a:cubicBezTo>
                  <a:cubicBezTo>
                    <a:pt x="487" y="16069"/>
                    <a:pt x="-2655" y="5448"/>
                    <a:pt x="2432" y="1484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958599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1F762E0A-0C8E-0DFB-1337-C7B27B65416A}"/>
                </a:ext>
              </a:extLst>
            </p:cNvPr>
            <p:cNvSpPr/>
            <p:nvPr/>
          </p:nvSpPr>
          <p:spPr>
            <a:xfrm>
              <a:off x="1374317" y="4375347"/>
              <a:ext cx="22961" cy="22423"/>
            </a:xfrm>
            <a:custGeom>
              <a:avLst/>
              <a:gdLst>
                <a:gd name="connsiteX0" fmla="*/ 971 w 22961"/>
                <a:gd name="connsiteY0" fmla="*/ 576 h 22423"/>
                <a:gd name="connsiteX1" fmla="*/ 16081 w 22961"/>
                <a:gd name="connsiteY1" fmla="*/ 7607 h 22423"/>
                <a:gd name="connsiteX2" fmla="*/ 21990 w 22961"/>
                <a:gd name="connsiteY2" fmla="*/ 21819 h 22423"/>
                <a:gd name="connsiteX3" fmla="*/ 6880 w 22961"/>
                <a:gd name="connsiteY3" fmla="*/ 14788 h 22423"/>
                <a:gd name="connsiteX4" fmla="*/ 971 w 22961"/>
                <a:gd name="connsiteY4" fmla="*/ 576 h 2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22423">
                  <a:moveTo>
                    <a:pt x="971" y="576"/>
                  </a:moveTo>
                  <a:cubicBezTo>
                    <a:pt x="3514" y="-1369"/>
                    <a:pt x="10321" y="1772"/>
                    <a:pt x="16081" y="7607"/>
                  </a:cubicBezTo>
                  <a:cubicBezTo>
                    <a:pt x="21915" y="13516"/>
                    <a:pt x="24533" y="19874"/>
                    <a:pt x="21990" y="21819"/>
                  </a:cubicBezTo>
                  <a:cubicBezTo>
                    <a:pt x="19447" y="23838"/>
                    <a:pt x="12640" y="20622"/>
                    <a:pt x="6880" y="14788"/>
                  </a:cubicBezTo>
                  <a:cubicBezTo>
                    <a:pt x="1046" y="8878"/>
                    <a:pt x="-1572" y="2520"/>
                    <a:pt x="971" y="576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958700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id="{1FF3D8A7-FC2C-7181-716D-DDF759BAC40E}"/>
                </a:ext>
              </a:extLst>
            </p:cNvPr>
            <p:cNvSpPr/>
            <p:nvPr/>
          </p:nvSpPr>
          <p:spPr>
            <a:xfrm>
              <a:off x="1372639" y="4393500"/>
              <a:ext cx="39076" cy="27423"/>
            </a:xfrm>
            <a:custGeom>
              <a:avLst/>
              <a:gdLst>
                <a:gd name="connsiteX0" fmla="*/ 106 w 39076"/>
                <a:gd name="connsiteY0" fmla="*/ 75 h 27423"/>
                <a:gd name="connsiteX1" fmla="*/ 39076 w 39076"/>
                <a:gd name="connsiteY1" fmla="*/ 20570 h 27423"/>
                <a:gd name="connsiteX2" fmla="*/ 15066 w 39076"/>
                <a:gd name="connsiteY2" fmla="*/ 23786 h 27423"/>
                <a:gd name="connsiteX3" fmla="*/ 106 w 39076"/>
                <a:gd name="connsiteY3" fmla="*/ 0 h 2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6" h="27423">
                  <a:moveTo>
                    <a:pt x="106" y="75"/>
                  </a:moveTo>
                  <a:cubicBezTo>
                    <a:pt x="1452" y="-972"/>
                    <a:pt x="14542" y="27751"/>
                    <a:pt x="39076" y="20570"/>
                  </a:cubicBezTo>
                  <a:cubicBezTo>
                    <a:pt x="34364" y="24833"/>
                    <a:pt x="22396" y="31715"/>
                    <a:pt x="15066" y="23786"/>
                  </a:cubicBezTo>
                  <a:cubicBezTo>
                    <a:pt x="11999" y="20420"/>
                    <a:pt x="-1315" y="1122"/>
                    <a:pt x="10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37298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2" name="Freeform: Shape 1271">
              <a:extLst>
                <a:ext uri="{FF2B5EF4-FFF2-40B4-BE49-F238E27FC236}">
                  <a16:creationId xmlns:a16="http://schemas.microsoft.com/office/drawing/2014/main" id="{30FD53A8-4797-66C7-7F2C-DBC24ACD2D06}"/>
                </a:ext>
              </a:extLst>
            </p:cNvPr>
            <p:cNvSpPr/>
            <p:nvPr/>
          </p:nvSpPr>
          <p:spPr>
            <a:xfrm>
              <a:off x="1766583" y="4206369"/>
              <a:ext cx="66433" cy="45722"/>
            </a:xfrm>
            <a:custGeom>
              <a:avLst/>
              <a:gdLst>
                <a:gd name="connsiteX0" fmla="*/ 205 w 66433"/>
                <a:gd name="connsiteY0" fmla="*/ 28931 h 45722"/>
                <a:gd name="connsiteX1" fmla="*/ 29452 w 66433"/>
                <a:gd name="connsiteY1" fmla="*/ 2900 h 45722"/>
                <a:gd name="connsiteX2" fmla="*/ 65954 w 66433"/>
                <a:gd name="connsiteY2" fmla="*/ 19655 h 45722"/>
                <a:gd name="connsiteX3" fmla="*/ 36707 w 66433"/>
                <a:gd name="connsiteY3" fmla="*/ 45686 h 45722"/>
                <a:gd name="connsiteX4" fmla="*/ 205 w 66433"/>
                <a:gd name="connsiteY4" fmla="*/ 28931 h 4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33" h="45722">
                  <a:moveTo>
                    <a:pt x="205" y="28931"/>
                  </a:moveTo>
                  <a:cubicBezTo>
                    <a:pt x="-1740" y="17112"/>
                    <a:pt x="10303" y="10605"/>
                    <a:pt x="29452" y="2900"/>
                  </a:cubicBezTo>
                  <a:cubicBezTo>
                    <a:pt x="46581" y="-3906"/>
                    <a:pt x="63411" y="1105"/>
                    <a:pt x="65954" y="19655"/>
                  </a:cubicBezTo>
                  <a:cubicBezTo>
                    <a:pt x="69245" y="44040"/>
                    <a:pt x="55183" y="46060"/>
                    <a:pt x="36707" y="45686"/>
                  </a:cubicBezTo>
                  <a:cubicBezTo>
                    <a:pt x="18456" y="45312"/>
                    <a:pt x="2225" y="40749"/>
                    <a:pt x="205" y="28931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613086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6F6A244E-292A-AFB6-324D-C2FFCA8FD008}"/>
                </a:ext>
              </a:extLst>
            </p:cNvPr>
            <p:cNvSpPr/>
            <p:nvPr/>
          </p:nvSpPr>
          <p:spPr>
            <a:xfrm>
              <a:off x="1770240" y="4220078"/>
              <a:ext cx="49495" cy="22438"/>
            </a:xfrm>
            <a:custGeom>
              <a:avLst/>
              <a:gdLst>
                <a:gd name="connsiteX0" fmla="*/ 64 w 49495"/>
                <a:gd name="connsiteY0" fmla="*/ 14697 h 22438"/>
                <a:gd name="connsiteX1" fmla="*/ 22952 w 49495"/>
                <a:gd name="connsiteY1" fmla="*/ 560 h 22438"/>
                <a:gd name="connsiteX2" fmla="*/ 49431 w 49495"/>
                <a:gd name="connsiteY2" fmla="*/ 7741 h 22438"/>
                <a:gd name="connsiteX3" fmla="*/ 26543 w 49495"/>
                <a:gd name="connsiteY3" fmla="*/ 21878 h 22438"/>
                <a:gd name="connsiteX4" fmla="*/ 64 w 49495"/>
                <a:gd name="connsiteY4" fmla="*/ 14697 h 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95" h="22438">
                  <a:moveTo>
                    <a:pt x="64" y="14697"/>
                  </a:moveTo>
                  <a:cubicBezTo>
                    <a:pt x="-909" y="8788"/>
                    <a:pt x="9339" y="2430"/>
                    <a:pt x="22952" y="560"/>
                  </a:cubicBezTo>
                  <a:cubicBezTo>
                    <a:pt x="36566" y="-1384"/>
                    <a:pt x="48459" y="1907"/>
                    <a:pt x="49431" y="7741"/>
                  </a:cubicBezTo>
                  <a:cubicBezTo>
                    <a:pt x="50404" y="13650"/>
                    <a:pt x="40156" y="20008"/>
                    <a:pt x="26543" y="21878"/>
                  </a:cubicBezTo>
                  <a:cubicBezTo>
                    <a:pt x="12929" y="23823"/>
                    <a:pt x="1036" y="20532"/>
                    <a:pt x="64" y="1469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613227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3E195BA2-5B8B-8133-8A05-F18D2EBAD976}"/>
                </a:ext>
              </a:extLst>
            </p:cNvPr>
            <p:cNvSpPr/>
            <p:nvPr/>
          </p:nvSpPr>
          <p:spPr>
            <a:xfrm>
              <a:off x="1771248" y="4227235"/>
              <a:ext cx="31772" cy="11566"/>
            </a:xfrm>
            <a:custGeom>
              <a:avLst/>
              <a:gdLst>
                <a:gd name="connsiteX0" fmla="*/ 29 w 31772"/>
                <a:gd name="connsiteY0" fmla="*/ 7990 h 11566"/>
                <a:gd name="connsiteX1" fmla="*/ 14988 w 31772"/>
                <a:gd name="connsiteY1" fmla="*/ 435 h 11566"/>
                <a:gd name="connsiteX2" fmla="*/ 31744 w 31772"/>
                <a:gd name="connsiteY2" fmla="*/ 3576 h 11566"/>
                <a:gd name="connsiteX3" fmla="*/ 16784 w 31772"/>
                <a:gd name="connsiteY3" fmla="*/ 11131 h 11566"/>
                <a:gd name="connsiteX4" fmla="*/ 29 w 31772"/>
                <a:gd name="connsiteY4" fmla="*/ 7990 h 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72" h="11566">
                  <a:moveTo>
                    <a:pt x="29" y="7990"/>
                  </a:moveTo>
                  <a:cubicBezTo>
                    <a:pt x="-495" y="5072"/>
                    <a:pt x="6237" y="1632"/>
                    <a:pt x="14988" y="435"/>
                  </a:cubicBezTo>
                  <a:cubicBezTo>
                    <a:pt x="23740" y="-762"/>
                    <a:pt x="31295" y="584"/>
                    <a:pt x="31744" y="3576"/>
                  </a:cubicBezTo>
                  <a:cubicBezTo>
                    <a:pt x="32267" y="6494"/>
                    <a:pt x="25535" y="9934"/>
                    <a:pt x="16784" y="11131"/>
                  </a:cubicBezTo>
                  <a:cubicBezTo>
                    <a:pt x="8032" y="12328"/>
                    <a:pt x="477" y="10982"/>
                    <a:pt x="29" y="7990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612922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7DC8C5D1-47BD-D6CF-2AD8-663DCE7A76B3}"/>
                </a:ext>
              </a:extLst>
            </p:cNvPr>
            <p:cNvSpPr/>
            <p:nvPr/>
          </p:nvSpPr>
          <p:spPr>
            <a:xfrm>
              <a:off x="1786683" y="4228119"/>
              <a:ext cx="41456" cy="19923"/>
            </a:xfrm>
            <a:custGeom>
              <a:avLst/>
              <a:gdLst>
                <a:gd name="connsiteX0" fmla="*/ 2 w 41456"/>
                <a:gd name="connsiteY0" fmla="*/ 18326 h 19923"/>
                <a:gd name="connsiteX1" fmla="*/ 40768 w 41456"/>
                <a:gd name="connsiteY1" fmla="*/ 0 h 19923"/>
                <a:gd name="connsiteX2" fmla="*/ 30819 w 41456"/>
                <a:gd name="connsiteY2" fmla="*/ 19672 h 19923"/>
                <a:gd name="connsiteX3" fmla="*/ 2 w 41456"/>
                <a:gd name="connsiteY3" fmla="*/ 18326 h 1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56" h="19923">
                  <a:moveTo>
                    <a:pt x="2" y="18326"/>
                  </a:moveTo>
                  <a:cubicBezTo>
                    <a:pt x="-297" y="16755"/>
                    <a:pt x="34185" y="22141"/>
                    <a:pt x="40768" y="0"/>
                  </a:cubicBezTo>
                  <a:cubicBezTo>
                    <a:pt x="42264" y="5759"/>
                    <a:pt x="42264" y="18326"/>
                    <a:pt x="30819" y="19672"/>
                  </a:cubicBezTo>
                  <a:cubicBezTo>
                    <a:pt x="25957" y="20196"/>
                    <a:pt x="301" y="19971"/>
                    <a:pt x="2" y="1832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02750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DCEA9D50-4682-38A5-3995-E95F1F080DBE}"/>
                </a:ext>
              </a:extLst>
            </p:cNvPr>
            <p:cNvSpPr/>
            <p:nvPr/>
          </p:nvSpPr>
          <p:spPr>
            <a:xfrm>
              <a:off x="1775578" y="4258846"/>
              <a:ext cx="82882" cy="34224"/>
            </a:xfrm>
            <a:custGeom>
              <a:avLst/>
              <a:gdLst>
                <a:gd name="connsiteX0" fmla="*/ 37 w 82882"/>
                <a:gd name="connsiteY0" fmla="*/ 12507 h 34224"/>
                <a:gd name="connsiteX1" fmla="*/ 43196 w 82882"/>
                <a:gd name="connsiteY1" fmla="*/ 165 h 34224"/>
                <a:gd name="connsiteX2" fmla="*/ 82690 w 82882"/>
                <a:gd name="connsiteY2" fmla="*/ 19313 h 34224"/>
                <a:gd name="connsiteX3" fmla="*/ 39531 w 82882"/>
                <a:gd name="connsiteY3" fmla="*/ 31655 h 34224"/>
                <a:gd name="connsiteX4" fmla="*/ 37 w 82882"/>
                <a:gd name="connsiteY4" fmla="*/ 12507 h 3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82" h="34224">
                  <a:moveTo>
                    <a:pt x="37" y="12507"/>
                  </a:moveTo>
                  <a:cubicBezTo>
                    <a:pt x="1009" y="3830"/>
                    <a:pt x="17615" y="1661"/>
                    <a:pt x="43196" y="165"/>
                  </a:cubicBezTo>
                  <a:cubicBezTo>
                    <a:pt x="66010" y="-1182"/>
                    <a:pt x="85009" y="5775"/>
                    <a:pt x="82690" y="19313"/>
                  </a:cubicBezTo>
                  <a:cubicBezTo>
                    <a:pt x="79698" y="37116"/>
                    <a:pt x="61971" y="35694"/>
                    <a:pt x="39531" y="31655"/>
                  </a:cubicBezTo>
                  <a:cubicBezTo>
                    <a:pt x="17465" y="27691"/>
                    <a:pt x="-935" y="21183"/>
                    <a:pt x="37" y="12507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773212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0033D95D-0FC6-060F-DA21-A8C92E16673F}"/>
                </a:ext>
              </a:extLst>
            </p:cNvPr>
            <p:cNvSpPr/>
            <p:nvPr/>
          </p:nvSpPr>
          <p:spPr>
            <a:xfrm>
              <a:off x="1780017" y="4265931"/>
              <a:ext cx="62105" cy="16528"/>
            </a:xfrm>
            <a:custGeom>
              <a:avLst/>
              <a:gdLst>
                <a:gd name="connsiteX0" fmla="*/ 11 w 62105"/>
                <a:gd name="connsiteY0" fmla="*/ 5721 h 16528"/>
                <a:gd name="connsiteX1" fmla="*/ 31950 w 62105"/>
                <a:gd name="connsiteY1" fmla="*/ 410 h 16528"/>
                <a:gd name="connsiteX2" fmla="*/ 62095 w 62105"/>
                <a:gd name="connsiteY2" fmla="*/ 10807 h 16528"/>
                <a:gd name="connsiteX3" fmla="*/ 30155 w 62105"/>
                <a:gd name="connsiteY3" fmla="*/ 16118 h 16528"/>
                <a:gd name="connsiteX4" fmla="*/ 11 w 62105"/>
                <a:gd name="connsiteY4" fmla="*/ 5721 h 1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5" h="16528">
                  <a:moveTo>
                    <a:pt x="11" y="5721"/>
                  </a:moveTo>
                  <a:cubicBezTo>
                    <a:pt x="535" y="1383"/>
                    <a:pt x="14821" y="-1011"/>
                    <a:pt x="31950" y="410"/>
                  </a:cubicBezTo>
                  <a:cubicBezTo>
                    <a:pt x="49079" y="1831"/>
                    <a:pt x="62543" y="6469"/>
                    <a:pt x="62095" y="10807"/>
                  </a:cubicBezTo>
                  <a:cubicBezTo>
                    <a:pt x="61571" y="15146"/>
                    <a:pt x="47284" y="17539"/>
                    <a:pt x="30155" y="16118"/>
                  </a:cubicBezTo>
                  <a:cubicBezTo>
                    <a:pt x="13026" y="14697"/>
                    <a:pt x="-438" y="10059"/>
                    <a:pt x="11" y="5721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77326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32879412-E641-AAD1-D411-2825AB1537A3}"/>
                </a:ext>
              </a:extLst>
            </p:cNvPr>
            <p:cNvSpPr/>
            <p:nvPr/>
          </p:nvSpPr>
          <p:spPr>
            <a:xfrm>
              <a:off x="1781071" y="4269535"/>
              <a:ext cx="39951" cy="8497"/>
            </a:xfrm>
            <a:custGeom>
              <a:avLst/>
              <a:gdLst>
                <a:gd name="connsiteX0" fmla="*/ 4 w 39951"/>
                <a:gd name="connsiteY0" fmla="*/ 2640 h 8497"/>
                <a:gd name="connsiteX1" fmla="*/ 20424 w 39951"/>
                <a:gd name="connsiteY1" fmla="*/ 322 h 8497"/>
                <a:gd name="connsiteX2" fmla="*/ 39947 w 39951"/>
                <a:gd name="connsiteY2" fmla="*/ 5857 h 8497"/>
                <a:gd name="connsiteX3" fmla="*/ 19527 w 39951"/>
                <a:gd name="connsiteY3" fmla="*/ 8176 h 8497"/>
                <a:gd name="connsiteX4" fmla="*/ 4 w 39951"/>
                <a:gd name="connsiteY4" fmla="*/ 2566 h 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51" h="8497">
                  <a:moveTo>
                    <a:pt x="4" y="2640"/>
                  </a:moveTo>
                  <a:cubicBezTo>
                    <a:pt x="229" y="471"/>
                    <a:pt x="9429" y="-576"/>
                    <a:pt x="20424" y="322"/>
                  </a:cubicBezTo>
                  <a:cubicBezTo>
                    <a:pt x="31420" y="1219"/>
                    <a:pt x="40172" y="3763"/>
                    <a:pt x="39947" y="5857"/>
                  </a:cubicBezTo>
                  <a:cubicBezTo>
                    <a:pt x="39723" y="8026"/>
                    <a:pt x="30597" y="9073"/>
                    <a:pt x="19527" y="8176"/>
                  </a:cubicBezTo>
                  <a:cubicBezTo>
                    <a:pt x="8531" y="7278"/>
                    <a:pt x="-220" y="4735"/>
                    <a:pt x="4" y="2566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772470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9134EC80-51EA-F987-6FCE-90B2AF298724}"/>
                </a:ext>
              </a:extLst>
            </p:cNvPr>
            <p:cNvSpPr/>
            <p:nvPr/>
          </p:nvSpPr>
          <p:spPr>
            <a:xfrm>
              <a:off x="1796633" y="4278533"/>
              <a:ext cx="54907" cy="11970"/>
            </a:xfrm>
            <a:custGeom>
              <a:avLst/>
              <a:gdLst>
                <a:gd name="connsiteX0" fmla="*/ 0 w 54907"/>
                <a:gd name="connsiteY0" fmla="*/ 4638 h 11970"/>
                <a:gd name="connsiteX1" fmla="*/ 54903 w 54907"/>
                <a:gd name="connsiteY1" fmla="*/ 0 h 11970"/>
                <a:gd name="connsiteX2" fmla="*/ 37101 w 54907"/>
                <a:gd name="connsiteY2" fmla="*/ 11818 h 11970"/>
                <a:gd name="connsiteX3" fmla="*/ 75 w 54907"/>
                <a:gd name="connsiteY3" fmla="*/ 4638 h 1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07" h="11970">
                  <a:moveTo>
                    <a:pt x="0" y="4638"/>
                  </a:moveTo>
                  <a:cubicBezTo>
                    <a:pt x="150" y="3441"/>
                    <a:pt x="40467" y="14212"/>
                    <a:pt x="54903" y="0"/>
                  </a:cubicBezTo>
                  <a:cubicBezTo>
                    <a:pt x="55052" y="4338"/>
                    <a:pt x="51462" y="13240"/>
                    <a:pt x="37101" y="11818"/>
                  </a:cubicBezTo>
                  <a:cubicBezTo>
                    <a:pt x="31042" y="11220"/>
                    <a:pt x="-75" y="5834"/>
                    <a:pt x="75" y="46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11347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B49CA63E-C7C9-4395-0134-BCE08372D916}"/>
                </a:ext>
              </a:extLst>
            </p:cNvPr>
            <p:cNvSpPr/>
            <p:nvPr/>
          </p:nvSpPr>
          <p:spPr>
            <a:xfrm>
              <a:off x="1741934" y="4285208"/>
              <a:ext cx="75490" cy="55537"/>
            </a:xfrm>
            <a:custGeom>
              <a:avLst/>
              <a:gdLst>
                <a:gd name="connsiteX0" fmla="*/ 1891 w 75490"/>
                <a:gd name="connsiteY0" fmla="*/ 5144 h 55537"/>
                <a:gd name="connsiteX1" fmla="*/ 48790 w 75490"/>
                <a:gd name="connsiteY1" fmla="*/ 8585 h 55537"/>
                <a:gd name="connsiteX2" fmla="*/ 71305 w 75490"/>
                <a:gd name="connsiteY2" fmla="*/ 45012 h 55537"/>
                <a:gd name="connsiteX3" fmla="*/ 24406 w 75490"/>
                <a:gd name="connsiteY3" fmla="*/ 41571 h 55537"/>
                <a:gd name="connsiteX4" fmla="*/ 1891 w 75490"/>
                <a:gd name="connsiteY4" fmla="*/ 5144 h 5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90" h="55537">
                  <a:moveTo>
                    <a:pt x="1891" y="5144"/>
                  </a:moveTo>
                  <a:cubicBezTo>
                    <a:pt x="8623" y="-3981"/>
                    <a:pt x="24854" y="207"/>
                    <a:pt x="48790" y="8585"/>
                  </a:cubicBezTo>
                  <a:cubicBezTo>
                    <a:pt x="70108" y="16065"/>
                    <a:pt x="82450" y="31100"/>
                    <a:pt x="71305" y="45012"/>
                  </a:cubicBezTo>
                  <a:cubicBezTo>
                    <a:pt x="56644" y="63338"/>
                    <a:pt x="41759" y="54811"/>
                    <a:pt x="24406" y="41571"/>
                  </a:cubicBezTo>
                  <a:cubicBezTo>
                    <a:pt x="7277" y="28556"/>
                    <a:pt x="-4841" y="14270"/>
                    <a:pt x="1891" y="5144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90555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BAB16F30-3BDB-87CE-D37D-1FB6286141CB}"/>
                </a:ext>
              </a:extLst>
            </p:cNvPr>
            <p:cNvSpPr/>
            <p:nvPr/>
          </p:nvSpPr>
          <p:spPr>
            <a:xfrm>
              <a:off x="1746858" y="4290385"/>
              <a:ext cx="53549" cy="34113"/>
            </a:xfrm>
            <a:custGeom>
              <a:avLst/>
              <a:gdLst>
                <a:gd name="connsiteX0" fmla="*/ 707 w 53549"/>
                <a:gd name="connsiteY0" fmla="*/ 2135 h 34113"/>
                <a:gd name="connsiteX1" fmla="*/ 32871 w 53549"/>
                <a:gd name="connsiteY1" fmla="*/ 8793 h 34113"/>
                <a:gd name="connsiteX2" fmla="*/ 52842 w 53549"/>
                <a:gd name="connsiteY2" fmla="*/ 31981 h 34113"/>
                <a:gd name="connsiteX3" fmla="*/ 20679 w 53549"/>
                <a:gd name="connsiteY3" fmla="*/ 25249 h 34113"/>
                <a:gd name="connsiteX4" fmla="*/ 707 w 53549"/>
                <a:gd name="connsiteY4" fmla="*/ 2061 h 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49" h="34113">
                  <a:moveTo>
                    <a:pt x="707" y="2135"/>
                  </a:moveTo>
                  <a:cubicBezTo>
                    <a:pt x="4073" y="-2427"/>
                    <a:pt x="18435" y="565"/>
                    <a:pt x="32871" y="8793"/>
                  </a:cubicBezTo>
                  <a:cubicBezTo>
                    <a:pt x="47233" y="17095"/>
                    <a:pt x="56208" y="27418"/>
                    <a:pt x="52842" y="31981"/>
                  </a:cubicBezTo>
                  <a:cubicBezTo>
                    <a:pt x="49477" y="36543"/>
                    <a:pt x="35115" y="33551"/>
                    <a:pt x="20679" y="25249"/>
                  </a:cubicBezTo>
                  <a:cubicBezTo>
                    <a:pt x="6317" y="17021"/>
                    <a:pt x="-2659" y="6624"/>
                    <a:pt x="707" y="2061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905406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7572778F-5608-8D1F-5D78-E39662764CBE}"/>
                </a:ext>
              </a:extLst>
            </p:cNvPr>
            <p:cNvSpPr/>
            <p:nvPr/>
          </p:nvSpPr>
          <p:spPr>
            <a:xfrm>
              <a:off x="1747874" y="4292590"/>
              <a:ext cx="34088" cy="20967"/>
            </a:xfrm>
            <a:custGeom>
              <a:avLst/>
              <a:gdLst>
                <a:gd name="connsiteX0" fmla="*/ 289 w 34088"/>
                <a:gd name="connsiteY0" fmla="*/ 829 h 20967"/>
                <a:gd name="connsiteX1" fmla="*/ 20111 w 34088"/>
                <a:gd name="connsiteY1" fmla="*/ 6364 h 20967"/>
                <a:gd name="connsiteX2" fmla="*/ 33799 w 34088"/>
                <a:gd name="connsiteY2" fmla="*/ 20127 h 20967"/>
                <a:gd name="connsiteX3" fmla="*/ 13977 w 34088"/>
                <a:gd name="connsiteY3" fmla="*/ 14666 h 20967"/>
                <a:gd name="connsiteX4" fmla="*/ 289 w 34088"/>
                <a:gd name="connsiteY4" fmla="*/ 903 h 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88" h="20967">
                  <a:moveTo>
                    <a:pt x="289" y="829"/>
                  </a:moveTo>
                  <a:cubicBezTo>
                    <a:pt x="2010" y="-1415"/>
                    <a:pt x="10836" y="1053"/>
                    <a:pt x="20111" y="6364"/>
                  </a:cubicBezTo>
                  <a:cubicBezTo>
                    <a:pt x="29386" y="11674"/>
                    <a:pt x="35520" y="17808"/>
                    <a:pt x="33799" y="20127"/>
                  </a:cubicBezTo>
                  <a:cubicBezTo>
                    <a:pt x="32154" y="22371"/>
                    <a:pt x="23253" y="19977"/>
                    <a:pt x="13977" y="14666"/>
                  </a:cubicBezTo>
                  <a:cubicBezTo>
                    <a:pt x="4702" y="9356"/>
                    <a:pt x="-1431" y="3222"/>
                    <a:pt x="289" y="90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905600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EAC879FE-7BDB-5ADE-09C9-455EB25FD7D6}"/>
                </a:ext>
              </a:extLst>
            </p:cNvPr>
            <p:cNvSpPr/>
            <p:nvPr/>
          </p:nvSpPr>
          <p:spPr>
            <a:xfrm>
              <a:off x="1754647" y="4311552"/>
              <a:ext cx="52234" cy="25214"/>
            </a:xfrm>
            <a:custGeom>
              <a:avLst/>
              <a:gdLst>
                <a:gd name="connsiteX0" fmla="*/ 24 w 52234"/>
                <a:gd name="connsiteY0" fmla="*/ 43 h 25214"/>
                <a:gd name="connsiteX1" fmla="*/ 52234 w 52234"/>
                <a:gd name="connsiteY1" fmla="*/ 16499 h 25214"/>
                <a:gd name="connsiteX2" fmla="*/ 28373 w 52234"/>
                <a:gd name="connsiteY2" fmla="*/ 22408 h 25214"/>
                <a:gd name="connsiteX3" fmla="*/ 24 w 52234"/>
                <a:gd name="connsiteY3" fmla="*/ 43 h 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34" h="25214">
                  <a:moveTo>
                    <a:pt x="24" y="43"/>
                  </a:moveTo>
                  <a:cubicBezTo>
                    <a:pt x="922" y="-1229"/>
                    <a:pt x="29795" y="26372"/>
                    <a:pt x="52234" y="16499"/>
                  </a:cubicBezTo>
                  <a:cubicBezTo>
                    <a:pt x="49467" y="21286"/>
                    <a:pt x="40341" y="29588"/>
                    <a:pt x="28373" y="22408"/>
                  </a:cubicBezTo>
                  <a:cubicBezTo>
                    <a:pt x="23362" y="19416"/>
                    <a:pt x="-873" y="1314"/>
                    <a:pt x="24" y="4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27835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EFE48423-B935-A0F4-8366-876312291E2F}"/>
                </a:ext>
              </a:extLst>
            </p:cNvPr>
            <p:cNvSpPr/>
            <p:nvPr/>
          </p:nvSpPr>
          <p:spPr>
            <a:xfrm>
              <a:off x="1686163" y="4321350"/>
              <a:ext cx="66168" cy="50935"/>
            </a:xfrm>
            <a:custGeom>
              <a:avLst/>
              <a:gdLst>
                <a:gd name="connsiteX0" fmla="*/ 2161 w 66168"/>
                <a:gd name="connsiteY0" fmla="*/ 5729 h 50935"/>
                <a:gd name="connsiteX1" fmla="*/ 44049 w 66168"/>
                <a:gd name="connsiteY1" fmla="*/ 6252 h 50935"/>
                <a:gd name="connsiteX2" fmla="*/ 61552 w 66168"/>
                <a:gd name="connsiteY2" fmla="*/ 39762 h 50935"/>
                <a:gd name="connsiteX3" fmla="*/ 19664 w 66168"/>
                <a:gd name="connsiteY3" fmla="*/ 39239 h 50935"/>
                <a:gd name="connsiteX4" fmla="*/ 2161 w 66168"/>
                <a:gd name="connsiteY4" fmla="*/ 5729 h 5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68" h="50935">
                  <a:moveTo>
                    <a:pt x="2161" y="5729"/>
                  </a:moveTo>
                  <a:cubicBezTo>
                    <a:pt x="8893" y="-3397"/>
                    <a:pt x="23180" y="-405"/>
                    <a:pt x="44049" y="6252"/>
                  </a:cubicBezTo>
                  <a:cubicBezTo>
                    <a:pt x="62599" y="12161"/>
                    <a:pt x="72622" y="25850"/>
                    <a:pt x="61552" y="39762"/>
                  </a:cubicBezTo>
                  <a:cubicBezTo>
                    <a:pt x="47041" y="58163"/>
                    <a:pt x="34250" y="50833"/>
                    <a:pt x="19664" y="39239"/>
                  </a:cubicBezTo>
                  <a:cubicBezTo>
                    <a:pt x="5303" y="27794"/>
                    <a:pt x="-4571" y="14779"/>
                    <a:pt x="2161" y="5729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885047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1A1B09FD-6B3C-40D2-ED9B-012D9AFCE8BC}"/>
                </a:ext>
              </a:extLst>
            </p:cNvPr>
            <p:cNvSpPr/>
            <p:nvPr/>
          </p:nvSpPr>
          <p:spPr>
            <a:xfrm>
              <a:off x="1690717" y="4326435"/>
              <a:ext cx="46302" cy="30458"/>
            </a:xfrm>
            <a:custGeom>
              <a:avLst/>
              <a:gdLst>
                <a:gd name="connsiteX0" fmla="*/ 824 w 46302"/>
                <a:gd name="connsiteY0" fmla="*/ 2438 h 30458"/>
                <a:gd name="connsiteX1" fmla="*/ 29247 w 46302"/>
                <a:gd name="connsiteY1" fmla="*/ 7001 h 30458"/>
                <a:gd name="connsiteX2" fmla="*/ 45479 w 46302"/>
                <a:gd name="connsiteY2" fmla="*/ 28020 h 30458"/>
                <a:gd name="connsiteX3" fmla="*/ 17055 w 46302"/>
                <a:gd name="connsiteY3" fmla="*/ 23457 h 30458"/>
                <a:gd name="connsiteX4" fmla="*/ 824 w 46302"/>
                <a:gd name="connsiteY4" fmla="*/ 2364 h 3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02" h="30458">
                  <a:moveTo>
                    <a:pt x="824" y="2438"/>
                  </a:moveTo>
                  <a:cubicBezTo>
                    <a:pt x="4190" y="-2124"/>
                    <a:pt x="16905" y="-105"/>
                    <a:pt x="29247" y="7001"/>
                  </a:cubicBezTo>
                  <a:cubicBezTo>
                    <a:pt x="41589" y="14032"/>
                    <a:pt x="48845" y="23532"/>
                    <a:pt x="45479" y="28020"/>
                  </a:cubicBezTo>
                  <a:cubicBezTo>
                    <a:pt x="42113" y="32583"/>
                    <a:pt x="29397" y="30563"/>
                    <a:pt x="17055" y="23457"/>
                  </a:cubicBezTo>
                  <a:cubicBezTo>
                    <a:pt x="4713" y="16351"/>
                    <a:pt x="-2543" y="6926"/>
                    <a:pt x="824" y="2364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884791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A5D2413F-9905-B715-AFC0-8F797F295F81}"/>
                </a:ext>
              </a:extLst>
            </p:cNvPr>
            <p:cNvSpPr/>
            <p:nvPr/>
          </p:nvSpPr>
          <p:spPr>
            <a:xfrm>
              <a:off x="1691751" y="4328807"/>
              <a:ext cx="29348" cy="18384"/>
            </a:xfrm>
            <a:custGeom>
              <a:avLst/>
              <a:gdLst>
                <a:gd name="connsiteX0" fmla="*/ 313 w 29348"/>
                <a:gd name="connsiteY0" fmla="*/ 964 h 18384"/>
                <a:gd name="connsiteX1" fmla="*/ 17741 w 29348"/>
                <a:gd name="connsiteY1" fmla="*/ 5078 h 18384"/>
                <a:gd name="connsiteX2" fmla="*/ 29036 w 29348"/>
                <a:gd name="connsiteY2" fmla="*/ 17420 h 18384"/>
                <a:gd name="connsiteX3" fmla="*/ 11607 w 29348"/>
                <a:gd name="connsiteY3" fmla="*/ 13306 h 18384"/>
                <a:gd name="connsiteX4" fmla="*/ 313 w 29348"/>
                <a:gd name="connsiteY4" fmla="*/ 964 h 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48" h="18384">
                  <a:moveTo>
                    <a:pt x="313" y="964"/>
                  </a:moveTo>
                  <a:cubicBezTo>
                    <a:pt x="1958" y="-1280"/>
                    <a:pt x="9812" y="515"/>
                    <a:pt x="17741" y="5078"/>
                  </a:cubicBezTo>
                  <a:cubicBezTo>
                    <a:pt x="25670" y="9641"/>
                    <a:pt x="30681" y="15176"/>
                    <a:pt x="29036" y="17420"/>
                  </a:cubicBezTo>
                  <a:cubicBezTo>
                    <a:pt x="27315" y="19664"/>
                    <a:pt x="19536" y="17869"/>
                    <a:pt x="11607" y="13306"/>
                  </a:cubicBezTo>
                  <a:cubicBezTo>
                    <a:pt x="3678" y="8743"/>
                    <a:pt x="-1333" y="3208"/>
                    <a:pt x="313" y="964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885364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F56FBEE6-4E45-3B3B-6754-BB6CDAADA3B3}"/>
                </a:ext>
              </a:extLst>
            </p:cNvPr>
            <p:cNvSpPr/>
            <p:nvPr/>
          </p:nvSpPr>
          <p:spPr>
            <a:xfrm>
              <a:off x="1696518" y="4346634"/>
              <a:ext cx="45735" cy="21983"/>
            </a:xfrm>
            <a:custGeom>
              <a:avLst/>
              <a:gdLst>
                <a:gd name="connsiteX0" fmla="*/ 33 w 45735"/>
                <a:gd name="connsiteY0" fmla="*/ 42 h 21983"/>
                <a:gd name="connsiteX1" fmla="*/ 45736 w 45735"/>
                <a:gd name="connsiteY1" fmla="*/ 12758 h 21983"/>
                <a:gd name="connsiteX2" fmla="*/ 23820 w 45735"/>
                <a:gd name="connsiteY2" fmla="*/ 19789 h 21983"/>
                <a:gd name="connsiteX3" fmla="*/ 33 w 45735"/>
                <a:gd name="connsiteY3" fmla="*/ 42 h 2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35" h="21983">
                  <a:moveTo>
                    <a:pt x="33" y="42"/>
                  </a:moveTo>
                  <a:cubicBezTo>
                    <a:pt x="931" y="-1155"/>
                    <a:pt x="24792" y="23529"/>
                    <a:pt x="45736" y="12758"/>
                  </a:cubicBezTo>
                  <a:cubicBezTo>
                    <a:pt x="42894" y="17545"/>
                    <a:pt x="34067" y="25998"/>
                    <a:pt x="23820" y="19789"/>
                  </a:cubicBezTo>
                  <a:cubicBezTo>
                    <a:pt x="19556" y="17171"/>
                    <a:pt x="-939" y="1314"/>
                    <a:pt x="33" y="4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27835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id="{AB2CF8A1-6882-B8D8-5649-18118D793CB5}"/>
                </a:ext>
              </a:extLst>
            </p:cNvPr>
            <p:cNvSpPr/>
            <p:nvPr/>
          </p:nvSpPr>
          <p:spPr>
            <a:xfrm>
              <a:off x="1632318" y="4341503"/>
              <a:ext cx="54639" cy="56028"/>
            </a:xfrm>
            <a:custGeom>
              <a:avLst/>
              <a:gdLst>
                <a:gd name="connsiteX0" fmla="*/ 11275 w 54639"/>
                <a:gd name="connsiteY0" fmla="*/ 1657 h 56028"/>
                <a:gd name="connsiteX1" fmla="*/ 47029 w 54639"/>
                <a:gd name="connsiteY1" fmla="*/ 17290 h 56028"/>
                <a:gd name="connsiteX2" fmla="*/ 38128 w 54639"/>
                <a:gd name="connsiteY2" fmla="*/ 51997 h 56028"/>
                <a:gd name="connsiteX3" fmla="*/ 2299 w 54639"/>
                <a:gd name="connsiteY3" fmla="*/ 36289 h 56028"/>
                <a:gd name="connsiteX4" fmla="*/ 11200 w 54639"/>
                <a:gd name="connsiteY4" fmla="*/ 1657 h 5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6028">
                  <a:moveTo>
                    <a:pt x="11275" y="1657"/>
                  </a:moveTo>
                  <a:cubicBezTo>
                    <a:pt x="23617" y="-3579"/>
                    <a:pt x="33790" y="4125"/>
                    <a:pt x="47029" y="17290"/>
                  </a:cubicBezTo>
                  <a:cubicBezTo>
                    <a:pt x="58848" y="29034"/>
                    <a:pt x="57651" y="44218"/>
                    <a:pt x="38128" y="51997"/>
                  </a:cubicBezTo>
                  <a:cubicBezTo>
                    <a:pt x="12397" y="62245"/>
                    <a:pt x="6638" y="51474"/>
                    <a:pt x="2299" y="36289"/>
                  </a:cubicBezTo>
                  <a:cubicBezTo>
                    <a:pt x="-1890" y="21404"/>
                    <a:pt x="-1142" y="6818"/>
                    <a:pt x="11200" y="1657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045981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id="{EEFBC944-26F7-D00C-F60D-8A4BA82B72A4}"/>
                </a:ext>
              </a:extLst>
            </p:cNvPr>
            <p:cNvSpPr/>
            <p:nvPr/>
          </p:nvSpPr>
          <p:spPr>
            <a:xfrm>
              <a:off x="1640068" y="4345260"/>
              <a:ext cx="30090" cy="38956"/>
            </a:xfrm>
            <a:custGeom>
              <a:avLst/>
              <a:gdLst>
                <a:gd name="connsiteX0" fmla="*/ 4947 w 30090"/>
                <a:gd name="connsiteY0" fmla="*/ 593 h 38956"/>
                <a:gd name="connsiteX1" fmla="*/ 26190 w 30090"/>
                <a:gd name="connsiteY1" fmla="*/ 14731 h 38956"/>
                <a:gd name="connsiteX2" fmla="*/ 25143 w 30090"/>
                <a:gd name="connsiteY2" fmla="*/ 38367 h 38956"/>
                <a:gd name="connsiteX3" fmla="*/ 3900 w 30090"/>
                <a:gd name="connsiteY3" fmla="*/ 24230 h 38956"/>
                <a:gd name="connsiteX4" fmla="*/ 4947 w 30090"/>
                <a:gd name="connsiteY4" fmla="*/ 593 h 3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90" h="38956">
                  <a:moveTo>
                    <a:pt x="4947" y="593"/>
                  </a:moveTo>
                  <a:cubicBezTo>
                    <a:pt x="11081" y="-2025"/>
                    <a:pt x="20655" y="4259"/>
                    <a:pt x="26190" y="14731"/>
                  </a:cubicBezTo>
                  <a:cubicBezTo>
                    <a:pt x="31800" y="25203"/>
                    <a:pt x="31276" y="35749"/>
                    <a:pt x="25143" y="38367"/>
                  </a:cubicBezTo>
                  <a:cubicBezTo>
                    <a:pt x="19009" y="40985"/>
                    <a:pt x="9435" y="34627"/>
                    <a:pt x="3900" y="24230"/>
                  </a:cubicBezTo>
                  <a:cubicBezTo>
                    <a:pt x="-1710" y="13833"/>
                    <a:pt x="-1187" y="3211"/>
                    <a:pt x="4947" y="593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045859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id="{C6922EF9-038E-5185-55E8-EB8EA710DF1C}"/>
                </a:ext>
              </a:extLst>
            </p:cNvPr>
            <p:cNvSpPr/>
            <p:nvPr/>
          </p:nvSpPr>
          <p:spPr>
            <a:xfrm>
              <a:off x="1642795" y="4346529"/>
              <a:ext cx="17081" cy="24752"/>
            </a:xfrm>
            <a:custGeom>
              <a:avLst/>
              <a:gdLst>
                <a:gd name="connsiteX0" fmla="*/ 1996 w 17081"/>
                <a:gd name="connsiteY0" fmla="*/ 221 h 24752"/>
                <a:gd name="connsiteX1" fmla="*/ 14113 w 17081"/>
                <a:gd name="connsiteY1" fmla="*/ 9945 h 24752"/>
                <a:gd name="connsiteX2" fmla="*/ 15011 w 17081"/>
                <a:gd name="connsiteY2" fmla="*/ 24531 h 24752"/>
                <a:gd name="connsiteX3" fmla="*/ 2968 w 17081"/>
                <a:gd name="connsiteY3" fmla="*/ 14732 h 24752"/>
                <a:gd name="connsiteX4" fmla="*/ 2070 w 17081"/>
                <a:gd name="connsiteY4" fmla="*/ 221 h 2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1" h="24752">
                  <a:moveTo>
                    <a:pt x="1996" y="221"/>
                  </a:moveTo>
                  <a:cubicBezTo>
                    <a:pt x="5137" y="-1050"/>
                    <a:pt x="10523" y="3288"/>
                    <a:pt x="14113" y="9945"/>
                  </a:cubicBezTo>
                  <a:cubicBezTo>
                    <a:pt x="17703" y="16677"/>
                    <a:pt x="18077" y="23185"/>
                    <a:pt x="15011" y="24531"/>
                  </a:cubicBezTo>
                  <a:cubicBezTo>
                    <a:pt x="11944" y="25803"/>
                    <a:pt x="6484" y="21464"/>
                    <a:pt x="2968" y="14732"/>
                  </a:cubicBezTo>
                  <a:cubicBezTo>
                    <a:pt x="-622" y="8000"/>
                    <a:pt x="-996" y="1493"/>
                    <a:pt x="2070" y="221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045456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id="{2B391BEC-1F23-7AF0-9E58-0E64D6A05745}"/>
                </a:ext>
              </a:extLst>
            </p:cNvPr>
            <p:cNvSpPr/>
            <p:nvPr/>
          </p:nvSpPr>
          <p:spPr>
            <a:xfrm>
              <a:off x="1636288" y="4362669"/>
              <a:ext cx="30643" cy="30792"/>
            </a:xfrm>
            <a:custGeom>
              <a:avLst/>
              <a:gdLst>
                <a:gd name="connsiteX0" fmla="*/ 275 w 30643"/>
                <a:gd name="connsiteY0" fmla="*/ 14 h 30792"/>
                <a:gd name="connsiteX1" fmla="*/ 30643 w 30643"/>
                <a:gd name="connsiteY1" fmla="*/ 27316 h 30792"/>
                <a:gd name="connsiteX2" fmla="*/ 6707 w 30643"/>
                <a:gd name="connsiteY2" fmla="*/ 25296 h 30792"/>
                <a:gd name="connsiteX3" fmla="*/ 275 w 30643"/>
                <a:gd name="connsiteY3" fmla="*/ 14 h 3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3" h="30792">
                  <a:moveTo>
                    <a:pt x="275" y="14"/>
                  </a:moveTo>
                  <a:cubicBezTo>
                    <a:pt x="1920" y="-734"/>
                    <a:pt x="4837" y="28812"/>
                    <a:pt x="30643" y="27316"/>
                  </a:cubicBezTo>
                  <a:cubicBezTo>
                    <a:pt x="24734" y="30308"/>
                    <a:pt x="11046" y="34197"/>
                    <a:pt x="6707" y="25296"/>
                  </a:cubicBezTo>
                  <a:cubicBezTo>
                    <a:pt x="4837" y="21556"/>
                    <a:pt x="-1371" y="687"/>
                    <a:pt x="275" y="1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46711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9A3DC602-BBA8-45D2-D306-03F655E99716}"/>
                </a:ext>
              </a:extLst>
            </p:cNvPr>
            <p:cNvSpPr/>
            <p:nvPr/>
          </p:nvSpPr>
          <p:spPr>
            <a:xfrm>
              <a:off x="1590854" y="4357810"/>
              <a:ext cx="40697" cy="47512"/>
            </a:xfrm>
            <a:custGeom>
              <a:avLst/>
              <a:gdLst>
                <a:gd name="connsiteX0" fmla="*/ 19379 w 40697"/>
                <a:gd name="connsiteY0" fmla="*/ 11 h 47512"/>
                <a:gd name="connsiteX1" fmla="*/ 39351 w 40697"/>
                <a:gd name="connsiteY1" fmla="*/ 23124 h 47512"/>
                <a:gd name="connsiteX2" fmla="*/ 20875 w 40697"/>
                <a:gd name="connsiteY2" fmla="*/ 47509 h 47512"/>
                <a:gd name="connsiteX3" fmla="*/ 904 w 40697"/>
                <a:gd name="connsiteY3" fmla="*/ 24470 h 47512"/>
                <a:gd name="connsiteX4" fmla="*/ 19379 w 40697"/>
                <a:gd name="connsiteY4" fmla="*/ 86 h 4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97" h="47512">
                  <a:moveTo>
                    <a:pt x="19379" y="11"/>
                  </a:moveTo>
                  <a:cubicBezTo>
                    <a:pt x="30001" y="-363"/>
                    <a:pt x="34489" y="8763"/>
                    <a:pt x="39351" y="23124"/>
                  </a:cubicBezTo>
                  <a:cubicBezTo>
                    <a:pt x="43689" y="35840"/>
                    <a:pt x="37556" y="47359"/>
                    <a:pt x="20875" y="47509"/>
                  </a:cubicBezTo>
                  <a:cubicBezTo>
                    <a:pt x="-966" y="47733"/>
                    <a:pt x="-1340" y="37560"/>
                    <a:pt x="904" y="24470"/>
                  </a:cubicBezTo>
                  <a:cubicBezTo>
                    <a:pt x="3073" y="11605"/>
                    <a:pt x="8758" y="460"/>
                    <a:pt x="19379" y="86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197830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CF866A98-EB2D-2EA2-75C5-23B83038ABB4}"/>
                </a:ext>
              </a:extLst>
            </p:cNvPr>
            <p:cNvSpPr/>
            <p:nvPr/>
          </p:nvSpPr>
          <p:spPr>
            <a:xfrm>
              <a:off x="1601241" y="4360359"/>
              <a:ext cx="19254" cy="35686"/>
            </a:xfrm>
            <a:custGeom>
              <a:avLst/>
              <a:gdLst>
                <a:gd name="connsiteX0" fmla="*/ 9066 w 19254"/>
                <a:gd name="connsiteY0" fmla="*/ 5 h 35686"/>
                <a:gd name="connsiteX1" fmla="*/ 19239 w 19254"/>
                <a:gd name="connsiteY1" fmla="*/ 17508 h 35686"/>
                <a:gd name="connsiteX2" fmla="*/ 10188 w 19254"/>
                <a:gd name="connsiteY2" fmla="*/ 35684 h 35686"/>
                <a:gd name="connsiteX3" fmla="*/ 16 w 19254"/>
                <a:gd name="connsiteY3" fmla="*/ 18181 h 35686"/>
                <a:gd name="connsiteX4" fmla="*/ 9066 w 19254"/>
                <a:gd name="connsiteY4" fmla="*/ 5 h 3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54" h="35686">
                  <a:moveTo>
                    <a:pt x="9066" y="5"/>
                  </a:moveTo>
                  <a:cubicBezTo>
                    <a:pt x="14377" y="-220"/>
                    <a:pt x="18940" y="7634"/>
                    <a:pt x="19239" y="17508"/>
                  </a:cubicBezTo>
                  <a:cubicBezTo>
                    <a:pt x="19538" y="27381"/>
                    <a:pt x="15574" y="35460"/>
                    <a:pt x="10188" y="35684"/>
                  </a:cubicBezTo>
                  <a:cubicBezTo>
                    <a:pt x="4878" y="35834"/>
                    <a:pt x="315" y="28055"/>
                    <a:pt x="16" y="18181"/>
                  </a:cubicBezTo>
                  <a:cubicBezTo>
                    <a:pt x="-284" y="8308"/>
                    <a:pt x="3756" y="229"/>
                    <a:pt x="9066" y="5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198031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CD2A59C-03C4-3405-F590-90A5915F04F7}"/>
                </a:ext>
              </a:extLst>
            </p:cNvPr>
            <p:cNvSpPr/>
            <p:nvPr/>
          </p:nvSpPr>
          <p:spPr>
            <a:xfrm>
              <a:off x="1605429" y="4361037"/>
              <a:ext cx="9608" cy="22890"/>
            </a:xfrm>
            <a:custGeom>
              <a:avLst/>
              <a:gdLst>
                <a:gd name="connsiteX0" fmla="*/ 4430 w 9608"/>
                <a:gd name="connsiteY0" fmla="*/ 1 h 22890"/>
                <a:gd name="connsiteX1" fmla="*/ 9591 w 9608"/>
                <a:gd name="connsiteY1" fmla="*/ 11296 h 22890"/>
                <a:gd name="connsiteX2" fmla="*/ 5178 w 9608"/>
                <a:gd name="connsiteY2" fmla="*/ 22889 h 22890"/>
                <a:gd name="connsiteX3" fmla="*/ 17 w 9608"/>
                <a:gd name="connsiteY3" fmla="*/ 11595 h 22890"/>
                <a:gd name="connsiteX4" fmla="*/ 4430 w 9608"/>
                <a:gd name="connsiteY4" fmla="*/ 1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8" h="22890">
                  <a:moveTo>
                    <a:pt x="4430" y="1"/>
                  </a:moveTo>
                  <a:cubicBezTo>
                    <a:pt x="7048" y="-74"/>
                    <a:pt x="9367" y="4938"/>
                    <a:pt x="9591" y="11296"/>
                  </a:cubicBezTo>
                  <a:cubicBezTo>
                    <a:pt x="9816" y="17579"/>
                    <a:pt x="7796" y="22815"/>
                    <a:pt x="5178" y="22889"/>
                  </a:cubicBezTo>
                  <a:cubicBezTo>
                    <a:pt x="2560" y="22964"/>
                    <a:pt x="241" y="17953"/>
                    <a:pt x="17" y="11595"/>
                  </a:cubicBezTo>
                  <a:cubicBezTo>
                    <a:pt x="-207" y="5237"/>
                    <a:pt x="1812" y="76"/>
                    <a:pt x="4430" y="1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197454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92569869-F173-1D6C-7375-C826ED32E6C2}"/>
                </a:ext>
              </a:extLst>
            </p:cNvPr>
            <p:cNvSpPr/>
            <p:nvPr/>
          </p:nvSpPr>
          <p:spPr>
            <a:xfrm>
              <a:off x="1594151" y="4370986"/>
              <a:ext cx="16306" cy="30630"/>
            </a:xfrm>
            <a:custGeom>
              <a:avLst/>
              <a:gdLst>
                <a:gd name="connsiteX0" fmla="*/ 4264 w 16306"/>
                <a:gd name="connsiteY0" fmla="*/ 0 h 30630"/>
                <a:gd name="connsiteX1" fmla="*/ 16306 w 16306"/>
                <a:gd name="connsiteY1" fmla="*/ 30518 h 30630"/>
                <a:gd name="connsiteX2" fmla="*/ 0 w 16306"/>
                <a:gd name="connsiteY2" fmla="*/ 21692 h 30630"/>
                <a:gd name="connsiteX3" fmla="*/ 4264 w 16306"/>
                <a:gd name="connsiteY3" fmla="*/ 0 h 3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06" h="30630">
                  <a:moveTo>
                    <a:pt x="4264" y="0"/>
                  </a:moveTo>
                  <a:cubicBezTo>
                    <a:pt x="5685" y="0"/>
                    <a:pt x="-2543" y="23936"/>
                    <a:pt x="16306" y="30518"/>
                  </a:cubicBezTo>
                  <a:cubicBezTo>
                    <a:pt x="11070" y="31042"/>
                    <a:pt x="0" y="29994"/>
                    <a:pt x="0" y="21692"/>
                  </a:cubicBezTo>
                  <a:cubicBezTo>
                    <a:pt x="0" y="18176"/>
                    <a:pt x="2842" y="75"/>
                    <a:pt x="4264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60842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23B81A89-0512-7D16-1386-4D810CC68918}"/>
                </a:ext>
              </a:extLst>
            </p:cNvPr>
            <p:cNvSpPr/>
            <p:nvPr/>
          </p:nvSpPr>
          <p:spPr>
            <a:xfrm>
              <a:off x="1413997" y="4007234"/>
              <a:ext cx="1084582" cy="464841"/>
            </a:xfrm>
            <a:custGeom>
              <a:avLst/>
              <a:gdLst>
                <a:gd name="connsiteX0" fmla="*/ 1084554 w 1084582"/>
                <a:gd name="connsiteY0" fmla="*/ 295759 h 464841"/>
                <a:gd name="connsiteX1" fmla="*/ 1066977 w 1084582"/>
                <a:gd name="connsiteY1" fmla="*/ 362705 h 464841"/>
                <a:gd name="connsiteX2" fmla="*/ 484588 w 1084582"/>
                <a:gd name="connsiteY2" fmla="*/ 430473 h 464841"/>
                <a:gd name="connsiteX3" fmla="*/ 186 w 1084582"/>
                <a:gd name="connsiteY3" fmla="*/ 139578 h 464841"/>
                <a:gd name="connsiteX4" fmla="*/ 18288 w 1084582"/>
                <a:gd name="connsiteY4" fmla="*/ 67546 h 464841"/>
                <a:gd name="connsiteX5" fmla="*/ 584744 w 1084582"/>
                <a:gd name="connsiteY5" fmla="*/ 58720 h 464841"/>
                <a:gd name="connsiteX6" fmla="*/ 1084480 w 1084582"/>
                <a:gd name="connsiteY6" fmla="*/ 295685 h 46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582" h="464841">
                  <a:moveTo>
                    <a:pt x="1084554" y="295759"/>
                  </a:moveTo>
                  <a:cubicBezTo>
                    <a:pt x="1085377" y="298452"/>
                    <a:pt x="1067725" y="360087"/>
                    <a:pt x="1066977" y="362705"/>
                  </a:cubicBezTo>
                  <a:cubicBezTo>
                    <a:pt x="1039301" y="465330"/>
                    <a:pt x="778550" y="495698"/>
                    <a:pt x="484588" y="430473"/>
                  </a:cubicBezTo>
                  <a:cubicBezTo>
                    <a:pt x="202893" y="368016"/>
                    <a:pt x="-7144" y="240408"/>
                    <a:pt x="186" y="139578"/>
                  </a:cubicBezTo>
                  <a:cubicBezTo>
                    <a:pt x="485" y="135165"/>
                    <a:pt x="17166" y="71810"/>
                    <a:pt x="18288" y="67546"/>
                  </a:cubicBezTo>
                  <a:cubicBezTo>
                    <a:pt x="45963" y="-35079"/>
                    <a:pt x="290782" y="-6431"/>
                    <a:pt x="584744" y="58720"/>
                  </a:cubicBezTo>
                  <a:cubicBezTo>
                    <a:pt x="871152" y="122225"/>
                    <a:pt x="1056879" y="202709"/>
                    <a:pt x="1084480" y="295685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8000">
                  <a:srgbClr val="D11526"/>
                </a:gs>
                <a:gs pos="48000">
                  <a:srgbClr val="BA292B"/>
                </a:gs>
                <a:gs pos="76000">
                  <a:srgbClr val="AC352E"/>
                </a:gs>
                <a:gs pos="100000">
                  <a:srgbClr val="A83A30"/>
                </a:gs>
              </a:gsLst>
              <a:lin ang="1904640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id="{AA7874C7-5305-C331-D7F8-454F7ED752CB}"/>
                </a:ext>
              </a:extLst>
            </p:cNvPr>
            <p:cNvSpPr/>
            <p:nvPr/>
          </p:nvSpPr>
          <p:spPr>
            <a:xfrm>
              <a:off x="1429955" y="3972643"/>
              <a:ext cx="1069267" cy="444666"/>
            </a:xfrm>
            <a:custGeom>
              <a:avLst/>
              <a:gdLst>
                <a:gd name="connsiteX0" fmla="*/ 1066952 w 1069267"/>
                <a:gd name="connsiteY0" fmla="*/ 338278 h 444666"/>
                <a:gd name="connsiteX1" fmla="*/ 482992 w 1069267"/>
                <a:gd name="connsiteY1" fmla="*/ 411956 h 444666"/>
                <a:gd name="connsiteX2" fmla="*/ 2405 w 1069267"/>
                <a:gd name="connsiteY2" fmla="*/ 102136 h 444666"/>
                <a:gd name="connsiteX3" fmla="*/ 584720 w 1069267"/>
                <a:gd name="connsiteY3" fmla="*/ 34368 h 444666"/>
                <a:gd name="connsiteX4" fmla="*/ 1066877 w 1069267"/>
                <a:gd name="connsiteY4" fmla="*/ 338278 h 44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267" h="444666">
                  <a:moveTo>
                    <a:pt x="1066952" y="338278"/>
                  </a:moveTo>
                  <a:cubicBezTo>
                    <a:pt x="1039276" y="440903"/>
                    <a:pt x="776954" y="477181"/>
                    <a:pt x="482992" y="411956"/>
                  </a:cubicBezTo>
                  <a:cubicBezTo>
                    <a:pt x="189030" y="346731"/>
                    <a:pt x="-25270" y="204761"/>
                    <a:pt x="2405" y="102136"/>
                  </a:cubicBezTo>
                  <a:cubicBezTo>
                    <a:pt x="30081" y="-489"/>
                    <a:pt x="290832" y="-30857"/>
                    <a:pt x="584720" y="34368"/>
                  </a:cubicBezTo>
                  <a:cubicBezTo>
                    <a:pt x="878682" y="99593"/>
                    <a:pt x="1094553" y="235654"/>
                    <a:pt x="1066877" y="338278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000">
                  <a:srgbClr val="E61C37"/>
                </a:gs>
                <a:gs pos="8000">
                  <a:srgbClr val="EC576B"/>
                </a:gs>
                <a:gs pos="13000">
                  <a:srgbClr val="F28A98"/>
                </a:gs>
                <a:gs pos="19000">
                  <a:srgbClr val="F6B4BD"/>
                </a:gs>
                <a:gs pos="24000">
                  <a:srgbClr val="FAD4DA"/>
                </a:gs>
                <a:gs pos="29000">
                  <a:srgbClr val="FCECEE"/>
                </a:gs>
                <a:gs pos="34000">
                  <a:srgbClr val="FEFAFA"/>
                </a:gs>
                <a:gs pos="38000">
                  <a:srgbClr val="FFFFFF"/>
                </a:gs>
                <a:gs pos="50000">
                  <a:srgbClr val="F7CDD0"/>
                </a:gs>
                <a:gs pos="75000">
                  <a:srgbClr val="E86C74"/>
                </a:gs>
                <a:gs pos="92000">
                  <a:srgbClr val="DF2F3B"/>
                </a:gs>
                <a:gs pos="100000">
                  <a:srgbClr val="DC1825"/>
                </a:gs>
              </a:gsLst>
              <a:lin ang="125999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ACD76B12-1906-A7EC-181D-9D8CFE9BF1BD}"/>
                </a:ext>
              </a:extLst>
            </p:cNvPr>
            <p:cNvSpPr/>
            <p:nvPr/>
          </p:nvSpPr>
          <p:spPr>
            <a:xfrm>
              <a:off x="1429970" y="3972643"/>
              <a:ext cx="1069251" cy="440414"/>
            </a:xfrm>
            <a:custGeom>
              <a:avLst/>
              <a:gdLst>
                <a:gd name="connsiteX0" fmla="*/ 1066937 w 1069251"/>
                <a:gd name="connsiteY0" fmla="*/ 338278 h 440414"/>
                <a:gd name="connsiteX1" fmla="*/ 484548 w 1069251"/>
                <a:gd name="connsiteY1" fmla="*/ 406047 h 440414"/>
                <a:gd name="connsiteX2" fmla="*/ 2390 w 1069251"/>
                <a:gd name="connsiteY2" fmla="*/ 102136 h 440414"/>
                <a:gd name="connsiteX3" fmla="*/ 584704 w 1069251"/>
                <a:gd name="connsiteY3" fmla="*/ 34368 h 440414"/>
                <a:gd name="connsiteX4" fmla="*/ 1066862 w 1069251"/>
                <a:gd name="connsiteY4" fmla="*/ 338278 h 4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251" h="440414">
                  <a:moveTo>
                    <a:pt x="1066937" y="338278"/>
                  </a:moveTo>
                  <a:cubicBezTo>
                    <a:pt x="1039261" y="440903"/>
                    <a:pt x="778510" y="471272"/>
                    <a:pt x="484548" y="406047"/>
                  </a:cubicBezTo>
                  <a:cubicBezTo>
                    <a:pt x="190586" y="340822"/>
                    <a:pt x="-25286" y="204761"/>
                    <a:pt x="2390" y="102136"/>
                  </a:cubicBezTo>
                  <a:cubicBezTo>
                    <a:pt x="30066" y="-489"/>
                    <a:pt x="290817" y="-30857"/>
                    <a:pt x="584704" y="34368"/>
                  </a:cubicBezTo>
                  <a:cubicBezTo>
                    <a:pt x="878666" y="99593"/>
                    <a:pt x="1094538" y="235654"/>
                    <a:pt x="1066862" y="338278"/>
                  </a:cubicBezTo>
                  <a:close/>
                </a:path>
              </a:pathLst>
            </a:custGeom>
            <a:gradFill>
              <a:gsLst>
                <a:gs pos="0">
                  <a:srgbClr val="EF7C73"/>
                </a:gs>
                <a:gs pos="3000">
                  <a:srgbClr val="EE7970"/>
                </a:gs>
                <a:gs pos="38000">
                  <a:srgbClr val="EC625A"/>
                </a:gs>
                <a:gs pos="71000">
                  <a:srgbClr val="EA544C"/>
                </a:gs>
                <a:gs pos="100000">
                  <a:srgbClr val="EA5048"/>
                </a:gs>
              </a:gsLst>
              <a:lin ang="190459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4DA0581D-5C9C-66FF-A0E2-500902454B82}"/>
                </a:ext>
              </a:extLst>
            </p:cNvPr>
            <p:cNvSpPr/>
            <p:nvPr/>
          </p:nvSpPr>
          <p:spPr>
            <a:xfrm>
              <a:off x="1443580" y="3979014"/>
              <a:ext cx="1037939" cy="429011"/>
            </a:xfrm>
            <a:custGeom>
              <a:avLst/>
              <a:gdLst>
                <a:gd name="connsiteX0" fmla="*/ 1037394 w 1037939"/>
                <a:gd name="connsiteY0" fmla="*/ 330262 h 429011"/>
                <a:gd name="connsiteX1" fmla="*/ 1032981 w 1037939"/>
                <a:gd name="connsiteY1" fmla="*/ 349112 h 429011"/>
                <a:gd name="connsiteX2" fmla="*/ 960201 w 1037939"/>
                <a:gd name="connsiteY2" fmla="*/ 400349 h 429011"/>
                <a:gd name="connsiteX3" fmla="*/ 765273 w 1037939"/>
                <a:gd name="connsiteY3" fmla="*/ 428997 h 429011"/>
                <a:gd name="connsiteX4" fmla="*/ 639386 w 1037939"/>
                <a:gd name="connsiteY4" fmla="*/ 422565 h 429011"/>
                <a:gd name="connsiteX5" fmla="*/ 513573 w 1037939"/>
                <a:gd name="connsiteY5" fmla="*/ 400050 h 429011"/>
                <a:gd name="connsiteX6" fmla="*/ 499959 w 1037939"/>
                <a:gd name="connsiteY6" fmla="*/ 393019 h 429011"/>
                <a:gd name="connsiteX7" fmla="*/ 486870 w 1037939"/>
                <a:gd name="connsiteY7" fmla="*/ 390176 h 429011"/>
                <a:gd name="connsiteX8" fmla="*/ 475276 w 1037939"/>
                <a:gd name="connsiteY8" fmla="*/ 376787 h 429011"/>
                <a:gd name="connsiteX9" fmla="*/ 459343 w 1037939"/>
                <a:gd name="connsiteY9" fmla="*/ 372898 h 429011"/>
                <a:gd name="connsiteX10" fmla="*/ 452462 w 1037939"/>
                <a:gd name="connsiteY10" fmla="*/ 357414 h 429011"/>
                <a:gd name="connsiteX11" fmla="*/ 435856 w 1037939"/>
                <a:gd name="connsiteY11" fmla="*/ 366390 h 429011"/>
                <a:gd name="connsiteX12" fmla="*/ 331137 w 1037939"/>
                <a:gd name="connsiteY12" fmla="*/ 356442 h 429011"/>
                <a:gd name="connsiteX13" fmla="*/ 216918 w 1037939"/>
                <a:gd name="connsiteY13" fmla="*/ 312235 h 429011"/>
                <a:gd name="connsiteX14" fmla="*/ 2767 w 1037939"/>
                <a:gd name="connsiteY14" fmla="*/ 99356 h 429011"/>
                <a:gd name="connsiteX15" fmla="*/ 54902 w 1037939"/>
                <a:gd name="connsiteY15" fmla="*/ 42957 h 429011"/>
                <a:gd name="connsiteX16" fmla="*/ 78614 w 1037939"/>
                <a:gd name="connsiteY16" fmla="*/ 38918 h 429011"/>
                <a:gd name="connsiteX17" fmla="*/ 131647 w 1037939"/>
                <a:gd name="connsiteY17" fmla="*/ 36225 h 429011"/>
                <a:gd name="connsiteX18" fmla="*/ 127832 w 1037939"/>
                <a:gd name="connsiteY18" fmla="*/ 21714 h 429011"/>
                <a:gd name="connsiteX19" fmla="*/ 202033 w 1037939"/>
                <a:gd name="connsiteY19" fmla="*/ 3837 h 429011"/>
                <a:gd name="connsiteX20" fmla="*/ 312886 w 1037939"/>
                <a:gd name="connsiteY20" fmla="*/ 471 h 429011"/>
                <a:gd name="connsiteX21" fmla="*/ 570869 w 1037939"/>
                <a:gd name="connsiteY21" fmla="*/ 33682 h 429011"/>
                <a:gd name="connsiteX22" fmla="*/ 642079 w 1037939"/>
                <a:gd name="connsiteY22" fmla="*/ 60759 h 429011"/>
                <a:gd name="connsiteX23" fmla="*/ 672522 w 1037939"/>
                <a:gd name="connsiteY23" fmla="*/ 63527 h 429011"/>
                <a:gd name="connsiteX24" fmla="*/ 871115 w 1037939"/>
                <a:gd name="connsiteY24" fmla="*/ 138102 h 429011"/>
                <a:gd name="connsiteX25" fmla="*/ 957583 w 1037939"/>
                <a:gd name="connsiteY25" fmla="*/ 191135 h 429011"/>
                <a:gd name="connsiteX26" fmla="*/ 991467 w 1037939"/>
                <a:gd name="connsiteY26" fmla="*/ 216567 h 429011"/>
                <a:gd name="connsiteX27" fmla="*/ 980920 w 1037939"/>
                <a:gd name="connsiteY27" fmla="*/ 252620 h 429011"/>
                <a:gd name="connsiteX28" fmla="*/ 1012411 w 1037939"/>
                <a:gd name="connsiteY28" fmla="*/ 266907 h 429011"/>
                <a:gd name="connsiteX29" fmla="*/ 1014505 w 1037939"/>
                <a:gd name="connsiteY29" fmla="*/ 278052 h 429011"/>
                <a:gd name="connsiteX30" fmla="*/ 1022210 w 1037939"/>
                <a:gd name="connsiteY30" fmla="*/ 287851 h 429011"/>
                <a:gd name="connsiteX31" fmla="*/ 1021162 w 1037939"/>
                <a:gd name="connsiteY31" fmla="*/ 296378 h 429011"/>
                <a:gd name="connsiteX32" fmla="*/ 1037095 w 1037939"/>
                <a:gd name="connsiteY32" fmla="*/ 330487 h 42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37939" h="429011">
                  <a:moveTo>
                    <a:pt x="1037394" y="330262"/>
                  </a:moveTo>
                  <a:cubicBezTo>
                    <a:pt x="1038665" y="335498"/>
                    <a:pt x="1037918" y="341407"/>
                    <a:pt x="1032981" y="349112"/>
                  </a:cubicBezTo>
                  <a:cubicBezTo>
                    <a:pt x="1017796" y="373122"/>
                    <a:pt x="989447" y="389279"/>
                    <a:pt x="960201" y="400349"/>
                  </a:cubicBezTo>
                  <a:cubicBezTo>
                    <a:pt x="900586" y="422864"/>
                    <a:pt x="831321" y="428623"/>
                    <a:pt x="765273" y="428997"/>
                  </a:cubicBezTo>
                  <a:cubicBezTo>
                    <a:pt x="723311" y="429222"/>
                    <a:pt x="681199" y="426828"/>
                    <a:pt x="639386" y="422565"/>
                  </a:cubicBezTo>
                  <a:cubicBezTo>
                    <a:pt x="597348" y="418226"/>
                    <a:pt x="552693" y="414935"/>
                    <a:pt x="513573" y="400050"/>
                  </a:cubicBezTo>
                  <a:cubicBezTo>
                    <a:pt x="508561" y="398105"/>
                    <a:pt x="504672" y="394664"/>
                    <a:pt x="499959" y="393019"/>
                  </a:cubicBezTo>
                  <a:cubicBezTo>
                    <a:pt x="496145" y="391672"/>
                    <a:pt x="490385" y="392046"/>
                    <a:pt x="486870" y="390176"/>
                  </a:cubicBezTo>
                  <a:cubicBezTo>
                    <a:pt x="479988" y="386661"/>
                    <a:pt x="480811" y="380303"/>
                    <a:pt x="475276" y="376787"/>
                  </a:cubicBezTo>
                  <a:cubicBezTo>
                    <a:pt x="469740" y="373272"/>
                    <a:pt x="464729" y="377012"/>
                    <a:pt x="459343" y="372898"/>
                  </a:cubicBezTo>
                  <a:cubicBezTo>
                    <a:pt x="453958" y="368709"/>
                    <a:pt x="458371" y="359658"/>
                    <a:pt x="452462" y="357414"/>
                  </a:cubicBezTo>
                  <a:cubicBezTo>
                    <a:pt x="444832" y="354572"/>
                    <a:pt x="439970" y="363249"/>
                    <a:pt x="435856" y="366390"/>
                  </a:cubicBezTo>
                  <a:cubicBezTo>
                    <a:pt x="409078" y="387035"/>
                    <a:pt x="359935" y="366016"/>
                    <a:pt x="331137" y="356442"/>
                  </a:cubicBezTo>
                  <a:cubicBezTo>
                    <a:pt x="292166" y="343576"/>
                    <a:pt x="253944" y="328916"/>
                    <a:pt x="216918" y="312235"/>
                  </a:cubicBezTo>
                  <a:cubicBezTo>
                    <a:pt x="134340" y="274911"/>
                    <a:pt x="-22739" y="193903"/>
                    <a:pt x="2767" y="99356"/>
                  </a:cubicBezTo>
                  <a:cubicBezTo>
                    <a:pt x="8527" y="77888"/>
                    <a:pt x="29171" y="51035"/>
                    <a:pt x="54902" y="42957"/>
                  </a:cubicBezTo>
                  <a:cubicBezTo>
                    <a:pt x="61934" y="40713"/>
                    <a:pt x="72705" y="39815"/>
                    <a:pt x="78614" y="38918"/>
                  </a:cubicBezTo>
                  <a:cubicBezTo>
                    <a:pt x="94995" y="36300"/>
                    <a:pt x="113919" y="38768"/>
                    <a:pt x="131647" y="36225"/>
                  </a:cubicBezTo>
                  <a:cubicBezTo>
                    <a:pt x="130674" y="35178"/>
                    <a:pt x="110778" y="17151"/>
                    <a:pt x="127832" y="21714"/>
                  </a:cubicBezTo>
                  <a:cubicBezTo>
                    <a:pt x="132844" y="7353"/>
                    <a:pt x="186924" y="5408"/>
                    <a:pt x="202033" y="3837"/>
                  </a:cubicBezTo>
                  <a:cubicBezTo>
                    <a:pt x="238460" y="-53"/>
                    <a:pt x="275860" y="-576"/>
                    <a:pt x="312886" y="471"/>
                  </a:cubicBezTo>
                  <a:cubicBezTo>
                    <a:pt x="399504" y="2790"/>
                    <a:pt x="486346" y="14907"/>
                    <a:pt x="570869" y="33682"/>
                  </a:cubicBezTo>
                  <a:cubicBezTo>
                    <a:pt x="584333" y="36674"/>
                    <a:pt x="642901" y="43705"/>
                    <a:pt x="642079" y="60759"/>
                  </a:cubicBezTo>
                  <a:cubicBezTo>
                    <a:pt x="653972" y="64200"/>
                    <a:pt x="661526" y="61582"/>
                    <a:pt x="672522" y="63527"/>
                  </a:cubicBezTo>
                  <a:cubicBezTo>
                    <a:pt x="742086" y="75944"/>
                    <a:pt x="810452" y="106761"/>
                    <a:pt x="871115" y="138102"/>
                  </a:cubicBezTo>
                  <a:cubicBezTo>
                    <a:pt x="901483" y="153810"/>
                    <a:pt x="930805" y="171238"/>
                    <a:pt x="957583" y="191135"/>
                  </a:cubicBezTo>
                  <a:cubicBezTo>
                    <a:pt x="967157" y="198241"/>
                    <a:pt x="985034" y="207516"/>
                    <a:pt x="991467" y="216567"/>
                  </a:cubicBezTo>
                  <a:cubicBezTo>
                    <a:pt x="1001341" y="230554"/>
                    <a:pt x="982566" y="239755"/>
                    <a:pt x="980920" y="252620"/>
                  </a:cubicBezTo>
                  <a:cubicBezTo>
                    <a:pt x="989672" y="256061"/>
                    <a:pt x="1007100" y="259726"/>
                    <a:pt x="1012411" y="266907"/>
                  </a:cubicBezTo>
                  <a:cubicBezTo>
                    <a:pt x="1015104" y="270423"/>
                    <a:pt x="1012635" y="274013"/>
                    <a:pt x="1014505" y="278052"/>
                  </a:cubicBezTo>
                  <a:cubicBezTo>
                    <a:pt x="1016749" y="282764"/>
                    <a:pt x="1020788" y="282390"/>
                    <a:pt x="1022210" y="287851"/>
                  </a:cubicBezTo>
                  <a:cubicBezTo>
                    <a:pt x="1022808" y="290244"/>
                    <a:pt x="1020863" y="293835"/>
                    <a:pt x="1021162" y="296378"/>
                  </a:cubicBezTo>
                  <a:cubicBezTo>
                    <a:pt x="1022883" y="311562"/>
                    <a:pt x="1034402" y="319566"/>
                    <a:pt x="1037095" y="330487"/>
                  </a:cubicBezTo>
                  <a:close/>
                </a:path>
              </a:pathLst>
            </a:custGeom>
            <a:gradFill>
              <a:gsLst>
                <a:gs pos="3000">
                  <a:srgbClr val="F39A87"/>
                </a:gs>
                <a:gs pos="22000">
                  <a:srgbClr val="EF7C73"/>
                </a:gs>
                <a:gs pos="35000">
                  <a:srgbClr val="EE786B"/>
                </a:gs>
                <a:gs pos="70000">
                  <a:srgbClr val="EE715D"/>
                </a:gs>
                <a:gs pos="100000">
                  <a:srgbClr val="EE6F59"/>
                </a:gs>
              </a:gsLst>
              <a:lin ang="1904614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545D7FBB-F3BF-E547-8763-FC6DD330B237}"/>
                </a:ext>
              </a:extLst>
            </p:cNvPr>
            <p:cNvSpPr/>
            <p:nvPr/>
          </p:nvSpPr>
          <p:spPr>
            <a:xfrm>
              <a:off x="1536107" y="4245472"/>
              <a:ext cx="248409" cy="116121"/>
            </a:xfrm>
            <a:custGeom>
              <a:avLst/>
              <a:gdLst>
                <a:gd name="connsiteX0" fmla="*/ 248409 w 248409"/>
                <a:gd name="connsiteY0" fmla="*/ 112424 h 116121"/>
                <a:gd name="connsiteX1" fmla="*/ 0 w 248409"/>
                <a:gd name="connsiteY1" fmla="*/ 0 h 116121"/>
                <a:gd name="connsiteX2" fmla="*/ 248409 w 248409"/>
                <a:gd name="connsiteY2" fmla="*/ 112424 h 11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409" h="116121">
                  <a:moveTo>
                    <a:pt x="248409" y="112424"/>
                  </a:moveTo>
                  <a:cubicBezTo>
                    <a:pt x="240181" y="126636"/>
                    <a:pt x="65375" y="102101"/>
                    <a:pt x="0" y="0"/>
                  </a:cubicBezTo>
                  <a:cubicBezTo>
                    <a:pt x="69489" y="46750"/>
                    <a:pt x="177798" y="93574"/>
                    <a:pt x="248409" y="112424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6000">
                  <a:srgbClr val="E5152C"/>
                </a:gs>
                <a:gs pos="18000">
                  <a:srgbClr val="EA4045"/>
                </a:gs>
                <a:gs pos="34000">
                  <a:srgbClr val="F2866C"/>
                </a:gs>
                <a:gs pos="44000">
                  <a:srgbClr val="F7B286"/>
                </a:gs>
                <a:gs pos="45000">
                  <a:srgbClr val="F5AB81"/>
                </a:gs>
                <a:gs pos="50000">
                  <a:srgbClr val="EE8469"/>
                </a:gs>
                <a:gs pos="56000">
                  <a:srgbClr val="E96254"/>
                </a:gs>
                <a:gs pos="63000">
                  <a:srgbClr val="E44742"/>
                </a:gs>
                <a:gs pos="69000">
                  <a:srgbClr val="E03235"/>
                </a:gs>
                <a:gs pos="77000">
                  <a:srgbClr val="DE232C"/>
                </a:gs>
                <a:gs pos="86000">
                  <a:srgbClr val="DC1A26"/>
                </a:gs>
                <a:gs pos="100000">
                  <a:srgbClr val="DC1825"/>
                </a:gs>
              </a:gsLst>
              <a:lin ang="170656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A2F0DBAC-762E-FBFE-B7A3-9EAA04EF4E6A}"/>
                </a:ext>
              </a:extLst>
            </p:cNvPr>
            <p:cNvSpPr/>
            <p:nvPr/>
          </p:nvSpPr>
          <p:spPr>
            <a:xfrm>
              <a:off x="1655571" y="3984773"/>
              <a:ext cx="394085" cy="118064"/>
            </a:xfrm>
            <a:custGeom>
              <a:avLst/>
              <a:gdLst>
                <a:gd name="connsiteX0" fmla="*/ 19214 w 394085"/>
                <a:gd name="connsiteY0" fmla="*/ 6007 h 118064"/>
                <a:gd name="connsiteX1" fmla="*/ 48985 w 394085"/>
                <a:gd name="connsiteY1" fmla="*/ 6007 h 118064"/>
                <a:gd name="connsiteX2" fmla="*/ 74641 w 394085"/>
                <a:gd name="connsiteY2" fmla="*/ 8401 h 118064"/>
                <a:gd name="connsiteX3" fmla="*/ 96407 w 394085"/>
                <a:gd name="connsiteY3" fmla="*/ 4137 h 118064"/>
                <a:gd name="connsiteX4" fmla="*/ 127449 w 394085"/>
                <a:gd name="connsiteY4" fmla="*/ 1519 h 118064"/>
                <a:gd name="connsiteX5" fmla="*/ 180931 w 394085"/>
                <a:gd name="connsiteY5" fmla="*/ 5708 h 118064"/>
                <a:gd name="connsiteX6" fmla="*/ 207036 w 394085"/>
                <a:gd name="connsiteY6" fmla="*/ 7803 h 118064"/>
                <a:gd name="connsiteX7" fmla="*/ 238377 w 394085"/>
                <a:gd name="connsiteY7" fmla="*/ 12216 h 118064"/>
                <a:gd name="connsiteX8" fmla="*/ 277422 w 394085"/>
                <a:gd name="connsiteY8" fmla="*/ 16030 h 118064"/>
                <a:gd name="connsiteX9" fmla="*/ 389846 w 394085"/>
                <a:gd name="connsiteY9" fmla="*/ 42734 h 118064"/>
                <a:gd name="connsiteX10" fmla="*/ 353119 w 394085"/>
                <a:gd name="connsiteY10" fmla="*/ 89259 h 118064"/>
                <a:gd name="connsiteX11" fmla="*/ 322152 w 394085"/>
                <a:gd name="connsiteY11" fmla="*/ 113868 h 118064"/>
                <a:gd name="connsiteX12" fmla="*/ 300087 w 394085"/>
                <a:gd name="connsiteY12" fmla="*/ 106463 h 118064"/>
                <a:gd name="connsiteX13" fmla="*/ 326865 w 394085"/>
                <a:gd name="connsiteY13" fmla="*/ 78114 h 118064"/>
                <a:gd name="connsiteX14" fmla="*/ 295000 w 394085"/>
                <a:gd name="connsiteY14" fmla="*/ 58442 h 118064"/>
                <a:gd name="connsiteX15" fmla="*/ 258872 w 394085"/>
                <a:gd name="connsiteY15" fmla="*/ 51635 h 118064"/>
                <a:gd name="connsiteX16" fmla="*/ 231944 w 394085"/>
                <a:gd name="connsiteY16" fmla="*/ 52383 h 118064"/>
                <a:gd name="connsiteX17" fmla="*/ 163428 w 394085"/>
                <a:gd name="connsiteY17" fmla="*/ 47446 h 118064"/>
                <a:gd name="connsiteX18" fmla="*/ 183923 w 394085"/>
                <a:gd name="connsiteY18" fmla="*/ 79685 h 118064"/>
                <a:gd name="connsiteX19" fmla="*/ 203819 w 394085"/>
                <a:gd name="connsiteY19" fmla="*/ 110203 h 118064"/>
                <a:gd name="connsiteX20" fmla="*/ 177191 w 394085"/>
                <a:gd name="connsiteY20" fmla="*/ 111849 h 118064"/>
                <a:gd name="connsiteX21" fmla="*/ 45693 w 394085"/>
                <a:gd name="connsiteY21" fmla="*/ 52682 h 118064"/>
                <a:gd name="connsiteX22" fmla="*/ 19214 w 394085"/>
                <a:gd name="connsiteY22" fmla="*/ 6007 h 11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4085" h="118064">
                  <a:moveTo>
                    <a:pt x="19214" y="6007"/>
                  </a:moveTo>
                  <a:cubicBezTo>
                    <a:pt x="29537" y="5185"/>
                    <a:pt x="38812" y="4287"/>
                    <a:pt x="48985" y="6007"/>
                  </a:cubicBezTo>
                  <a:cubicBezTo>
                    <a:pt x="58484" y="7653"/>
                    <a:pt x="64842" y="11019"/>
                    <a:pt x="74641" y="8401"/>
                  </a:cubicBezTo>
                  <a:cubicBezTo>
                    <a:pt x="83916" y="6007"/>
                    <a:pt x="88329" y="8700"/>
                    <a:pt x="96407" y="4137"/>
                  </a:cubicBezTo>
                  <a:cubicBezTo>
                    <a:pt x="106356" y="-1547"/>
                    <a:pt x="115556" y="-276"/>
                    <a:pt x="127449" y="1519"/>
                  </a:cubicBezTo>
                  <a:cubicBezTo>
                    <a:pt x="145102" y="4212"/>
                    <a:pt x="163278" y="3015"/>
                    <a:pt x="180931" y="5708"/>
                  </a:cubicBezTo>
                  <a:cubicBezTo>
                    <a:pt x="190804" y="7279"/>
                    <a:pt x="197162" y="8102"/>
                    <a:pt x="207036" y="7803"/>
                  </a:cubicBezTo>
                  <a:cubicBezTo>
                    <a:pt x="217957" y="7428"/>
                    <a:pt x="227755" y="11767"/>
                    <a:pt x="238377" y="12216"/>
                  </a:cubicBezTo>
                  <a:cubicBezTo>
                    <a:pt x="252364" y="12739"/>
                    <a:pt x="263584" y="11019"/>
                    <a:pt x="277422" y="16030"/>
                  </a:cubicBezTo>
                  <a:cubicBezTo>
                    <a:pt x="313850" y="29046"/>
                    <a:pt x="354092" y="26951"/>
                    <a:pt x="389846" y="42734"/>
                  </a:cubicBezTo>
                  <a:cubicBezTo>
                    <a:pt x="408621" y="51111"/>
                    <a:pt x="359328" y="84846"/>
                    <a:pt x="353119" y="89259"/>
                  </a:cubicBezTo>
                  <a:cubicBezTo>
                    <a:pt x="342722" y="96814"/>
                    <a:pt x="332699" y="107061"/>
                    <a:pt x="322152" y="113868"/>
                  </a:cubicBezTo>
                  <a:cubicBezTo>
                    <a:pt x="312503" y="120076"/>
                    <a:pt x="295599" y="120750"/>
                    <a:pt x="300087" y="106463"/>
                  </a:cubicBezTo>
                  <a:cubicBezTo>
                    <a:pt x="304051" y="93672"/>
                    <a:pt x="322751" y="89484"/>
                    <a:pt x="326865" y="78114"/>
                  </a:cubicBezTo>
                  <a:cubicBezTo>
                    <a:pt x="332549" y="62406"/>
                    <a:pt x="308015" y="59639"/>
                    <a:pt x="295000" y="58442"/>
                  </a:cubicBezTo>
                  <a:cubicBezTo>
                    <a:pt x="282583" y="57320"/>
                    <a:pt x="271139" y="52533"/>
                    <a:pt x="258872" y="51635"/>
                  </a:cubicBezTo>
                  <a:cubicBezTo>
                    <a:pt x="249821" y="50962"/>
                    <a:pt x="240471" y="52907"/>
                    <a:pt x="231944" y="52383"/>
                  </a:cubicBezTo>
                  <a:cubicBezTo>
                    <a:pt x="216685" y="51411"/>
                    <a:pt x="175919" y="35404"/>
                    <a:pt x="163428" y="47446"/>
                  </a:cubicBezTo>
                  <a:cubicBezTo>
                    <a:pt x="152133" y="58292"/>
                    <a:pt x="176443" y="72055"/>
                    <a:pt x="183923" y="79685"/>
                  </a:cubicBezTo>
                  <a:cubicBezTo>
                    <a:pt x="190131" y="86118"/>
                    <a:pt x="203969" y="101676"/>
                    <a:pt x="203819" y="110203"/>
                  </a:cubicBezTo>
                  <a:cubicBezTo>
                    <a:pt x="203595" y="123966"/>
                    <a:pt x="186092" y="115140"/>
                    <a:pt x="177191" y="111849"/>
                  </a:cubicBezTo>
                  <a:cubicBezTo>
                    <a:pt x="132162" y="95093"/>
                    <a:pt x="87282" y="74972"/>
                    <a:pt x="45693" y="52682"/>
                  </a:cubicBezTo>
                  <a:cubicBezTo>
                    <a:pt x="29462" y="44006"/>
                    <a:pt x="-30228" y="10196"/>
                    <a:pt x="19214" y="600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9000">
                  <a:srgbClr val="D30D23"/>
                </a:gs>
                <a:gs pos="87000">
                  <a:srgbClr val="A82423"/>
                </a:gs>
                <a:gs pos="100000">
                  <a:srgbClr val="9E2A24"/>
                </a:gs>
              </a:gsLst>
              <a:lin ang="1666322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46FC6DF-B201-2ECC-7A9B-F7163F0F5DE2}"/>
                </a:ext>
              </a:extLst>
            </p:cNvPr>
            <p:cNvSpPr/>
            <p:nvPr/>
          </p:nvSpPr>
          <p:spPr>
            <a:xfrm>
              <a:off x="1706006" y="3990308"/>
              <a:ext cx="315628" cy="89127"/>
            </a:xfrm>
            <a:custGeom>
              <a:avLst/>
              <a:gdLst>
                <a:gd name="connsiteX0" fmla="*/ 2888 w 315628"/>
                <a:gd name="connsiteY0" fmla="*/ 24707 h 89127"/>
                <a:gd name="connsiteX1" fmla="*/ 7151 w 315628"/>
                <a:gd name="connsiteY1" fmla="*/ 22314 h 89127"/>
                <a:gd name="connsiteX2" fmla="*/ 26898 w 315628"/>
                <a:gd name="connsiteY2" fmla="*/ 20294 h 89127"/>
                <a:gd name="connsiteX3" fmla="*/ 49637 w 315628"/>
                <a:gd name="connsiteY3" fmla="*/ 15806 h 89127"/>
                <a:gd name="connsiteX4" fmla="*/ 73498 w 315628"/>
                <a:gd name="connsiteY4" fmla="*/ 98 h 89127"/>
                <a:gd name="connsiteX5" fmla="*/ 111347 w 315628"/>
                <a:gd name="connsiteY5" fmla="*/ 13936 h 89127"/>
                <a:gd name="connsiteX6" fmla="*/ 145755 w 315628"/>
                <a:gd name="connsiteY6" fmla="*/ 10795 h 89127"/>
                <a:gd name="connsiteX7" fmla="*/ 161163 w 315628"/>
                <a:gd name="connsiteY7" fmla="*/ 20219 h 89127"/>
                <a:gd name="connsiteX8" fmla="*/ 175450 w 315628"/>
                <a:gd name="connsiteY8" fmla="*/ 17377 h 89127"/>
                <a:gd name="connsiteX9" fmla="*/ 199536 w 315628"/>
                <a:gd name="connsiteY9" fmla="*/ 11618 h 89127"/>
                <a:gd name="connsiteX10" fmla="*/ 217487 w 315628"/>
                <a:gd name="connsiteY10" fmla="*/ 17901 h 89127"/>
                <a:gd name="connsiteX11" fmla="*/ 225715 w 315628"/>
                <a:gd name="connsiteY11" fmla="*/ 28971 h 89127"/>
                <a:gd name="connsiteX12" fmla="*/ 232447 w 315628"/>
                <a:gd name="connsiteY12" fmla="*/ 25979 h 89127"/>
                <a:gd name="connsiteX13" fmla="*/ 245163 w 315628"/>
                <a:gd name="connsiteY13" fmla="*/ 20444 h 89127"/>
                <a:gd name="connsiteX14" fmla="*/ 280020 w 315628"/>
                <a:gd name="connsiteY14" fmla="*/ 29569 h 89127"/>
                <a:gd name="connsiteX15" fmla="*/ 293110 w 315628"/>
                <a:gd name="connsiteY15" fmla="*/ 31065 h 89127"/>
                <a:gd name="connsiteX16" fmla="*/ 305900 w 315628"/>
                <a:gd name="connsiteY16" fmla="*/ 40640 h 89127"/>
                <a:gd name="connsiteX17" fmla="*/ 315624 w 315628"/>
                <a:gd name="connsiteY17" fmla="*/ 51785 h 89127"/>
                <a:gd name="connsiteX18" fmla="*/ 304778 w 315628"/>
                <a:gd name="connsiteY18" fmla="*/ 67717 h 89127"/>
                <a:gd name="connsiteX19" fmla="*/ 279646 w 315628"/>
                <a:gd name="connsiteY19" fmla="*/ 67044 h 89127"/>
                <a:gd name="connsiteX20" fmla="*/ 245238 w 315628"/>
                <a:gd name="connsiteY20" fmla="*/ 50289 h 89127"/>
                <a:gd name="connsiteX21" fmla="*/ 209110 w 315628"/>
                <a:gd name="connsiteY21" fmla="*/ 43482 h 89127"/>
                <a:gd name="connsiteX22" fmla="*/ 182182 w 315628"/>
                <a:gd name="connsiteY22" fmla="*/ 44155 h 89127"/>
                <a:gd name="connsiteX23" fmla="*/ 126681 w 315628"/>
                <a:gd name="connsiteY23" fmla="*/ 34731 h 89127"/>
                <a:gd name="connsiteX24" fmla="*/ 116433 w 315628"/>
                <a:gd name="connsiteY24" fmla="*/ 62107 h 89127"/>
                <a:gd name="connsiteX25" fmla="*/ 130047 w 315628"/>
                <a:gd name="connsiteY25" fmla="*/ 79984 h 89127"/>
                <a:gd name="connsiteX26" fmla="*/ 81577 w 315628"/>
                <a:gd name="connsiteY26" fmla="*/ 78638 h 89127"/>
                <a:gd name="connsiteX27" fmla="*/ 51058 w 315628"/>
                <a:gd name="connsiteY27" fmla="*/ 70933 h 89127"/>
                <a:gd name="connsiteX28" fmla="*/ 34079 w 315628"/>
                <a:gd name="connsiteY28" fmla="*/ 56572 h 89127"/>
                <a:gd name="connsiteX29" fmla="*/ 6478 w 315628"/>
                <a:gd name="connsiteY29" fmla="*/ 42510 h 89127"/>
                <a:gd name="connsiteX30" fmla="*/ 2888 w 315628"/>
                <a:gd name="connsiteY30" fmla="*/ 24857 h 89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5628" h="89127">
                  <a:moveTo>
                    <a:pt x="2888" y="24707"/>
                  </a:moveTo>
                  <a:cubicBezTo>
                    <a:pt x="3935" y="23810"/>
                    <a:pt x="5356" y="22987"/>
                    <a:pt x="7151" y="22314"/>
                  </a:cubicBezTo>
                  <a:cubicBezTo>
                    <a:pt x="13509" y="19845"/>
                    <a:pt x="20466" y="21416"/>
                    <a:pt x="26898" y="20294"/>
                  </a:cubicBezTo>
                  <a:cubicBezTo>
                    <a:pt x="20166" y="10196"/>
                    <a:pt x="44476" y="15058"/>
                    <a:pt x="49637" y="15806"/>
                  </a:cubicBezTo>
                  <a:cubicBezTo>
                    <a:pt x="56294" y="7503"/>
                    <a:pt x="59361" y="1145"/>
                    <a:pt x="73498" y="98"/>
                  </a:cubicBezTo>
                  <a:cubicBezTo>
                    <a:pt x="87635" y="-874"/>
                    <a:pt x="102371" y="5484"/>
                    <a:pt x="111347" y="13936"/>
                  </a:cubicBezTo>
                  <a:cubicBezTo>
                    <a:pt x="102969" y="-725"/>
                    <a:pt x="138649" y="6008"/>
                    <a:pt x="145755" y="10795"/>
                  </a:cubicBezTo>
                  <a:cubicBezTo>
                    <a:pt x="149495" y="13413"/>
                    <a:pt x="154731" y="21790"/>
                    <a:pt x="161163" y="20219"/>
                  </a:cubicBezTo>
                  <a:cubicBezTo>
                    <a:pt x="166175" y="18948"/>
                    <a:pt x="166399" y="8251"/>
                    <a:pt x="175450" y="17377"/>
                  </a:cubicBezTo>
                  <a:cubicBezTo>
                    <a:pt x="180611" y="11243"/>
                    <a:pt x="189886" y="10570"/>
                    <a:pt x="199536" y="11618"/>
                  </a:cubicBezTo>
                  <a:cubicBezTo>
                    <a:pt x="205370" y="12216"/>
                    <a:pt x="212925" y="14759"/>
                    <a:pt x="217487" y="17901"/>
                  </a:cubicBezTo>
                  <a:cubicBezTo>
                    <a:pt x="221302" y="20444"/>
                    <a:pt x="222873" y="27550"/>
                    <a:pt x="225715" y="28971"/>
                  </a:cubicBezTo>
                  <a:cubicBezTo>
                    <a:pt x="231325" y="31888"/>
                    <a:pt x="228857" y="28522"/>
                    <a:pt x="232447" y="25979"/>
                  </a:cubicBezTo>
                  <a:cubicBezTo>
                    <a:pt x="237608" y="22314"/>
                    <a:pt x="237683" y="20593"/>
                    <a:pt x="245163" y="20444"/>
                  </a:cubicBezTo>
                  <a:cubicBezTo>
                    <a:pt x="258253" y="20145"/>
                    <a:pt x="268426" y="26876"/>
                    <a:pt x="280020" y="29569"/>
                  </a:cubicBezTo>
                  <a:cubicBezTo>
                    <a:pt x="284358" y="30542"/>
                    <a:pt x="288098" y="29644"/>
                    <a:pt x="293110" y="31065"/>
                  </a:cubicBezTo>
                  <a:cubicBezTo>
                    <a:pt x="302011" y="33459"/>
                    <a:pt x="300814" y="35852"/>
                    <a:pt x="305900" y="40640"/>
                  </a:cubicBezTo>
                  <a:cubicBezTo>
                    <a:pt x="309715" y="44155"/>
                    <a:pt x="315475" y="46848"/>
                    <a:pt x="315624" y="51785"/>
                  </a:cubicBezTo>
                  <a:cubicBezTo>
                    <a:pt x="315849" y="56796"/>
                    <a:pt x="307920" y="63827"/>
                    <a:pt x="304778" y="67717"/>
                  </a:cubicBezTo>
                  <a:cubicBezTo>
                    <a:pt x="298196" y="75870"/>
                    <a:pt x="283760" y="81779"/>
                    <a:pt x="279646" y="67044"/>
                  </a:cubicBezTo>
                  <a:cubicBezTo>
                    <a:pt x="275756" y="53056"/>
                    <a:pt x="260647" y="51785"/>
                    <a:pt x="245238" y="50289"/>
                  </a:cubicBezTo>
                  <a:cubicBezTo>
                    <a:pt x="232821" y="49167"/>
                    <a:pt x="221377" y="44380"/>
                    <a:pt x="209110" y="43482"/>
                  </a:cubicBezTo>
                  <a:cubicBezTo>
                    <a:pt x="200059" y="42809"/>
                    <a:pt x="190709" y="44679"/>
                    <a:pt x="182182" y="44155"/>
                  </a:cubicBezTo>
                  <a:cubicBezTo>
                    <a:pt x="163482" y="42959"/>
                    <a:pt x="145755" y="33534"/>
                    <a:pt x="126681" y="34731"/>
                  </a:cubicBezTo>
                  <a:cubicBezTo>
                    <a:pt x="102595" y="36301"/>
                    <a:pt x="103568" y="47297"/>
                    <a:pt x="116433" y="62107"/>
                  </a:cubicBezTo>
                  <a:cubicBezTo>
                    <a:pt x="120098" y="66371"/>
                    <a:pt x="130196" y="74673"/>
                    <a:pt x="130047" y="79984"/>
                  </a:cubicBezTo>
                  <a:cubicBezTo>
                    <a:pt x="129448" y="100180"/>
                    <a:pt x="90627" y="80957"/>
                    <a:pt x="81577" y="78638"/>
                  </a:cubicBezTo>
                  <a:cubicBezTo>
                    <a:pt x="71853" y="76095"/>
                    <a:pt x="60034" y="74973"/>
                    <a:pt x="51058" y="70933"/>
                  </a:cubicBezTo>
                  <a:cubicBezTo>
                    <a:pt x="43504" y="67567"/>
                    <a:pt x="40661" y="60835"/>
                    <a:pt x="34079" y="56572"/>
                  </a:cubicBezTo>
                  <a:cubicBezTo>
                    <a:pt x="24879" y="50663"/>
                    <a:pt x="14033" y="50064"/>
                    <a:pt x="6478" y="42510"/>
                  </a:cubicBezTo>
                  <a:cubicBezTo>
                    <a:pt x="195" y="36152"/>
                    <a:pt x="-2498" y="29270"/>
                    <a:pt x="2888" y="2485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8000">
                  <a:srgbClr val="E01520"/>
                </a:gs>
                <a:gs pos="83000">
                  <a:srgbClr val="D64019"/>
                </a:gs>
                <a:gs pos="100000">
                  <a:srgbClr val="D34F17"/>
                </a:gs>
              </a:gsLst>
              <a:lin ang="1666345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5323065A-D80A-A952-9925-69E626E1BDC5}"/>
                </a:ext>
              </a:extLst>
            </p:cNvPr>
            <p:cNvSpPr/>
            <p:nvPr/>
          </p:nvSpPr>
          <p:spPr>
            <a:xfrm>
              <a:off x="2032850" y="4054900"/>
              <a:ext cx="361000" cy="142066"/>
            </a:xfrm>
            <a:custGeom>
              <a:avLst/>
              <a:gdLst>
                <a:gd name="connsiteX0" fmla="*/ 356943 w 361000"/>
                <a:gd name="connsiteY0" fmla="*/ 127891 h 142066"/>
                <a:gd name="connsiteX1" fmla="*/ 331960 w 361000"/>
                <a:gd name="connsiteY1" fmla="*/ 113529 h 142066"/>
                <a:gd name="connsiteX2" fmla="*/ 308997 w 361000"/>
                <a:gd name="connsiteY2" fmla="*/ 103132 h 142066"/>
                <a:gd name="connsiteX3" fmla="*/ 283864 w 361000"/>
                <a:gd name="connsiteY3" fmla="*/ 81739 h 142066"/>
                <a:gd name="connsiteX4" fmla="*/ 257684 w 361000"/>
                <a:gd name="connsiteY4" fmla="*/ 73960 h 142066"/>
                <a:gd name="connsiteX5" fmla="*/ 222080 w 361000"/>
                <a:gd name="connsiteY5" fmla="*/ 54064 h 142066"/>
                <a:gd name="connsiteX6" fmla="*/ 201585 w 361000"/>
                <a:gd name="connsiteY6" fmla="*/ 47706 h 142066"/>
                <a:gd name="connsiteX7" fmla="*/ 187298 w 361000"/>
                <a:gd name="connsiteY7" fmla="*/ 36186 h 142066"/>
                <a:gd name="connsiteX8" fmla="*/ 154311 w 361000"/>
                <a:gd name="connsiteY8" fmla="*/ 21376 h 142066"/>
                <a:gd name="connsiteX9" fmla="*/ 137631 w 361000"/>
                <a:gd name="connsiteY9" fmla="*/ 16215 h 142066"/>
                <a:gd name="connsiteX10" fmla="*/ 120876 w 361000"/>
                <a:gd name="connsiteY10" fmla="*/ 15168 h 142066"/>
                <a:gd name="connsiteX11" fmla="*/ 100157 w 361000"/>
                <a:gd name="connsiteY11" fmla="*/ 1629 h 142066"/>
                <a:gd name="connsiteX12" fmla="*/ 49368 w 361000"/>
                <a:gd name="connsiteY12" fmla="*/ 17786 h 142066"/>
                <a:gd name="connsiteX13" fmla="*/ 0 w 361000"/>
                <a:gd name="connsiteY13" fmla="*/ 57579 h 142066"/>
                <a:gd name="connsiteX14" fmla="*/ 52509 w 361000"/>
                <a:gd name="connsiteY14" fmla="*/ 42320 h 142066"/>
                <a:gd name="connsiteX15" fmla="*/ 97464 w 361000"/>
                <a:gd name="connsiteY15" fmla="*/ 36710 h 142066"/>
                <a:gd name="connsiteX16" fmla="*/ 145485 w 361000"/>
                <a:gd name="connsiteY16" fmla="*/ 65209 h 142066"/>
                <a:gd name="connsiteX17" fmla="*/ 151095 w 361000"/>
                <a:gd name="connsiteY17" fmla="*/ 106199 h 142066"/>
                <a:gd name="connsiteX18" fmla="*/ 92826 w 361000"/>
                <a:gd name="connsiteY18" fmla="*/ 108667 h 142066"/>
                <a:gd name="connsiteX19" fmla="*/ 49742 w 361000"/>
                <a:gd name="connsiteY19" fmla="*/ 112632 h 142066"/>
                <a:gd name="connsiteX20" fmla="*/ 93499 w 361000"/>
                <a:gd name="connsiteY20" fmla="*/ 125647 h 142066"/>
                <a:gd name="connsiteX21" fmla="*/ 129179 w 361000"/>
                <a:gd name="connsiteY21" fmla="*/ 129312 h 142066"/>
                <a:gd name="connsiteX22" fmla="*/ 215722 w 361000"/>
                <a:gd name="connsiteY22" fmla="*/ 136567 h 142066"/>
                <a:gd name="connsiteX23" fmla="*/ 301517 w 361000"/>
                <a:gd name="connsiteY23" fmla="*/ 140981 h 142066"/>
                <a:gd name="connsiteX24" fmla="*/ 355597 w 361000"/>
                <a:gd name="connsiteY24" fmla="*/ 137764 h 142066"/>
                <a:gd name="connsiteX25" fmla="*/ 356943 w 361000"/>
                <a:gd name="connsiteY25" fmla="*/ 127741 h 14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1000" h="142066">
                  <a:moveTo>
                    <a:pt x="356943" y="127891"/>
                  </a:moveTo>
                  <a:cubicBezTo>
                    <a:pt x="348790" y="122281"/>
                    <a:pt x="341535" y="117045"/>
                    <a:pt x="331960" y="113529"/>
                  </a:cubicBezTo>
                  <a:cubicBezTo>
                    <a:pt x="322984" y="110313"/>
                    <a:pt x="315654" y="110014"/>
                    <a:pt x="308997" y="103132"/>
                  </a:cubicBezTo>
                  <a:cubicBezTo>
                    <a:pt x="300320" y="94231"/>
                    <a:pt x="295383" y="87424"/>
                    <a:pt x="283864" y="81739"/>
                  </a:cubicBezTo>
                  <a:cubicBezTo>
                    <a:pt x="273542" y="76653"/>
                    <a:pt x="266660" y="78074"/>
                    <a:pt x="257684" y="73960"/>
                  </a:cubicBezTo>
                  <a:cubicBezTo>
                    <a:pt x="245342" y="68350"/>
                    <a:pt x="237189" y="58701"/>
                    <a:pt x="222080" y="54064"/>
                  </a:cubicBezTo>
                  <a:cubicBezTo>
                    <a:pt x="215497" y="52044"/>
                    <a:pt x="207793" y="50548"/>
                    <a:pt x="201585" y="47706"/>
                  </a:cubicBezTo>
                  <a:cubicBezTo>
                    <a:pt x="192833" y="43741"/>
                    <a:pt x="194329" y="42844"/>
                    <a:pt x="187298" y="36186"/>
                  </a:cubicBezTo>
                  <a:cubicBezTo>
                    <a:pt x="178771" y="28183"/>
                    <a:pt x="166130" y="24967"/>
                    <a:pt x="154311" y="21376"/>
                  </a:cubicBezTo>
                  <a:cubicBezTo>
                    <a:pt x="148851" y="19731"/>
                    <a:pt x="143241" y="17487"/>
                    <a:pt x="137631" y="16215"/>
                  </a:cubicBezTo>
                  <a:cubicBezTo>
                    <a:pt x="132844" y="15168"/>
                    <a:pt x="124541" y="16365"/>
                    <a:pt x="120876" y="15168"/>
                  </a:cubicBezTo>
                  <a:cubicBezTo>
                    <a:pt x="115341" y="13447"/>
                    <a:pt x="106963" y="4771"/>
                    <a:pt x="100157" y="1629"/>
                  </a:cubicBezTo>
                  <a:cubicBezTo>
                    <a:pt x="85197" y="-5253"/>
                    <a:pt x="59989" y="11503"/>
                    <a:pt x="49368" y="17786"/>
                  </a:cubicBezTo>
                  <a:cubicBezTo>
                    <a:pt x="31640" y="28258"/>
                    <a:pt x="10771" y="41497"/>
                    <a:pt x="0" y="57579"/>
                  </a:cubicBezTo>
                  <a:cubicBezTo>
                    <a:pt x="17129" y="83011"/>
                    <a:pt x="38971" y="49875"/>
                    <a:pt x="52509" y="42320"/>
                  </a:cubicBezTo>
                  <a:cubicBezTo>
                    <a:pt x="63206" y="36411"/>
                    <a:pt x="85346" y="33643"/>
                    <a:pt x="97464" y="36710"/>
                  </a:cubicBezTo>
                  <a:cubicBezTo>
                    <a:pt x="117660" y="41796"/>
                    <a:pt x="131872" y="52867"/>
                    <a:pt x="145485" y="65209"/>
                  </a:cubicBezTo>
                  <a:cubicBezTo>
                    <a:pt x="162614" y="80617"/>
                    <a:pt x="187448" y="99766"/>
                    <a:pt x="151095" y="106199"/>
                  </a:cubicBezTo>
                  <a:cubicBezTo>
                    <a:pt x="129628" y="110014"/>
                    <a:pt x="115191" y="110388"/>
                    <a:pt x="92826" y="108667"/>
                  </a:cubicBezTo>
                  <a:cubicBezTo>
                    <a:pt x="79138" y="107545"/>
                    <a:pt x="61560" y="107096"/>
                    <a:pt x="49742" y="112632"/>
                  </a:cubicBezTo>
                  <a:cubicBezTo>
                    <a:pt x="56997" y="126245"/>
                    <a:pt x="79437" y="124076"/>
                    <a:pt x="93499" y="125647"/>
                  </a:cubicBezTo>
                  <a:cubicBezTo>
                    <a:pt x="105393" y="126993"/>
                    <a:pt x="117286" y="128265"/>
                    <a:pt x="129179" y="129312"/>
                  </a:cubicBezTo>
                  <a:cubicBezTo>
                    <a:pt x="158051" y="132005"/>
                    <a:pt x="186849" y="134473"/>
                    <a:pt x="215722" y="136567"/>
                  </a:cubicBezTo>
                  <a:cubicBezTo>
                    <a:pt x="244295" y="138662"/>
                    <a:pt x="272943" y="140457"/>
                    <a:pt x="301517" y="140981"/>
                  </a:cubicBezTo>
                  <a:cubicBezTo>
                    <a:pt x="315130" y="141205"/>
                    <a:pt x="343779" y="144721"/>
                    <a:pt x="355597" y="137764"/>
                  </a:cubicBezTo>
                  <a:cubicBezTo>
                    <a:pt x="360982" y="134623"/>
                    <a:pt x="363825" y="132453"/>
                    <a:pt x="356943" y="127741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9000">
                  <a:srgbClr val="D30D23"/>
                </a:gs>
                <a:gs pos="87000">
                  <a:srgbClr val="A82423"/>
                </a:gs>
                <a:gs pos="100000">
                  <a:srgbClr val="9E2A24"/>
                </a:gs>
              </a:gsLst>
              <a:lin ang="1877029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2C610154-4A33-F989-3F93-C2A6F057427D}"/>
                </a:ext>
              </a:extLst>
            </p:cNvPr>
            <p:cNvSpPr/>
            <p:nvPr/>
          </p:nvSpPr>
          <p:spPr>
            <a:xfrm>
              <a:off x="2088717" y="4072824"/>
              <a:ext cx="190913" cy="113082"/>
            </a:xfrm>
            <a:custGeom>
              <a:avLst/>
              <a:gdLst>
                <a:gd name="connsiteX0" fmla="*/ 190149 w 190913"/>
                <a:gd name="connsiteY0" fmla="*/ 88199 h 113082"/>
                <a:gd name="connsiteX1" fmla="*/ 189326 w 190913"/>
                <a:gd name="connsiteY1" fmla="*/ 86180 h 113082"/>
                <a:gd name="connsiteX2" fmla="*/ 172347 w 190913"/>
                <a:gd name="connsiteY2" fmla="*/ 63516 h 113082"/>
                <a:gd name="connsiteX3" fmla="*/ 163071 w 190913"/>
                <a:gd name="connsiteY3" fmla="*/ 45639 h 113082"/>
                <a:gd name="connsiteX4" fmla="*/ 152824 w 190913"/>
                <a:gd name="connsiteY4" fmla="*/ 39879 h 113082"/>
                <a:gd name="connsiteX5" fmla="*/ 132852 w 190913"/>
                <a:gd name="connsiteY5" fmla="*/ 35541 h 113082"/>
                <a:gd name="connsiteX6" fmla="*/ 137191 w 190913"/>
                <a:gd name="connsiteY6" fmla="*/ 27687 h 113082"/>
                <a:gd name="connsiteX7" fmla="*/ 129561 w 190913"/>
                <a:gd name="connsiteY7" fmla="*/ 20506 h 113082"/>
                <a:gd name="connsiteX8" fmla="*/ 97921 w 190913"/>
                <a:gd name="connsiteY8" fmla="*/ 12876 h 113082"/>
                <a:gd name="connsiteX9" fmla="*/ 76753 w 190913"/>
                <a:gd name="connsiteY9" fmla="*/ 3152 h 113082"/>
                <a:gd name="connsiteX10" fmla="*/ 62616 w 190913"/>
                <a:gd name="connsiteY10" fmla="*/ 4050 h 113082"/>
                <a:gd name="connsiteX11" fmla="*/ 44215 w 190913"/>
                <a:gd name="connsiteY11" fmla="*/ 684 h 113082"/>
                <a:gd name="connsiteX12" fmla="*/ 27834 w 190913"/>
                <a:gd name="connsiteY12" fmla="*/ 5022 h 113082"/>
                <a:gd name="connsiteX13" fmla="*/ 9957 w 190913"/>
                <a:gd name="connsiteY13" fmla="*/ 3826 h 113082"/>
                <a:gd name="connsiteX14" fmla="*/ 831 w 190913"/>
                <a:gd name="connsiteY14" fmla="*/ 16168 h 113082"/>
                <a:gd name="connsiteX15" fmla="*/ 26712 w 190913"/>
                <a:gd name="connsiteY15" fmla="*/ 14372 h 113082"/>
                <a:gd name="connsiteX16" fmla="*/ 48254 w 190913"/>
                <a:gd name="connsiteY16" fmla="*/ 12951 h 113082"/>
                <a:gd name="connsiteX17" fmla="*/ 66281 w 190913"/>
                <a:gd name="connsiteY17" fmla="*/ 25069 h 113082"/>
                <a:gd name="connsiteX18" fmla="*/ 77650 w 190913"/>
                <a:gd name="connsiteY18" fmla="*/ 29931 h 113082"/>
                <a:gd name="connsiteX19" fmla="*/ 88122 w 190913"/>
                <a:gd name="connsiteY19" fmla="*/ 38757 h 113082"/>
                <a:gd name="connsiteX20" fmla="*/ 105925 w 190913"/>
                <a:gd name="connsiteY20" fmla="*/ 54390 h 113082"/>
                <a:gd name="connsiteX21" fmla="*/ 120136 w 190913"/>
                <a:gd name="connsiteY21" fmla="*/ 72342 h 113082"/>
                <a:gd name="connsiteX22" fmla="*/ 95527 w 190913"/>
                <a:gd name="connsiteY22" fmla="*/ 90668 h 113082"/>
                <a:gd name="connsiteX23" fmla="*/ 98819 w 190913"/>
                <a:gd name="connsiteY23" fmla="*/ 108994 h 113082"/>
                <a:gd name="connsiteX24" fmla="*/ 114302 w 190913"/>
                <a:gd name="connsiteY24" fmla="*/ 109218 h 113082"/>
                <a:gd name="connsiteX25" fmla="*/ 139061 w 190913"/>
                <a:gd name="connsiteY25" fmla="*/ 112584 h 113082"/>
                <a:gd name="connsiteX26" fmla="*/ 173843 w 190913"/>
                <a:gd name="connsiteY26" fmla="*/ 107573 h 113082"/>
                <a:gd name="connsiteX27" fmla="*/ 178106 w 190913"/>
                <a:gd name="connsiteY27" fmla="*/ 102486 h 113082"/>
                <a:gd name="connsiteX28" fmla="*/ 184539 w 190913"/>
                <a:gd name="connsiteY28" fmla="*/ 99120 h 113082"/>
                <a:gd name="connsiteX29" fmla="*/ 190149 w 190913"/>
                <a:gd name="connsiteY29" fmla="*/ 88349 h 11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0913" h="113082">
                  <a:moveTo>
                    <a:pt x="190149" y="88199"/>
                  </a:moveTo>
                  <a:cubicBezTo>
                    <a:pt x="189924" y="87601"/>
                    <a:pt x="189625" y="86928"/>
                    <a:pt x="189326" y="86180"/>
                  </a:cubicBezTo>
                  <a:cubicBezTo>
                    <a:pt x="185137" y="77129"/>
                    <a:pt x="173543" y="72492"/>
                    <a:pt x="172347" y="63516"/>
                  </a:cubicBezTo>
                  <a:cubicBezTo>
                    <a:pt x="171075" y="54016"/>
                    <a:pt x="172795" y="52595"/>
                    <a:pt x="163071" y="45639"/>
                  </a:cubicBezTo>
                  <a:cubicBezTo>
                    <a:pt x="159331" y="42946"/>
                    <a:pt x="157536" y="41375"/>
                    <a:pt x="152824" y="39879"/>
                  </a:cubicBezTo>
                  <a:cubicBezTo>
                    <a:pt x="149159" y="38757"/>
                    <a:pt x="134498" y="38982"/>
                    <a:pt x="132852" y="35541"/>
                  </a:cubicBezTo>
                  <a:cubicBezTo>
                    <a:pt x="131730" y="33147"/>
                    <a:pt x="137266" y="30903"/>
                    <a:pt x="137191" y="27687"/>
                  </a:cubicBezTo>
                  <a:cubicBezTo>
                    <a:pt x="137041" y="23348"/>
                    <a:pt x="133974" y="22301"/>
                    <a:pt x="129561" y="20506"/>
                  </a:cubicBezTo>
                  <a:cubicBezTo>
                    <a:pt x="118192" y="15868"/>
                    <a:pt x="106822" y="20207"/>
                    <a:pt x="97921" y="12876"/>
                  </a:cubicBezTo>
                  <a:cubicBezTo>
                    <a:pt x="91264" y="7341"/>
                    <a:pt x="87748" y="3078"/>
                    <a:pt x="76753" y="3152"/>
                  </a:cubicBezTo>
                  <a:cubicBezTo>
                    <a:pt x="71292" y="3152"/>
                    <a:pt x="68001" y="5097"/>
                    <a:pt x="62616" y="4050"/>
                  </a:cubicBezTo>
                  <a:cubicBezTo>
                    <a:pt x="56557" y="2853"/>
                    <a:pt x="53341" y="-1709"/>
                    <a:pt x="44215" y="684"/>
                  </a:cubicBezTo>
                  <a:cubicBezTo>
                    <a:pt x="36286" y="2778"/>
                    <a:pt x="36361" y="5845"/>
                    <a:pt x="27834" y="5022"/>
                  </a:cubicBezTo>
                  <a:cubicBezTo>
                    <a:pt x="20653" y="4349"/>
                    <a:pt x="16838" y="1133"/>
                    <a:pt x="9957" y="3826"/>
                  </a:cubicBezTo>
                  <a:cubicBezTo>
                    <a:pt x="6217" y="5247"/>
                    <a:pt x="-2759" y="11979"/>
                    <a:pt x="831" y="16168"/>
                  </a:cubicBezTo>
                  <a:cubicBezTo>
                    <a:pt x="4571" y="20431"/>
                    <a:pt x="22149" y="15046"/>
                    <a:pt x="26712" y="14372"/>
                  </a:cubicBezTo>
                  <a:cubicBezTo>
                    <a:pt x="33743" y="13325"/>
                    <a:pt x="41373" y="10632"/>
                    <a:pt x="48254" y="12951"/>
                  </a:cubicBezTo>
                  <a:cubicBezTo>
                    <a:pt x="55360" y="15345"/>
                    <a:pt x="59100" y="22526"/>
                    <a:pt x="66281" y="25069"/>
                  </a:cubicBezTo>
                  <a:cubicBezTo>
                    <a:pt x="71367" y="26864"/>
                    <a:pt x="74060" y="27462"/>
                    <a:pt x="77650" y="29931"/>
                  </a:cubicBezTo>
                  <a:cubicBezTo>
                    <a:pt x="81241" y="32399"/>
                    <a:pt x="83634" y="36588"/>
                    <a:pt x="88122" y="38757"/>
                  </a:cubicBezTo>
                  <a:cubicBezTo>
                    <a:pt x="100763" y="44816"/>
                    <a:pt x="102933" y="42123"/>
                    <a:pt x="105925" y="54390"/>
                  </a:cubicBezTo>
                  <a:cubicBezTo>
                    <a:pt x="107869" y="62468"/>
                    <a:pt x="119239" y="65161"/>
                    <a:pt x="120136" y="72342"/>
                  </a:cubicBezTo>
                  <a:cubicBezTo>
                    <a:pt x="121408" y="83113"/>
                    <a:pt x="103905" y="87003"/>
                    <a:pt x="95527" y="90668"/>
                  </a:cubicBezTo>
                  <a:cubicBezTo>
                    <a:pt x="84831" y="95380"/>
                    <a:pt x="86552" y="105927"/>
                    <a:pt x="98819" y="108994"/>
                  </a:cubicBezTo>
                  <a:cubicBezTo>
                    <a:pt x="103606" y="110191"/>
                    <a:pt x="109291" y="108919"/>
                    <a:pt x="114302" y="109218"/>
                  </a:cubicBezTo>
                  <a:cubicBezTo>
                    <a:pt x="122530" y="109742"/>
                    <a:pt x="130833" y="111761"/>
                    <a:pt x="139061" y="112584"/>
                  </a:cubicBezTo>
                  <a:cubicBezTo>
                    <a:pt x="149233" y="113631"/>
                    <a:pt x="166288" y="113482"/>
                    <a:pt x="173843" y="107573"/>
                  </a:cubicBezTo>
                  <a:cubicBezTo>
                    <a:pt x="175862" y="106002"/>
                    <a:pt x="176535" y="103683"/>
                    <a:pt x="178106" y="102486"/>
                  </a:cubicBezTo>
                  <a:cubicBezTo>
                    <a:pt x="179827" y="101140"/>
                    <a:pt x="182669" y="100541"/>
                    <a:pt x="184539" y="99120"/>
                  </a:cubicBezTo>
                  <a:cubicBezTo>
                    <a:pt x="190149" y="94857"/>
                    <a:pt x="192168" y="93735"/>
                    <a:pt x="190149" y="88349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8000">
                  <a:srgbClr val="E01520"/>
                </a:gs>
                <a:gs pos="83000">
                  <a:srgbClr val="D64019"/>
                </a:gs>
                <a:gs pos="100000">
                  <a:srgbClr val="D34F17"/>
                </a:gs>
              </a:gsLst>
              <a:lin ang="1861042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22D88C82-EDAE-3663-529E-9C9366734326}"/>
                </a:ext>
              </a:extLst>
            </p:cNvPr>
            <p:cNvSpPr/>
            <p:nvPr/>
          </p:nvSpPr>
          <p:spPr>
            <a:xfrm>
              <a:off x="1494458" y="4039686"/>
              <a:ext cx="421002" cy="283037"/>
            </a:xfrm>
            <a:custGeom>
              <a:avLst/>
              <a:gdLst>
                <a:gd name="connsiteX0" fmla="*/ 37909 w 421002"/>
                <a:gd name="connsiteY0" fmla="*/ 14375 h 283037"/>
                <a:gd name="connsiteX1" fmla="*/ 33496 w 421002"/>
                <a:gd name="connsiteY1" fmla="*/ 34047 h 283037"/>
                <a:gd name="connsiteX2" fmla="*/ 1332 w 421002"/>
                <a:gd name="connsiteY2" fmla="*/ 46239 h 283037"/>
                <a:gd name="connsiteX3" fmla="*/ 6344 w 421002"/>
                <a:gd name="connsiteY3" fmla="*/ 60900 h 283037"/>
                <a:gd name="connsiteX4" fmla="*/ 11655 w 421002"/>
                <a:gd name="connsiteY4" fmla="*/ 73017 h 283037"/>
                <a:gd name="connsiteX5" fmla="*/ 22800 w 421002"/>
                <a:gd name="connsiteY5" fmla="*/ 83938 h 283037"/>
                <a:gd name="connsiteX6" fmla="*/ 31776 w 421002"/>
                <a:gd name="connsiteY6" fmla="*/ 106527 h 283037"/>
                <a:gd name="connsiteX7" fmla="*/ 9785 w 421002"/>
                <a:gd name="connsiteY7" fmla="*/ 121562 h 283037"/>
                <a:gd name="connsiteX8" fmla="*/ 38208 w 421002"/>
                <a:gd name="connsiteY8" fmla="*/ 143703 h 283037"/>
                <a:gd name="connsiteX9" fmla="*/ 53916 w 421002"/>
                <a:gd name="connsiteY9" fmla="*/ 152006 h 283037"/>
                <a:gd name="connsiteX10" fmla="*/ 72616 w 421002"/>
                <a:gd name="connsiteY10" fmla="*/ 167564 h 283037"/>
                <a:gd name="connsiteX11" fmla="*/ 118468 w 421002"/>
                <a:gd name="connsiteY11" fmla="*/ 185441 h 283037"/>
                <a:gd name="connsiteX12" fmla="*/ 145321 w 421002"/>
                <a:gd name="connsiteY12" fmla="*/ 206385 h 283037"/>
                <a:gd name="connsiteX13" fmla="*/ 159084 w 421002"/>
                <a:gd name="connsiteY13" fmla="*/ 214613 h 283037"/>
                <a:gd name="connsiteX14" fmla="*/ 171875 w 421002"/>
                <a:gd name="connsiteY14" fmla="*/ 227927 h 283037"/>
                <a:gd name="connsiteX15" fmla="*/ 200000 w 421002"/>
                <a:gd name="connsiteY15" fmla="*/ 236529 h 283037"/>
                <a:gd name="connsiteX16" fmla="*/ 257745 w 421002"/>
                <a:gd name="connsiteY16" fmla="*/ 257847 h 283037"/>
                <a:gd name="connsiteX17" fmla="*/ 280634 w 421002"/>
                <a:gd name="connsiteY17" fmla="*/ 267496 h 283037"/>
                <a:gd name="connsiteX18" fmla="*/ 300007 w 421002"/>
                <a:gd name="connsiteY18" fmla="*/ 279688 h 283037"/>
                <a:gd name="connsiteX19" fmla="*/ 341072 w 421002"/>
                <a:gd name="connsiteY19" fmla="*/ 279090 h 283037"/>
                <a:gd name="connsiteX20" fmla="*/ 365905 w 421002"/>
                <a:gd name="connsiteY20" fmla="*/ 260315 h 283037"/>
                <a:gd name="connsiteX21" fmla="*/ 389691 w 421002"/>
                <a:gd name="connsiteY21" fmla="*/ 234809 h 283037"/>
                <a:gd name="connsiteX22" fmla="*/ 420583 w 421002"/>
                <a:gd name="connsiteY22" fmla="*/ 192023 h 283037"/>
                <a:gd name="connsiteX23" fmla="*/ 385054 w 421002"/>
                <a:gd name="connsiteY23" fmla="*/ 178784 h 283037"/>
                <a:gd name="connsiteX24" fmla="*/ 328805 w 421002"/>
                <a:gd name="connsiteY24" fmla="*/ 205786 h 283037"/>
                <a:gd name="connsiteX25" fmla="*/ 272480 w 421002"/>
                <a:gd name="connsiteY25" fmla="*/ 181102 h 283037"/>
                <a:gd name="connsiteX26" fmla="*/ 235380 w 421002"/>
                <a:gd name="connsiteY26" fmla="*/ 156793 h 283037"/>
                <a:gd name="connsiteX27" fmla="*/ 229695 w 421002"/>
                <a:gd name="connsiteY27" fmla="*/ 131660 h 283037"/>
                <a:gd name="connsiteX28" fmla="*/ 223188 w 421002"/>
                <a:gd name="connsiteY28" fmla="*/ 92390 h 283037"/>
                <a:gd name="connsiteX29" fmla="*/ 295594 w 421002"/>
                <a:gd name="connsiteY29" fmla="*/ 104583 h 283037"/>
                <a:gd name="connsiteX30" fmla="*/ 304869 w 421002"/>
                <a:gd name="connsiteY30" fmla="*/ 87603 h 283037"/>
                <a:gd name="connsiteX31" fmla="*/ 252210 w 421002"/>
                <a:gd name="connsiteY31" fmla="*/ 60451 h 283037"/>
                <a:gd name="connsiteX32" fmla="*/ 117571 w 421002"/>
                <a:gd name="connsiteY32" fmla="*/ 8690 h 283037"/>
                <a:gd name="connsiteX33" fmla="*/ 80470 w 421002"/>
                <a:gd name="connsiteY33" fmla="*/ 162 h 283037"/>
                <a:gd name="connsiteX34" fmla="*/ 43370 w 421002"/>
                <a:gd name="connsiteY34" fmla="*/ 4426 h 283037"/>
                <a:gd name="connsiteX35" fmla="*/ 37760 w 421002"/>
                <a:gd name="connsiteY35" fmla="*/ 14300 h 28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21002" h="283037">
                  <a:moveTo>
                    <a:pt x="37909" y="14375"/>
                  </a:moveTo>
                  <a:cubicBezTo>
                    <a:pt x="39405" y="21256"/>
                    <a:pt x="45165" y="29334"/>
                    <a:pt x="33496" y="34047"/>
                  </a:cubicBezTo>
                  <a:cubicBezTo>
                    <a:pt x="24670" y="37637"/>
                    <a:pt x="6867" y="38460"/>
                    <a:pt x="1332" y="46239"/>
                  </a:cubicBezTo>
                  <a:cubicBezTo>
                    <a:pt x="-2557" y="51699"/>
                    <a:pt x="2978" y="56486"/>
                    <a:pt x="6344" y="60900"/>
                  </a:cubicBezTo>
                  <a:cubicBezTo>
                    <a:pt x="9485" y="65014"/>
                    <a:pt x="9485" y="68754"/>
                    <a:pt x="11655" y="73017"/>
                  </a:cubicBezTo>
                  <a:cubicBezTo>
                    <a:pt x="13824" y="77430"/>
                    <a:pt x="18835" y="80572"/>
                    <a:pt x="22800" y="83938"/>
                  </a:cubicBezTo>
                  <a:cubicBezTo>
                    <a:pt x="29233" y="89324"/>
                    <a:pt x="42173" y="100543"/>
                    <a:pt x="31776" y="106527"/>
                  </a:cubicBezTo>
                  <a:cubicBezTo>
                    <a:pt x="25119" y="110342"/>
                    <a:pt x="7092" y="111090"/>
                    <a:pt x="9785" y="121562"/>
                  </a:cubicBezTo>
                  <a:cubicBezTo>
                    <a:pt x="12477" y="132333"/>
                    <a:pt x="28111" y="138392"/>
                    <a:pt x="38208" y="143703"/>
                  </a:cubicBezTo>
                  <a:cubicBezTo>
                    <a:pt x="43370" y="146396"/>
                    <a:pt x="49204" y="148864"/>
                    <a:pt x="53916" y="152006"/>
                  </a:cubicBezTo>
                  <a:cubicBezTo>
                    <a:pt x="60798" y="156494"/>
                    <a:pt x="65660" y="163001"/>
                    <a:pt x="72616" y="167564"/>
                  </a:cubicBezTo>
                  <a:cubicBezTo>
                    <a:pt x="86454" y="176614"/>
                    <a:pt x="104406" y="177063"/>
                    <a:pt x="118468" y="185441"/>
                  </a:cubicBezTo>
                  <a:cubicBezTo>
                    <a:pt x="128491" y="191425"/>
                    <a:pt x="135897" y="199802"/>
                    <a:pt x="145321" y="206385"/>
                  </a:cubicBezTo>
                  <a:cubicBezTo>
                    <a:pt x="149735" y="209452"/>
                    <a:pt x="154970" y="211396"/>
                    <a:pt x="159084" y="214613"/>
                  </a:cubicBezTo>
                  <a:cubicBezTo>
                    <a:pt x="164021" y="218502"/>
                    <a:pt x="167088" y="223888"/>
                    <a:pt x="171875" y="227927"/>
                  </a:cubicBezTo>
                  <a:cubicBezTo>
                    <a:pt x="179280" y="234285"/>
                    <a:pt x="189977" y="235931"/>
                    <a:pt x="200000" y="236529"/>
                  </a:cubicBezTo>
                  <a:cubicBezTo>
                    <a:pt x="219597" y="237726"/>
                    <a:pt x="242187" y="247899"/>
                    <a:pt x="257745" y="257847"/>
                  </a:cubicBezTo>
                  <a:cubicBezTo>
                    <a:pt x="264851" y="262410"/>
                    <a:pt x="273453" y="263307"/>
                    <a:pt x="280634" y="267496"/>
                  </a:cubicBezTo>
                  <a:cubicBezTo>
                    <a:pt x="287515" y="271460"/>
                    <a:pt x="291928" y="277145"/>
                    <a:pt x="300007" y="279688"/>
                  </a:cubicBezTo>
                  <a:cubicBezTo>
                    <a:pt x="312498" y="283727"/>
                    <a:pt x="329627" y="284775"/>
                    <a:pt x="341072" y="279090"/>
                  </a:cubicBezTo>
                  <a:cubicBezTo>
                    <a:pt x="350422" y="274377"/>
                    <a:pt x="357004" y="265626"/>
                    <a:pt x="365905" y="260315"/>
                  </a:cubicBezTo>
                  <a:cubicBezTo>
                    <a:pt x="377050" y="253658"/>
                    <a:pt x="382735" y="245131"/>
                    <a:pt x="389691" y="234809"/>
                  </a:cubicBezTo>
                  <a:cubicBezTo>
                    <a:pt x="398892" y="221195"/>
                    <a:pt x="416694" y="207656"/>
                    <a:pt x="420583" y="192023"/>
                  </a:cubicBezTo>
                  <a:cubicBezTo>
                    <a:pt x="424623" y="176016"/>
                    <a:pt x="398443" y="166517"/>
                    <a:pt x="385054" y="178784"/>
                  </a:cubicBezTo>
                  <a:cubicBezTo>
                    <a:pt x="366803" y="195464"/>
                    <a:pt x="361941" y="212070"/>
                    <a:pt x="328805" y="205786"/>
                  </a:cubicBezTo>
                  <a:cubicBezTo>
                    <a:pt x="305991" y="201448"/>
                    <a:pt x="293275" y="188209"/>
                    <a:pt x="272480" y="181102"/>
                  </a:cubicBezTo>
                  <a:cubicBezTo>
                    <a:pt x="258792" y="176465"/>
                    <a:pt x="240691" y="169883"/>
                    <a:pt x="235380" y="156793"/>
                  </a:cubicBezTo>
                  <a:cubicBezTo>
                    <a:pt x="231341" y="146844"/>
                    <a:pt x="237624" y="141085"/>
                    <a:pt x="229695" y="131660"/>
                  </a:cubicBezTo>
                  <a:cubicBezTo>
                    <a:pt x="218625" y="118495"/>
                    <a:pt x="186087" y="97327"/>
                    <a:pt x="223188" y="92390"/>
                  </a:cubicBezTo>
                  <a:cubicBezTo>
                    <a:pt x="248919" y="88950"/>
                    <a:pt x="271658" y="100020"/>
                    <a:pt x="295594" y="104583"/>
                  </a:cubicBezTo>
                  <a:cubicBezTo>
                    <a:pt x="314144" y="108098"/>
                    <a:pt x="315640" y="97925"/>
                    <a:pt x="304869" y="87603"/>
                  </a:cubicBezTo>
                  <a:cubicBezTo>
                    <a:pt x="292602" y="75710"/>
                    <a:pt x="268367" y="67557"/>
                    <a:pt x="252210" y="60451"/>
                  </a:cubicBezTo>
                  <a:cubicBezTo>
                    <a:pt x="208602" y="41153"/>
                    <a:pt x="164021" y="22378"/>
                    <a:pt x="117571" y="8690"/>
                  </a:cubicBezTo>
                  <a:cubicBezTo>
                    <a:pt x="106426" y="5399"/>
                    <a:pt x="91989" y="-1109"/>
                    <a:pt x="80470" y="162"/>
                  </a:cubicBezTo>
                  <a:cubicBezTo>
                    <a:pt x="69101" y="1434"/>
                    <a:pt x="53767" y="312"/>
                    <a:pt x="43370" y="4426"/>
                  </a:cubicBezTo>
                  <a:cubicBezTo>
                    <a:pt x="37386" y="6745"/>
                    <a:pt x="36862" y="10335"/>
                    <a:pt x="37760" y="14300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9000">
                  <a:srgbClr val="D30D23"/>
                </a:gs>
                <a:gs pos="87000">
                  <a:srgbClr val="A82423"/>
                </a:gs>
                <a:gs pos="100000">
                  <a:srgbClr val="9E2A24"/>
                </a:gs>
              </a:gsLst>
              <a:lin ang="75832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FD547947-D02B-8537-9323-1A24EAA85FB7}"/>
                </a:ext>
              </a:extLst>
            </p:cNvPr>
            <p:cNvSpPr/>
            <p:nvPr/>
          </p:nvSpPr>
          <p:spPr>
            <a:xfrm>
              <a:off x="1566680" y="4063538"/>
              <a:ext cx="309465" cy="240609"/>
            </a:xfrm>
            <a:custGeom>
              <a:avLst/>
              <a:gdLst>
                <a:gd name="connsiteX0" fmla="*/ 21188 w 309465"/>
                <a:gd name="connsiteY0" fmla="*/ 15805 h 240609"/>
                <a:gd name="connsiteX1" fmla="*/ 22609 w 309465"/>
                <a:gd name="connsiteY1" fmla="*/ 43705 h 240609"/>
                <a:gd name="connsiteX2" fmla="*/ 5555 w 309465"/>
                <a:gd name="connsiteY2" fmla="*/ 55449 h 240609"/>
                <a:gd name="connsiteX3" fmla="*/ 9669 w 309465"/>
                <a:gd name="connsiteY3" fmla="*/ 78637 h 240609"/>
                <a:gd name="connsiteX4" fmla="*/ 18719 w 309465"/>
                <a:gd name="connsiteY4" fmla="*/ 93372 h 240609"/>
                <a:gd name="connsiteX5" fmla="*/ 21786 w 309465"/>
                <a:gd name="connsiteY5" fmla="*/ 120001 h 240609"/>
                <a:gd name="connsiteX6" fmla="*/ 49013 w 309465"/>
                <a:gd name="connsiteY6" fmla="*/ 137055 h 240609"/>
                <a:gd name="connsiteX7" fmla="*/ 49312 w 309465"/>
                <a:gd name="connsiteY7" fmla="*/ 143263 h 240609"/>
                <a:gd name="connsiteX8" fmla="*/ 56269 w 309465"/>
                <a:gd name="connsiteY8" fmla="*/ 154259 h 240609"/>
                <a:gd name="connsiteX9" fmla="*/ 79681 w 309465"/>
                <a:gd name="connsiteY9" fmla="*/ 166302 h 240609"/>
                <a:gd name="connsiteX10" fmla="*/ 93444 w 309465"/>
                <a:gd name="connsiteY10" fmla="*/ 178045 h 240609"/>
                <a:gd name="connsiteX11" fmla="*/ 109077 w 309465"/>
                <a:gd name="connsiteY11" fmla="*/ 187320 h 240609"/>
                <a:gd name="connsiteX12" fmla="*/ 117754 w 309465"/>
                <a:gd name="connsiteY12" fmla="*/ 196072 h 240609"/>
                <a:gd name="connsiteX13" fmla="*/ 145953 w 309465"/>
                <a:gd name="connsiteY13" fmla="*/ 204823 h 240609"/>
                <a:gd name="connsiteX14" fmla="*/ 175649 w 309465"/>
                <a:gd name="connsiteY14" fmla="*/ 212228 h 240609"/>
                <a:gd name="connsiteX15" fmla="*/ 183952 w 309465"/>
                <a:gd name="connsiteY15" fmla="*/ 214472 h 240609"/>
                <a:gd name="connsiteX16" fmla="*/ 192105 w 309465"/>
                <a:gd name="connsiteY16" fmla="*/ 224196 h 240609"/>
                <a:gd name="connsiteX17" fmla="*/ 238032 w 309465"/>
                <a:gd name="connsiteY17" fmla="*/ 240577 h 240609"/>
                <a:gd name="connsiteX18" fmla="*/ 244689 w 309465"/>
                <a:gd name="connsiteY18" fmla="*/ 240054 h 240609"/>
                <a:gd name="connsiteX19" fmla="*/ 248279 w 309465"/>
                <a:gd name="connsiteY19" fmla="*/ 237062 h 240609"/>
                <a:gd name="connsiteX20" fmla="*/ 265782 w 309465"/>
                <a:gd name="connsiteY20" fmla="*/ 238483 h 240609"/>
                <a:gd name="connsiteX21" fmla="*/ 288895 w 309465"/>
                <a:gd name="connsiteY21" fmla="*/ 221728 h 240609"/>
                <a:gd name="connsiteX22" fmla="*/ 307446 w 309465"/>
                <a:gd name="connsiteY22" fmla="*/ 210882 h 240609"/>
                <a:gd name="connsiteX23" fmla="*/ 294505 w 309465"/>
                <a:gd name="connsiteY23" fmla="*/ 187096 h 240609"/>
                <a:gd name="connsiteX24" fmla="*/ 254562 w 309465"/>
                <a:gd name="connsiteY24" fmla="*/ 183281 h 240609"/>
                <a:gd name="connsiteX25" fmla="*/ 198388 w 309465"/>
                <a:gd name="connsiteY25" fmla="*/ 158597 h 240609"/>
                <a:gd name="connsiteX26" fmla="*/ 161362 w 309465"/>
                <a:gd name="connsiteY26" fmla="*/ 134437 h 240609"/>
                <a:gd name="connsiteX27" fmla="*/ 155453 w 309465"/>
                <a:gd name="connsiteY27" fmla="*/ 109753 h 240609"/>
                <a:gd name="connsiteX28" fmla="*/ 141391 w 309465"/>
                <a:gd name="connsiteY28" fmla="*/ 97561 h 240609"/>
                <a:gd name="connsiteX29" fmla="*/ 123813 w 309465"/>
                <a:gd name="connsiteY29" fmla="*/ 85443 h 240609"/>
                <a:gd name="connsiteX30" fmla="*/ 146477 w 309465"/>
                <a:gd name="connsiteY30" fmla="*/ 62405 h 240609"/>
                <a:gd name="connsiteX31" fmla="*/ 199435 w 309465"/>
                <a:gd name="connsiteY31" fmla="*/ 55748 h 240609"/>
                <a:gd name="connsiteX32" fmla="*/ 130844 w 309465"/>
                <a:gd name="connsiteY32" fmla="*/ 19994 h 240609"/>
                <a:gd name="connsiteX33" fmla="*/ 84468 w 309465"/>
                <a:gd name="connsiteY33" fmla="*/ 2117 h 240609"/>
                <a:gd name="connsiteX34" fmla="*/ 22235 w 309465"/>
                <a:gd name="connsiteY34" fmla="*/ 13636 h 240609"/>
                <a:gd name="connsiteX35" fmla="*/ 21038 w 309465"/>
                <a:gd name="connsiteY35" fmla="*/ 15955 h 24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9465" h="240609">
                  <a:moveTo>
                    <a:pt x="21188" y="15805"/>
                  </a:moveTo>
                  <a:cubicBezTo>
                    <a:pt x="17747" y="24631"/>
                    <a:pt x="26723" y="34953"/>
                    <a:pt x="22609" y="43705"/>
                  </a:cubicBezTo>
                  <a:cubicBezTo>
                    <a:pt x="20215" y="48642"/>
                    <a:pt x="10117" y="51484"/>
                    <a:pt x="5555" y="55449"/>
                  </a:cubicBezTo>
                  <a:cubicBezTo>
                    <a:pt x="-3870" y="63751"/>
                    <a:pt x="-504" y="71007"/>
                    <a:pt x="9669" y="78637"/>
                  </a:cubicBezTo>
                  <a:cubicBezTo>
                    <a:pt x="17298" y="84321"/>
                    <a:pt x="20739" y="85219"/>
                    <a:pt x="18719" y="93372"/>
                  </a:cubicBezTo>
                  <a:cubicBezTo>
                    <a:pt x="16625" y="101600"/>
                    <a:pt x="14755" y="112446"/>
                    <a:pt x="21786" y="120001"/>
                  </a:cubicBezTo>
                  <a:cubicBezTo>
                    <a:pt x="28069" y="126733"/>
                    <a:pt x="44525" y="129500"/>
                    <a:pt x="49013" y="137055"/>
                  </a:cubicBezTo>
                  <a:cubicBezTo>
                    <a:pt x="50434" y="139374"/>
                    <a:pt x="48864" y="141094"/>
                    <a:pt x="49312" y="143263"/>
                  </a:cubicBezTo>
                  <a:cubicBezTo>
                    <a:pt x="50135" y="147153"/>
                    <a:pt x="52978" y="151342"/>
                    <a:pt x="56269" y="154259"/>
                  </a:cubicBezTo>
                  <a:cubicBezTo>
                    <a:pt x="62702" y="159944"/>
                    <a:pt x="72874" y="160991"/>
                    <a:pt x="79681" y="166302"/>
                  </a:cubicBezTo>
                  <a:cubicBezTo>
                    <a:pt x="84693" y="170191"/>
                    <a:pt x="87535" y="174679"/>
                    <a:pt x="93444" y="178045"/>
                  </a:cubicBezTo>
                  <a:cubicBezTo>
                    <a:pt x="98531" y="181037"/>
                    <a:pt x="105038" y="183206"/>
                    <a:pt x="109077" y="187320"/>
                  </a:cubicBezTo>
                  <a:cubicBezTo>
                    <a:pt x="112593" y="190910"/>
                    <a:pt x="112817" y="193753"/>
                    <a:pt x="117754" y="196072"/>
                  </a:cubicBezTo>
                  <a:cubicBezTo>
                    <a:pt x="127254" y="200485"/>
                    <a:pt x="137127" y="199064"/>
                    <a:pt x="145953" y="204823"/>
                  </a:cubicBezTo>
                  <a:cubicBezTo>
                    <a:pt x="154630" y="210433"/>
                    <a:pt x="164803" y="212079"/>
                    <a:pt x="175649" y="212228"/>
                  </a:cubicBezTo>
                  <a:cubicBezTo>
                    <a:pt x="181109" y="212228"/>
                    <a:pt x="180286" y="211705"/>
                    <a:pt x="183952" y="214472"/>
                  </a:cubicBezTo>
                  <a:cubicBezTo>
                    <a:pt x="187018" y="216716"/>
                    <a:pt x="189337" y="221503"/>
                    <a:pt x="192105" y="224196"/>
                  </a:cubicBezTo>
                  <a:cubicBezTo>
                    <a:pt x="202577" y="234593"/>
                    <a:pt x="222174" y="240652"/>
                    <a:pt x="238032" y="240577"/>
                  </a:cubicBezTo>
                  <a:cubicBezTo>
                    <a:pt x="239976" y="240577"/>
                    <a:pt x="242894" y="240802"/>
                    <a:pt x="244689" y="240054"/>
                  </a:cubicBezTo>
                  <a:cubicBezTo>
                    <a:pt x="245960" y="239530"/>
                    <a:pt x="247307" y="237361"/>
                    <a:pt x="248279" y="237062"/>
                  </a:cubicBezTo>
                  <a:cubicBezTo>
                    <a:pt x="252692" y="235865"/>
                    <a:pt x="260097" y="238932"/>
                    <a:pt x="265782" y="238483"/>
                  </a:cubicBezTo>
                  <a:cubicBezTo>
                    <a:pt x="281116" y="237361"/>
                    <a:pt x="280069" y="229133"/>
                    <a:pt x="288895" y="221728"/>
                  </a:cubicBezTo>
                  <a:cubicBezTo>
                    <a:pt x="294804" y="216791"/>
                    <a:pt x="303332" y="217988"/>
                    <a:pt x="307446" y="210882"/>
                  </a:cubicBezTo>
                  <a:cubicBezTo>
                    <a:pt x="313205" y="200934"/>
                    <a:pt x="305950" y="191808"/>
                    <a:pt x="294505" y="187096"/>
                  </a:cubicBezTo>
                  <a:cubicBezTo>
                    <a:pt x="281116" y="181635"/>
                    <a:pt x="268550" y="185974"/>
                    <a:pt x="254562" y="183281"/>
                  </a:cubicBezTo>
                  <a:cubicBezTo>
                    <a:pt x="231898" y="178868"/>
                    <a:pt x="219107" y="165778"/>
                    <a:pt x="198388" y="158597"/>
                  </a:cubicBezTo>
                  <a:cubicBezTo>
                    <a:pt x="184774" y="153885"/>
                    <a:pt x="166748" y="147377"/>
                    <a:pt x="161362" y="134437"/>
                  </a:cubicBezTo>
                  <a:cubicBezTo>
                    <a:pt x="157248" y="124638"/>
                    <a:pt x="163456" y="119028"/>
                    <a:pt x="155453" y="109753"/>
                  </a:cubicBezTo>
                  <a:cubicBezTo>
                    <a:pt x="151489" y="105115"/>
                    <a:pt x="146776" y="100777"/>
                    <a:pt x="141391" y="97561"/>
                  </a:cubicBezTo>
                  <a:cubicBezTo>
                    <a:pt x="134883" y="93671"/>
                    <a:pt x="127628" y="92026"/>
                    <a:pt x="123813" y="85443"/>
                  </a:cubicBezTo>
                  <a:cubicBezTo>
                    <a:pt x="116034" y="71830"/>
                    <a:pt x="133462" y="63677"/>
                    <a:pt x="146477" y="62405"/>
                  </a:cubicBezTo>
                  <a:cubicBezTo>
                    <a:pt x="157398" y="61358"/>
                    <a:pt x="211927" y="77889"/>
                    <a:pt x="199435" y="55748"/>
                  </a:cubicBezTo>
                  <a:cubicBezTo>
                    <a:pt x="189636" y="38394"/>
                    <a:pt x="149993" y="27923"/>
                    <a:pt x="130844" y="19994"/>
                  </a:cubicBezTo>
                  <a:cubicBezTo>
                    <a:pt x="116408" y="14010"/>
                    <a:pt x="100101" y="5333"/>
                    <a:pt x="84468" y="2117"/>
                  </a:cubicBezTo>
                  <a:cubicBezTo>
                    <a:pt x="65918" y="-1698"/>
                    <a:pt x="32707" y="-1698"/>
                    <a:pt x="22235" y="13636"/>
                  </a:cubicBezTo>
                  <a:cubicBezTo>
                    <a:pt x="21711" y="14384"/>
                    <a:pt x="21337" y="15132"/>
                    <a:pt x="21038" y="15955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8000">
                  <a:srgbClr val="E01520"/>
                </a:gs>
                <a:gs pos="83000">
                  <a:srgbClr val="D64019"/>
                </a:gs>
                <a:gs pos="100000">
                  <a:srgbClr val="D34F17"/>
                </a:gs>
              </a:gsLst>
              <a:lin ang="759230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id="{273ED00D-879B-AF96-F6EF-03C4C09E21A8}"/>
                </a:ext>
              </a:extLst>
            </p:cNvPr>
            <p:cNvSpPr/>
            <p:nvPr/>
          </p:nvSpPr>
          <p:spPr>
            <a:xfrm>
              <a:off x="1954038" y="4199898"/>
              <a:ext cx="475285" cy="181270"/>
            </a:xfrm>
            <a:custGeom>
              <a:avLst/>
              <a:gdLst>
                <a:gd name="connsiteX0" fmla="*/ 436803 w 475285"/>
                <a:gd name="connsiteY0" fmla="*/ 70931 h 181270"/>
                <a:gd name="connsiteX1" fmla="*/ 439945 w 475285"/>
                <a:gd name="connsiteY1" fmla="*/ 74671 h 181270"/>
                <a:gd name="connsiteX2" fmla="*/ 461861 w 475285"/>
                <a:gd name="connsiteY2" fmla="*/ 87911 h 181270"/>
                <a:gd name="connsiteX3" fmla="*/ 457971 w 475285"/>
                <a:gd name="connsiteY3" fmla="*/ 117232 h 181270"/>
                <a:gd name="connsiteX4" fmla="*/ 431492 w 475285"/>
                <a:gd name="connsiteY4" fmla="*/ 133089 h 181270"/>
                <a:gd name="connsiteX5" fmla="*/ 408828 w 475285"/>
                <a:gd name="connsiteY5" fmla="*/ 140120 h 181270"/>
                <a:gd name="connsiteX6" fmla="*/ 390053 w 475285"/>
                <a:gd name="connsiteY6" fmla="*/ 154781 h 181270"/>
                <a:gd name="connsiteX7" fmla="*/ 355197 w 475285"/>
                <a:gd name="connsiteY7" fmla="*/ 170265 h 181270"/>
                <a:gd name="connsiteX8" fmla="*/ 311364 w 475285"/>
                <a:gd name="connsiteY8" fmla="*/ 180737 h 181270"/>
                <a:gd name="connsiteX9" fmla="*/ 261772 w 475285"/>
                <a:gd name="connsiteY9" fmla="*/ 175052 h 181270"/>
                <a:gd name="connsiteX10" fmla="*/ 213302 w 475285"/>
                <a:gd name="connsiteY10" fmla="*/ 181036 h 181270"/>
                <a:gd name="connsiteX11" fmla="*/ 163785 w 475285"/>
                <a:gd name="connsiteY11" fmla="*/ 169367 h 181270"/>
                <a:gd name="connsiteX12" fmla="*/ 133790 w 475285"/>
                <a:gd name="connsiteY12" fmla="*/ 175949 h 181270"/>
                <a:gd name="connsiteX13" fmla="*/ 84123 w 475285"/>
                <a:gd name="connsiteY13" fmla="*/ 171985 h 181270"/>
                <a:gd name="connsiteX14" fmla="*/ 51960 w 475285"/>
                <a:gd name="connsiteY14" fmla="*/ 172808 h 181270"/>
                <a:gd name="connsiteX15" fmla="*/ 17028 w 475285"/>
                <a:gd name="connsiteY15" fmla="*/ 153435 h 181270"/>
                <a:gd name="connsiteX16" fmla="*/ 6407 w 475285"/>
                <a:gd name="connsiteY16" fmla="*/ 125909 h 181270"/>
                <a:gd name="connsiteX17" fmla="*/ 498 w 475285"/>
                <a:gd name="connsiteY17" fmla="*/ 93071 h 181270"/>
                <a:gd name="connsiteX18" fmla="*/ 11344 w 475285"/>
                <a:gd name="connsiteY18" fmla="*/ 35551 h 181270"/>
                <a:gd name="connsiteX19" fmla="*/ 44181 w 475285"/>
                <a:gd name="connsiteY19" fmla="*/ 55073 h 181270"/>
                <a:gd name="connsiteX20" fmla="*/ 37972 w 475285"/>
                <a:gd name="connsiteY20" fmla="*/ 92398 h 181270"/>
                <a:gd name="connsiteX21" fmla="*/ 84423 w 475285"/>
                <a:gd name="connsiteY21" fmla="*/ 104815 h 181270"/>
                <a:gd name="connsiteX22" fmla="*/ 117334 w 475285"/>
                <a:gd name="connsiteY22" fmla="*/ 101823 h 181270"/>
                <a:gd name="connsiteX23" fmla="*/ 148825 w 475285"/>
                <a:gd name="connsiteY23" fmla="*/ 101674 h 181270"/>
                <a:gd name="connsiteX24" fmla="*/ 200362 w 475285"/>
                <a:gd name="connsiteY24" fmla="*/ 84245 h 181270"/>
                <a:gd name="connsiteX25" fmla="*/ 279201 w 475285"/>
                <a:gd name="connsiteY25" fmla="*/ 72128 h 181270"/>
                <a:gd name="connsiteX26" fmla="*/ 274787 w 475285"/>
                <a:gd name="connsiteY26" fmla="*/ 53727 h 181270"/>
                <a:gd name="connsiteX27" fmla="*/ 221979 w 475285"/>
                <a:gd name="connsiteY27" fmla="*/ 33531 h 181270"/>
                <a:gd name="connsiteX28" fmla="*/ 148376 w 475285"/>
                <a:gd name="connsiteY28" fmla="*/ 14981 h 181270"/>
                <a:gd name="connsiteX29" fmla="*/ 182560 w 475285"/>
                <a:gd name="connsiteY29" fmla="*/ 694 h 181270"/>
                <a:gd name="connsiteX30" fmla="*/ 246438 w 475285"/>
                <a:gd name="connsiteY30" fmla="*/ 6828 h 181270"/>
                <a:gd name="connsiteX31" fmla="*/ 363200 w 475285"/>
                <a:gd name="connsiteY31" fmla="*/ 23583 h 181270"/>
                <a:gd name="connsiteX32" fmla="*/ 436953 w 475285"/>
                <a:gd name="connsiteY32" fmla="*/ 60908 h 181270"/>
                <a:gd name="connsiteX33" fmla="*/ 436803 w 475285"/>
                <a:gd name="connsiteY33" fmla="*/ 70707 h 18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5285" h="181270">
                  <a:moveTo>
                    <a:pt x="436803" y="70931"/>
                  </a:moveTo>
                  <a:cubicBezTo>
                    <a:pt x="437401" y="71828"/>
                    <a:pt x="438374" y="73025"/>
                    <a:pt x="439945" y="74671"/>
                  </a:cubicBezTo>
                  <a:cubicBezTo>
                    <a:pt x="445181" y="80131"/>
                    <a:pt x="455279" y="83647"/>
                    <a:pt x="461861" y="87911"/>
                  </a:cubicBezTo>
                  <a:cubicBezTo>
                    <a:pt x="480112" y="99878"/>
                    <a:pt x="480636" y="110276"/>
                    <a:pt x="457971" y="117232"/>
                  </a:cubicBezTo>
                  <a:cubicBezTo>
                    <a:pt x="443610" y="121720"/>
                    <a:pt x="442114" y="126058"/>
                    <a:pt x="431492" y="133089"/>
                  </a:cubicBezTo>
                  <a:cubicBezTo>
                    <a:pt x="424686" y="137577"/>
                    <a:pt x="416757" y="137727"/>
                    <a:pt x="408828" y="140120"/>
                  </a:cubicBezTo>
                  <a:cubicBezTo>
                    <a:pt x="398206" y="143412"/>
                    <a:pt x="396710" y="148423"/>
                    <a:pt x="390053" y="154781"/>
                  </a:cubicBezTo>
                  <a:cubicBezTo>
                    <a:pt x="381451" y="163009"/>
                    <a:pt x="367464" y="167273"/>
                    <a:pt x="355197" y="170265"/>
                  </a:cubicBezTo>
                  <a:cubicBezTo>
                    <a:pt x="341209" y="173631"/>
                    <a:pt x="325801" y="179540"/>
                    <a:pt x="311364" y="180737"/>
                  </a:cubicBezTo>
                  <a:cubicBezTo>
                    <a:pt x="294235" y="182158"/>
                    <a:pt x="278677" y="174304"/>
                    <a:pt x="261772" y="175052"/>
                  </a:cubicBezTo>
                  <a:cubicBezTo>
                    <a:pt x="245241" y="175800"/>
                    <a:pt x="230282" y="182607"/>
                    <a:pt x="213302" y="181036"/>
                  </a:cubicBezTo>
                  <a:cubicBezTo>
                    <a:pt x="196397" y="179465"/>
                    <a:pt x="180465" y="171910"/>
                    <a:pt x="163785" y="169367"/>
                  </a:cubicBezTo>
                  <a:cubicBezTo>
                    <a:pt x="151069" y="167497"/>
                    <a:pt x="146656" y="174379"/>
                    <a:pt x="133790" y="175949"/>
                  </a:cubicBezTo>
                  <a:cubicBezTo>
                    <a:pt x="115764" y="178193"/>
                    <a:pt x="101701" y="176099"/>
                    <a:pt x="84123" y="171985"/>
                  </a:cubicBezTo>
                  <a:cubicBezTo>
                    <a:pt x="71333" y="168993"/>
                    <a:pt x="65349" y="175127"/>
                    <a:pt x="51960" y="172808"/>
                  </a:cubicBezTo>
                  <a:cubicBezTo>
                    <a:pt x="38944" y="170564"/>
                    <a:pt x="23611" y="163608"/>
                    <a:pt x="17028" y="153435"/>
                  </a:cubicBezTo>
                  <a:cubicBezTo>
                    <a:pt x="11717" y="145132"/>
                    <a:pt x="11044" y="134510"/>
                    <a:pt x="6407" y="125909"/>
                  </a:cubicBezTo>
                  <a:cubicBezTo>
                    <a:pt x="647" y="115063"/>
                    <a:pt x="572" y="105189"/>
                    <a:pt x="498" y="93071"/>
                  </a:cubicBezTo>
                  <a:cubicBezTo>
                    <a:pt x="423" y="80281"/>
                    <a:pt x="-3392" y="43554"/>
                    <a:pt x="11344" y="35551"/>
                  </a:cubicBezTo>
                  <a:cubicBezTo>
                    <a:pt x="25705" y="27847"/>
                    <a:pt x="42909" y="43255"/>
                    <a:pt x="44181" y="55073"/>
                  </a:cubicBezTo>
                  <a:cubicBezTo>
                    <a:pt x="45452" y="66593"/>
                    <a:pt x="30717" y="80954"/>
                    <a:pt x="37972" y="92398"/>
                  </a:cubicBezTo>
                  <a:cubicBezTo>
                    <a:pt x="44928" y="103319"/>
                    <a:pt x="72230" y="105414"/>
                    <a:pt x="84423" y="104815"/>
                  </a:cubicBezTo>
                  <a:cubicBezTo>
                    <a:pt x="95942" y="104291"/>
                    <a:pt x="105890" y="101150"/>
                    <a:pt x="117334" y="101823"/>
                  </a:cubicBezTo>
                  <a:cubicBezTo>
                    <a:pt x="128853" y="102496"/>
                    <a:pt x="136932" y="103319"/>
                    <a:pt x="148825" y="101674"/>
                  </a:cubicBezTo>
                  <a:cubicBezTo>
                    <a:pt x="169694" y="98681"/>
                    <a:pt x="183158" y="91950"/>
                    <a:pt x="200362" y="84245"/>
                  </a:cubicBezTo>
                  <a:cubicBezTo>
                    <a:pt x="222652" y="74297"/>
                    <a:pt x="260276" y="87013"/>
                    <a:pt x="279201" y="72128"/>
                  </a:cubicBezTo>
                  <a:cubicBezTo>
                    <a:pt x="289523" y="63975"/>
                    <a:pt x="284811" y="59113"/>
                    <a:pt x="274787" y="53727"/>
                  </a:cubicBezTo>
                  <a:cubicBezTo>
                    <a:pt x="259603" y="45574"/>
                    <a:pt x="238884" y="38692"/>
                    <a:pt x="221979" y="33531"/>
                  </a:cubicBezTo>
                  <a:cubicBezTo>
                    <a:pt x="204476" y="28220"/>
                    <a:pt x="162064" y="27173"/>
                    <a:pt x="148376" y="14981"/>
                  </a:cubicBezTo>
                  <a:cubicBezTo>
                    <a:pt x="127881" y="-3270"/>
                    <a:pt x="173359" y="-54"/>
                    <a:pt x="182560" y="694"/>
                  </a:cubicBezTo>
                  <a:cubicBezTo>
                    <a:pt x="203877" y="2415"/>
                    <a:pt x="225195" y="4359"/>
                    <a:pt x="246438" y="6828"/>
                  </a:cubicBezTo>
                  <a:cubicBezTo>
                    <a:pt x="285409" y="11316"/>
                    <a:pt x="324753" y="15953"/>
                    <a:pt x="363200" y="23583"/>
                  </a:cubicBezTo>
                  <a:cubicBezTo>
                    <a:pt x="386538" y="28220"/>
                    <a:pt x="434484" y="35700"/>
                    <a:pt x="436953" y="60908"/>
                  </a:cubicBezTo>
                  <a:cubicBezTo>
                    <a:pt x="437626" y="67415"/>
                    <a:pt x="434858" y="67640"/>
                    <a:pt x="436803" y="7070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9000">
                  <a:srgbClr val="D30D23"/>
                </a:gs>
                <a:gs pos="87000">
                  <a:srgbClr val="A82423"/>
                </a:gs>
                <a:gs pos="100000">
                  <a:srgbClr val="9E2A24"/>
                </a:gs>
              </a:gsLst>
              <a:lin ang="50634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id="{A3742FFC-C87A-E605-173E-F8059353814E}"/>
                </a:ext>
              </a:extLst>
            </p:cNvPr>
            <p:cNvSpPr/>
            <p:nvPr/>
          </p:nvSpPr>
          <p:spPr>
            <a:xfrm>
              <a:off x="1966775" y="4216453"/>
              <a:ext cx="410241" cy="154718"/>
            </a:xfrm>
            <a:custGeom>
              <a:avLst/>
              <a:gdLst>
                <a:gd name="connsiteX0" fmla="*/ 400055 w 410241"/>
                <a:gd name="connsiteY0" fmla="*/ 73150 h 154718"/>
                <a:gd name="connsiteX1" fmla="*/ 408133 w 410241"/>
                <a:gd name="connsiteY1" fmla="*/ 92897 h 154718"/>
                <a:gd name="connsiteX2" fmla="*/ 377166 w 410241"/>
                <a:gd name="connsiteY2" fmla="*/ 94693 h 154718"/>
                <a:gd name="connsiteX3" fmla="*/ 368863 w 410241"/>
                <a:gd name="connsiteY3" fmla="*/ 115188 h 154718"/>
                <a:gd name="connsiteX4" fmla="*/ 342609 w 410241"/>
                <a:gd name="connsiteY4" fmla="*/ 125959 h 154718"/>
                <a:gd name="connsiteX5" fmla="*/ 313212 w 410241"/>
                <a:gd name="connsiteY5" fmla="*/ 127455 h 154718"/>
                <a:gd name="connsiteX6" fmla="*/ 310445 w 410241"/>
                <a:gd name="connsiteY6" fmla="*/ 139797 h 154718"/>
                <a:gd name="connsiteX7" fmla="*/ 285836 w 410241"/>
                <a:gd name="connsiteY7" fmla="*/ 146229 h 154718"/>
                <a:gd name="connsiteX8" fmla="*/ 266463 w 410241"/>
                <a:gd name="connsiteY8" fmla="*/ 147426 h 154718"/>
                <a:gd name="connsiteX9" fmla="*/ 228016 w 410241"/>
                <a:gd name="connsiteY9" fmla="*/ 138301 h 154718"/>
                <a:gd name="connsiteX10" fmla="*/ 221508 w 410241"/>
                <a:gd name="connsiteY10" fmla="*/ 150717 h 154718"/>
                <a:gd name="connsiteX11" fmla="*/ 199592 w 410241"/>
                <a:gd name="connsiteY11" fmla="*/ 154532 h 154718"/>
                <a:gd name="connsiteX12" fmla="*/ 161968 w 410241"/>
                <a:gd name="connsiteY12" fmla="*/ 144584 h 154718"/>
                <a:gd name="connsiteX13" fmla="*/ 138930 w 410241"/>
                <a:gd name="connsiteY13" fmla="*/ 142789 h 154718"/>
                <a:gd name="connsiteX14" fmla="*/ 125241 w 410241"/>
                <a:gd name="connsiteY14" fmla="*/ 146828 h 154718"/>
                <a:gd name="connsiteX15" fmla="*/ 96219 w 410241"/>
                <a:gd name="connsiteY15" fmla="*/ 151914 h 154718"/>
                <a:gd name="connsiteX16" fmla="*/ 66000 w 410241"/>
                <a:gd name="connsiteY16" fmla="*/ 144584 h 154718"/>
                <a:gd name="connsiteX17" fmla="*/ 25159 w 410241"/>
                <a:gd name="connsiteY17" fmla="*/ 135982 h 154718"/>
                <a:gd name="connsiteX18" fmla="*/ 2196 w 410241"/>
                <a:gd name="connsiteY18" fmla="*/ 121845 h 154718"/>
                <a:gd name="connsiteX19" fmla="*/ 6534 w 410241"/>
                <a:gd name="connsiteY19" fmla="*/ 98956 h 154718"/>
                <a:gd name="connsiteX20" fmla="*/ 5861 w 410241"/>
                <a:gd name="connsiteY20" fmla="*/ 51907 h 154718"/>
                <a:gd name="connsiteX21" fmla="*/ 18428 w 410241"/>
                <a:gd name="connsiteY21" fmla="*/ 76741 h 154718"/>
                <a:gd name="connsiteX22" fmla="*/ 76322 w 410241"/>
                <a:gd name="connsiteY22" fmla="*/ 91252 h 154718"/>
                <a:gd name="connsiteX23" fmla="*/ 108785 w 410241"/>
                <a:gd name="connsiteY23" fmla="*/ 88035 h 154718"/>
                <a:gd name="connsiteX24" fmla="*/ 139902 w 410241"/>
                <a:gd name="connsiteY24" fmla="*/ 87736 h 154718"/>
                <a:gd name="connsiteX25" fmla="*/ 190840 w 410241"/>
                <a:gd name="connsiteY25" fmla="*/ 70233 h 154718"/>
                <a:gd name="connsiteX26" fmla="*/ 240956 w 410241"/>
                <a:gd name="connsiteY26" fmla="*/ 65670 h 154718"/>
                <a:gd name="connsiteX27" fmla="*/ 276785 w 410241"/>
                <a:gd name="connsiteY27" fmla="*/ 50561 h 154718"/>
                <a:gd name="connsiteX28" fmla="*/ 230484 w 410241"/>
                <a:gd name="connsiteY28" fmla="*/ 13610 h 154718"/>
                <a:gd name="connsiteX29" fmla="*/ 212383 w 410241"/>
                <a:gd name="connsiteY29" fmla="*/ 819 h 154718"/>
                <a:gd name="connsiteX30" fmla="*/ 233027 w 410241"/>
                <a:gd name="connsiteY30" fmla="*/ 3961 h 154718"/>
                <a:gd name="connsiteX31" fmla="*/ 251727 w 410241"/>
                <a:gd name="connsiteY31" fmla="*/ 4036 h 154718"/>
                <a:gd name="connsiteX32" fmla="*/ 300496 w 410241"/>
                <a:gd name="connsiteY32" fmla="*/ 10394 h 154718"/>
                <a:gd name="connsiteX33" fmla="*/ 344853 w 410241"/>
                <a:gd name="connsiteY33" fmla="*/ 25653 h 154718"/>
                <a:gd name="connsiteX34" fmla="*/ 380532 w 410241"/>
                <a:gd name="connsiteY34" fmla="*/ 45923 h 154718"/>
                <a:gd name="connsiteX35" fmla="*/ 378512 w 410241"/>
                <a:gd name="connsiteY35" fmla="*/ 58116 h 154718"/>
                <a:gd name="connsiteX36" fmla="*/ 400129 w 410241"/>
                <a:gd name="connsiteY36" fmla="*/ 73150 h 1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0241" h="154718">
                  <a:moveTo>
                    <a:pt x="400055" y="73150"/>
                  </a:moveTo>
                  <a:cubicBezTo>
                    <a:pt x="405141" y="77863"/>
                    <a:pt x="414416" y="86914"/>
                    <a:pt x="408133" y="92897"/>
                  </a:cubicBezTo>
                  <a:cubicBezTo>
                    <a:pt x="402224" y="98507"/>
                    <a:pt x="384945" y="95291"/>
                    <a:pt x="377166" y="94693"/>
                  </a:cubicBezTo>
                  <a:cubicBezTo>
                    <a:pt x="378064" y="101051"/>
                    <a:pt x="372902" y="109952"/>
                    <a:pt x="368863" y="115188"/>
                  </a:cubicBezTo>
                  <a:cubicBezTo>
                    <a:pt x="362954" y="122967"/>
                    <a:pt x="353978" y="124613"/>
                    <a:pt x="342609" y="125959"/>
                  </a:cubicBezTo>
                  <a:cubicBezTo>
                    <a:pt x="335278" y="126856"/>
                    <a:pt x="318897" y="123715"/>
                    <a:pt x="313212" y="127455"/>
                  </a:cubicBezTo>
                  <a:cubicBezTo>
                    <a:pt x="307827" y="130971"/>
                    <a:pt x="313212" y="136281"/>
                    <a:pt x="310445" y="139797"/>
                  </a:cubicBezTo>
                  <a:cubicBezTo>
                    <a:pt x="309024" y="141517"/>
                    <a:pt x="290623" y="145257"/>
                    <a:pt x="285836" y="146229"/>
                  </a:cubicBezTo>
                  <a:cubicBezTo>
                    <a:pt x="280675" y="147277"/>
                    <a:pt x="271848" y="147950"/>
                    <a:pt x="266463" y="147426"/>
                  </a:cubicBezTo>
                  <a:cubicBezTo>
                    <a:pt x="255916" y="146379"/>
                    <a:pt x="238787" y="132541"/>
                    <a:pt x="228016" y="138301"/>
                  </a:cubicBezTo>
                  <a:cubicBezTo>
                    <a:pt x="223977" y="140470"/>
                    <a:pt x="224725" y="148099"/>
                    <a:pt x="221508" y="150717"/>
                  </a:cubicBezTo>
                  <a:cubicBezTo>
                    <a:pt x="216571" y="154682"/>
                    <a:pt x="205950" y="155056"/>
                    <a:pt x="199592" y="154532"/>
                  </a:cubicBezTo>
                  <a:cubicBezTo>
                    <a:pt x="186502" y="153410"/>
                    <a:pt x="174459" y="147351"/>
                    <a:pt x="161968" y="144584"/>
                  </a:cubicBezTo>
                  <a:cubicBezTo>
                    <a:pt x="154338" y="142938"/>
                    <a:pt x="146260" y="141068"/>
                    <a:pt x="138930" y="142789"/>
                  </a:cubicBezTo>
                  <a:cubicBezTo>
                    <a:pt x="134442" y="143836"/>
                    <a:pt x="130253" y="145781"/>
                    <a:pt x="125241" y="146828"/>
                  </a:cubicBezTo>
                  <a:cubicBezTo>
                    <a:pt x="115816" y="148773"/>
                    <a:pt x="106093" y="150717"/>
                    <a:pt x="96219" y="151914"/>
                  </a:cubicBezTo>
                  <a:cubicBezTo>
                    <a:pt x="83653" y="153485"/>
                    <a:pt x="77070" y="147127"/>
                    <a:pt x="66000" y="144584"/>
                  </a:cubicBezTo>
                  <a:cubicBezTo>
                    <a:pt x="51863" y="141442"/>
                    <a:pt x="38923" y="141293"/>
                    <a:pt x="25159" y="135982"/>
                  </a:cubicBezTo>
                  <a:cubicBezTo>
                    <a:pt x="16333" y="132541"/>
                    <a:pt x="6385" y="129923"/>
                    <a:pt x="2196" y="121845"/>
                  </a:cubicBezTo>
                  <a:cubicBezTo>
                    <a:pt x="-2516" y="112794"/>
                    <a:pt x="5861" y="107558"/>
                    <a:pt x="6534" y="98956"/>
                  </a:cubicBezTo>
                  <a:cubicBezTo>
                    <a:pt x="7432" y="88185"/>
                    <a:pt x="-8126" y="59088"/>
                    <a:pt x="5861" y="51907"/>
                  </a:cubicBezTo>
                  <a:cubicBezTo>
                    <a:pt x="22167" y="43530"/>
                    <a:pt x="16483" y="72103"/>
                    <a:pt x="18428" y="76741"/>
                  </a:cubicBezTo>
                  <a:cubicBezTo>
                    <a:pt x="24636" y="91551"/>
                    <a:pt x="61736" y="92000"/>
                    <a:pt x="76322" y="91252"/>
                  </a:cubicBezTo>
                  <a:cubicBezTo>
                    <a:pt x="87617" y="90653"/>
                    <a:pt x="97491" y="87512"/>
                    <a:pt x="108785" y="88035"/>
                  </a:cubicBezTo>
                  <a:cubicBezTo>
                    <a:pt x="120155" y="88634"/>
                    <a:pt x="128084" y="89457"/>
                    <a:pt x="139902" y="87736"/>
                  </a:cubicBezTo>
                  <a:cubicBezTo>
                    <a:pt x="160472" y="84670"/>
                    <a:pt x="173786" y="77937"/>
                    <a:pt x="190840" y="70233"/>
                  </a:cubicBezTo>
                  <a:cubicBezTo>
                    <a:pt x="205725" y="63501"/>
                    <a:pt x="224500" y="66568"/>
                    <a:pt x="240956" y="65670"/>
                  </a:cubicBezTo>
                  <a:cubicBezTo>
                    <a:pt x="252326" y="65072"/>
                    <a:pt x="273195" y="61332"/>
                    <a:pt x="276785" y="50561"/>
                  </a:cubicBezTo>
                  <a:cubicBezTo>
                    <a:pt x="281647" y="35900"/>
                    <a:pt x="244172" y="16826"/>
                    <a:pt x="230484" y="13610"/>
                  </a:cubicBezTo>
                  <a:cubicBezTo>
                    <a:pt x="225921" y="12563"/>
                    <a:pt x="199667" y="6205"/>
                    <a:pt x="212383" y="819"/>
                  </a:cubicBezTo>
                  <a:cubicBezTo>
                    <a:pt x="218591" y="-1873"/>
                    <a:pt x="226894" y="2839"/>
                    <a:pt x="233027" y="3961"/>
                  </a:cubicBezTo>
                  <a:cubicBezTo>
                    <a:pt x="239759" y="5158"/>
                    <a:pt x="244771" y="4110"/>
                    <a:pt x="251727" y="4036"/>
                  </a:cubicBezTo>
                  <a:cubicBezTo>
                    <a:pt x="268033" y="4036"/>
                    <a:pt x="284564" y="7476"/>
                    <a:pt x="300496" y="10394"/>
                  </a:cubicBezTo>
                  <a:cubicBezTo>
                    <a:pt x="316803" y="13386"/>
                    <a:pt x="329668" y="20267"/>
                    <a:pt x="344853" y="25653"/>
                  </a:cubicBezTo>
                  <a:cubicBezTo>
                    <a:pt x="356072" y="29617"/>
                    <a:pt x="381804" y="33731"/>
                    <a:pt x="380532" y="45923"/>
                  </a:cubicBezTo>
                  <a:cubicBezTo>
                    <a:pt x="379934" y="51683"/>
                    <a:pt x="375071" y="52132"/>
                    <a:pt x="378512" y="58116"/>
                  </a:cubicBezTo>
                  <a:cubicBezTo>
                    <a:pt x="382701" y="65296"/>
                    <a:pt x="394071" y="67466"/>
                    <a:pt x="400129" y="73150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28000">
                  <a:srgbClr val="E01520"/>
                </a:gs>
                <a:gs pos="83000">
                  <a:srgbClr val="D64019"/>
                </a:gs>
                <a:gs pos="100000">
                  <a:srgbClr val="D34F17"/>
                </a:gs>
              </a:gsLst>
              <a:lin ang="508496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001807AF-FCB3-03B6-6365-C7E8BD4781DA}"/>
                </a:ext>
              </a:extLst>
            </p:cNvPr>
            <p:cNvSpPr/>
            <p:nvPr/>
          </p:nvSpPr>
          <p:spPr>
            <a:xfrm>
              <a:off x="1841345" y="4034637"/>
              <a:ext cx="122123" cy="74912"/>
            </a:xfrm>
            <a:custGeom>
              <a:avLst/>
              <a:gdLst>
                <a:gd name="connsiteX0" fmla="*/ 18270 w 122123"/>
                <a:gd name="connsiteY0" fmla="*/ 30868 h 74912"/>
                <a:gd name="connsiteX1" fmla="*/ 3310 w 122123"/>
                <a:gd name="connsiteY1" fmla="*/ 2220 h 74912"/>
                <a:gd name="connsiteX2" fmla="*/ 39887 w 122123"/>
                <a:gd name="connsiteY2" fmla="*/ 7231 h 74912"/>
                <a:gd name="connsiteX3" fmla="*/ 80129 w 122123"/>
                <a:gd name="connsiteY3" fmla="*/ 8802 h 74912"/>
                <a:gd name="connsiteX4" fmla="*/ 117678 w 122123"/>
                <a:gd name="connsiteY4" fmla="*/ 16133 h 74912"/>
                <a:gd name="connsiteX5" fmla="*/ 111320 w 122123"/>
                <a:gd name="connsiteY5" fmla="*/ 37001 h 74912"/>
                <a:gd name="connsiteX6" fmla="*/ 102868 w 122123"/>
                <a:gd name="connsiteY6" fmla="*/ 62658 h 74912"/>
                <a:gd name="connsiteX7" fmla="*/ 83345 w 122123"/>
                <a:gd name="connsiteY7" fmla="*/ 72082 h 74912"/>
                <a:gd name="connsiteX8" fmla="*/ 37044 w 122123"/>
                <a:gd name="connsiteY8" fmla="*/ 65500 h 74912"/>
                <a:gd name="connsiteX9" fmla="*/ 18344 w 122123"/>
                <a:gd name="connsiteY9" fmla="*/ 30793 h 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123" h="74912">
                  <a:moveTo>
                    <a:pt x="18270" y="30868"/>
                  </a:moveTo>
                  <a:cubicBezTo>
                    <a:pt x="12809" y="22939"/>
                    <a:pt x="-7985" y="10747"/>
                    <a:pt x="3310" y="2220"/>
                  </a:cubicBezTo>
                  <a:cubicBezTo>
                    <a:pt x="12211" y="-4512"/>
                    <a:pt x="28966" y="6109"/>
                    <a:pt x="39887" y="7231"/>
                  </a:cubicBezTo>
                  <a:cubicBezTo>
                    <a:pt x="52977" y="8578"/>
                    <a:pt x="67189" y="7007"/>
                    <a:pt x="80129" y="8802"/>
                  </a:cubicBezTo>
                  <a:cubicBezTo>
                    <a:pt x="88731" y="9999"/>
                    <a:pt x="111245" y="11570"/>
                    <a:pt x="117678" y="16133"/>
                  </a:cubicBezTo>
                  <a:cubicBezTo>
                    <a:pt x="128748" y="23986"/>
                    <a:pt x="116257" y="30793"/>
                    <a:pt x="111320" y="37001"/>
                  </a:cubicBezTo>
                  <a:cubicBezTo>
                    <a:pt x="105261" y="44556"/>
                    <a:pt x="103092" y="53083"/>
                    <a:pt x="102868" y="62658"/>
                  </a:cubicBezTo>
                  <a:cubicBezTo>
                    <a:pt x="102569" y="77094"/>
                    <a:pt x="104738" y="76645"/>
                    <a:pt x="83345" y="72082"/>
                  </a:cubicBezTo>
                  <a:cubicBezTo>
                    <a:pt x="68535" y="68941"/>
                    <a:pt x="50882" y="72082"/>
                    <a:pt x="37044" y="65500"/>
                  </a:cubicBezTo>
                  <a:cubicBezTo>
                    <a:pt x="21486" y="58095"/>
                    <a:pt x="26348" y="42686"/>
                    <a:pt x="18344" y="30793"/>
                  </a:cubicBezTo>
                  <a:close/>
                </a:path>
              </a:pathLst>
            </a:custGeom>
            <a:gradFill>
              <a:gsLst>
                <a:gs pos="0">
                  <a:srgbClr val="F9BD99"/>
                </a:gs>
                <a:gs pos="4000">
                  <a:srgbClr val="F7B392"/>
                </a:gs>
                <a:gs pos="23000">
                  <a:srgbClr val="F28F7A"/>
                </a:gs>
                <a:gs pos="42000">
                  <a:srgbClr val="EE7368"/>
                </a:gs>
                <a:gs pos="62000">
                  <a:srgbClr val="EC5F5A"/>
                </a:gs>
                <a:gs pos="81000">
                  <a:srgbClr val="EA5352"/>
                </a:gs>
                <a:gs pos="100000">
                  <a:srgbClr val="EA5050"/>
                </a:gs>
              </a:gsLst>
              <a:lin ang="471238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EF1D9633-C3D8-7628-C978-0A7FEEE64501}"/>
                </a:ext>
              </a:extLst>
            </p:cNvPr>
            <p:cNvSpPr/>
            <p:nvPr/>
          </p:nvSpPr>
          <p:spPr>
            <a:xfrm>
              <a:off x="1726297" y="4148276"/>
              <a:ext cx="151382" cy="82850"/>
            </a:xfrm>
            <a:custGeom>
              <a:avLst/>
              <a:gdLst>
                <a:gd name="connsiteX0" fmla="*/ 118058 w 151382"/>
                <a:gd name="connsiteY0" fmla="*/ 69072 h 82850"/>
                <a:gd name="connsiteX1" fmla="*/ 114617 w 151382"/>
                <a:gd name="connsiteY1" fmla="*/ 73784 h 82850"/>
                <a:gd name="connsiteX2" fmla="*/ 91878 w 151382"/>
                <a:gd name="connsiteY2" fmla="*/ 80516 h 82850"/>
                <a:gd name="connsiteX3" fmla="*/ 56947 w 151382"/>
                <a:gd name="connsiteY3" fmla="*/ 63911 h 82850"/>
                <a:gd name="connsiteX4" fmla="*/ 25531 w 151382"/>
                <a:gd name="connsiteY4" fmla="*/ 47605 h 82850"/>
                <a:gd name="connsiteX5" fmla="*/ 6981 w 151382"/>
                <a:gd name="connsiteY5" fmla="*/ 20004 h 82850"/>
                <a:gd name="connsiteX6" fmla="*/ 10197 w 151382"/>
                <a:gd name="connsiteY6" fmla="*/ 331 h 82850"/>
                <a:gd name="connsiteX7" fmla="*/ 68316 w 151382"/>
                <a:gd name="connsiteY7" fmla="*/ 4894 h 82850"/>
                <a:gd name="connsiteX8" fmla="*/ 103846 w 151382"/>
                <a:gd name="connsiteY8" fmla="*/ 8784 h 82850"/>
                <a:gd name="connsiteX9" fmla="*/ 123818 w 151382"/>
                <a:gd name="connsiteY9" fmla="*/ 28381 h 82850"/>
                <a:gd name="connsiteX10" fmla="*/ 147828 w 151382"/>
                <a:gd name="connsiteY10" fmla="*/ 44463 h 82850"/>
                <a:gd name="connsiteX11" fmla="*/ 136085 w 151382"/>
                <a:gd name="connsiteY11" fmla="*/ 57703 h 82850"/>
                <a:gd name="connsiteX12" fmla="*/ 118133 w 151382"/>
                <a:gd name="connsiteY12" fmla="*/ 68997 h 8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1382" h="82850">
                  <a:moveTo>
                    <a:pt x="118058" y="69072"/>
                  </a:moveTo>
                  <a:cubicBezTo>
                    <a:pt x="116787" y="70568"/>
                    <a:pt x="115665" y="72139"/>
                    <a:pt x="114617" y="73784"/>
                  </a:cubicBezTo>
                  <a:cubicBezTo>
                    <a:pt x="107885" y="84107"/>
                    <a:pt x="105118" y="84481"/>
                    <a:pt x="91878" y="80516"/>
                  </a:cubicBezTo>
                  <a:cubicBezTo>
                    <a:pt x="78340" y="76477"/>
                    <a:pt x="69289" y="69745"/>
                    <a:pt x="56947" y="63911"/>
                  </a:cubicBezTo>
                  <a:cubicBezTo>
                    <a:pt x="45054" y="58301"/>
                    <a:pt x="35704" y="55907"/>
                    <a:pt x="25531" y="47605"/>
                  </a:cubicBezTo>
                  <a:cubicBezTo>
                    <a:pt x="14536" y="38703"/>
                    <a:pt x="16406" y="29578"/>
                    <a:pt x="6981" y="20004"/>
                  </a:cubicBezTo>
                  <a:cubicBezTo>
                    <a:pt x="-649" y="12299"/>
                    <a:pt x="-5062" y="2276"/>
                    <a:pt x="10197" y="331"/>
                  </a:cubicBezTo>
                  <a:cubicBezTo>
                    <a:pt x="29196" y="-2062"/>
                    <a:pt x="49617" y="9457"/>
                    <a:pt x="68316" y="4894"/>
                  </a:cubicBezTo>
                  <a:cubicBezTo>
                    <a:pt x="84099" y="1079"/>
                    <a:pt x="90831" y="-1838"/>
                    <a:pt x="103846" y="8784"/>
                  </a:cubicBezTo>
                  <a:cubicBezTo>
                    <a:pt x="112299" y="15665"/>
                    <a:pt x="117609" y="20602"/>
                    <a:pt x="123818" y="28381"/>
                  </a:cubicBezTo>
                  <a:cubicBezTo>
                    <a:pt x="129876" y="36085"/>
                    <a:pt x="141246" y="37357"/>
                    <a:pt x="147828" y="44463"/>
                  </a:cubicBezTo>
                  <a:cubicBezTo>
                    <a:pt x="157552" y="54935"/>
                    <a:pt x="145210" y="55384"/>
                    <a:pt x="136085" y="57703"/>
                  </a:cubicBezTo>
                  <a:cubicBezTo>
                    <a:pt x="128156" y="59647"/>
                    <a:pt x="122546" y="63686"/>
                    <a:pt x="118133" y="68997"/>
                  </a:cubicBezTo>
                  <a:close/>
                </a:path>
              </a:pathLst>
            </a:custGeom>
            <a:gradFill>
              <a:gsLst>
                <a:gs pos="0">
                  <a:srgbClr val="F9BD99"/>
                </a:gs>
                <a:gs pos="2000">
                  <a:srgbClr val="F8B896"/>
                </a:gs>
                <a:gs pos="22000">
                  <a:srgbClr val="F3947E"/>
                </a:gs>
                <a:gs pos="42000">
                  <a:srgbClr val="EF776B"/>
                </a:gs>
                <a:gs pos="61000">
                  <a:srgbClr val="EC635D"/>
                </a:gs>
                <a:gs pos="81000">
                  <a:srgbClr val="EA5755"/>
                </a:gs>
                <a:gs pos="100000">
                  <a:srgbClr val="EA5353"/>
                </a:gs>
              </a:gsLst>
              <a:lin ang="1978439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BB1A1D7E-6E89-BEE4-6558-CC6EAA79237A}"/>
                </a:ext>
              </a:extLst>
            </p:cNvPr>
            <p:cNvSpPr/>
            <p:nvPr/>
          </p:nvSpPr>
          <p:spPr>
            <a:xfrm>
              <a:off x="1999778" y="4215440"/>
              <a:ext cx="193218" cy="79592"/>
            </a:xfrm>
            <a:custGeom>
              <a:avLst/>
              <a:gdLst>
                <a:gd name="connsiteX0" fmla="*/ 18711 w 193218"/>
                <a:gd name="connsiteY0" fmla="*/ 48433 h 79592"/>
                <a:gd name="connsiteX1" fmla="*/ 16542 w 193218"/>
                <a:gd name="connsiteY1" fmla="*/ 54193 h 79592"/>
                <a:gd name="connsiteX2" fmla="*/ 10932 w 193218"/>
                <a:gd name="connsiteY2" fmla="*/ 66011 h 79592"/>
                <a:gd name="connsiteX3" fmla="*/ 30080 w 193218"/>
                <a:gd name="connsiteY3" fmla="*/ 79550 h 79592"/>
                <a:gd name="connsiteX4" fmla="*/ 48182 w 193218"/>
                <a:gd name="connsiteY4" fmla="*/ 75885 h 79592"/>
                <a:gd name="connsiteX5" fmla="*/ 72417 w 193218"/>
                <a:gd name="connsiteY5" fmla="*/ 69003 h 79592"/>
                <a:gd name="connsiteX6" fmla="*/ 117745 w 193218"/>
                <a:gd name="connsiteY6" fmla="*/ 70349 h 79592"/>
                <a:gd name="connsiteX7" fmla="*/ 134351 w 193218"/>
                <a:gd name="connsiteY7" fmla="*/ 60999 h 79592"/>
                <a:gd name="connsiteX8" fmla="*/ 157988 w 193218"/>
                <a:gd name="connsiteY8" fmla="*/ 54342 h 79592"/>
                <a:gd name="connsiteX9" fmla="*/ 193218 w 193218"/>
                <a:gd name="connsiteY9" fmla="*/ 40130 h 79592"/>
                <a:gd name="connsiteX10" fmla="*/ 158436 w 193218"/>
                <a:gd name="connsiteY10" fmla="*/ 27788 h 79592"/>
                <a:gd name="connsiteX11" fmla="*/ 97475 w 193218"/>
                <a:gd name="connsiteY11" fmla="*/ 12754 h 79592"/>
                <a:gd name="connsiteX12" fmla="*/ 63965 w 193218"/>
                <a:gd name="connsiteY12" fmla="*/ 1310 h 79592"/>
                <a:gd name="connsiteX13" fmla="*/ 36289 w 193218"/>
                <a:gd name="connsiteY13" fmla="*/ 10360 h 79592"/>
                <a:gd name="connsiteX14" fmla="*/ 6818 w 193218"/>
                <a:gd name="connsiteY14" fmla="*/ 14549 h 79592"/>
                <a:gd name="connsiteX15" fmla="*/ 10483 w 193218"/>
                <a:gd name="connsiteY15" fmla="*/ 31155 h 79592"/>
                <a:gd name="connsiteX16" fmla="*/ 18636 w 193218"/>
                <a:gd name="connsiteY16" fmla="*/ 48358 h 7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3218" h="79592">
                  <a:moveTo>
                    <a:pt x="18711" y="48433"/>
                  </a:moveTo>
                  <a:cubicBezTo>
                    <a:pt x="18412" y="50303"/>
                    <a:pt x="17664" y="52248"/>
                    <a:pt x="16542" y="54193"/>
                  </a:cubicBezTo>
                  <a:cubicBezTo>
                    <a:pt x="14223" y="58456"/>
                    <a:pt x="10034" y="60626"/>
                    <a:pt x="10932" y="66011"/>
                  </a:cubicBezTo>
                  <a:cubicBezTo>
                    <a:pt x="12203" y="73042"/>
                    <a:pt x="21852" y="79026"/>
                    <a:pt x="30080" y="79550"/>
                  </a:cubicBezTo>
                  <a:cubicBezTo>
                    <a:pt x="35990" y="79924"/>
                    <a:pt x="42871" y="77755"/>
                    <a:pt x="48182" y="75885"/>
                  </a:cubicBezTo>
                  <a:cubicBezTo>
                    <a:pt x="56485" y="73042"/>
                    <a:pt x="63441" y="70499"/>
                    <a:pt x="72417" y="69003"/>
                  </a:cubicBezTo>
                  <a:cubicBezTo>
                    <a:pt x="87227" y="66609"/>
                    <a:pt x="103085" y="74164"/>
                    <a:pt x="117745" y="70349"/>
                  </a:cubicBezTo>
                  <a:cubicBezTo>
                    <a:pt x="124777" y="68479"/>
                    <a:pt x="128143" y="63842"/>
                    <a:pt x="134351" y="60999"/>
                  </a:cubicBezTo>
                  <a:cubicBezTo>
                    <a:pt x="140858" y="58082"/>
                    <a:pt x="150732" y="55838"/>
                    <a:pt x="157988" y="54342"/>
                  </a:cubicBezTo>
                  <a:cubicBezTo>
                    <a:pt x="170330" y="51799"/>
                    <a:pt x="188132" y="51575"/>
                    <a:pt x="193218" y="40130"/>
                  </a:cubicBezTo>
                  <a:cubicBezTo>
                    <a:pt x="188730" y="30855"/>
                    <a:pt x="168385" y="30033"/>
                    <a:pt x="158436" y="27788"/>
                  </a:cubicBezTo>
                  <a:cubicBezTo>
                    <a:pt x="139288" y="23525"/>
                    <a:pt x="112659" y="25395"/>
                    <a:pt x="97475" y="12754"/>
                  </a:cubicBezTo>
                  <a:cubicBezTo>
                    <a:pt x="85432" y="2731"/>
                    <a:pt x="80944" y="-2655"/>
                    <a:pt x="63965" y="1310"/>
                  </a:cubicBezTo>
                  <a:cubicBezTo>
                    <a:pt x="52969" y="3853"/>
                    <a:pt x="45713" y="6022"/>
                    <a:pt x="36289" y="10360"/>
                  </a:cubicBezTo>
                  <a:cubicBezTo>
                    <a:pt x="27014" y="14699"/>
                    <a:pt x="16242" y="11033"/>
                    <a:pt x="6818" y="14549"/>
                  </a:cubicBezTo>
                  <a:cubicBezTo>
                    <a:pt x="-7170" y="19785"/>
                    <a:pt x="3601" y="25320"/>
                    <a:pt x="10483" y="31155"/>
                  </a:cubicBezTo>
                  <a:cubicBezTo>
                    <a:pt x="16841" y="36540"/>
                    <a:pt x="19758" y="42150"/>
                    <a:pt x="18636" y="48358"/>
                  </a:cubicBezTo>
                  <a:close/>
                </a:path>
              </a:pathLst>
            </a:custGeom>
            <a:gradFill>
              <a:gsLst>
                <a:gs pos="0">
                  <a:srgbClr val="F9BD99"/>
                </a:gs>
                <a:gs pos="7000">
                  <a:srgbClr val="F6AD8E"/>
                </a:gs>
                <a:gs pos="24000">
                  <a:srgbClr val="F28B77"/>
                </a:gs>
                <a:gs pos="42000">
                  <a:srgbClr val="EE7166"/>
                </a:gs>
                <a:gs pos="61000">
                  <a:srgbClr val="EC5E59"/>
                </a:gs>
                <a:gs pos="79000">
                  <a:srgbClr val="EA5352"/>
                </a:gs>
                <a:gs pos="100000">
                  <a:srgbClr val="EA5050"/>
                </a:gs>
              </a:gsLst>
              <a:lin ang="1732336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0A7FCF-A0E3-90E3-6BE9-494E15355D3B}"/>
                </a:ext>
              </a:extLst>
            </p:cNvPr>
            <p:cNvSpPr/>
            <p:nvPr/>
          </p:nvSpPr>
          <p:spPr>
            <a:xfrm>
              <a:off x="2049661" y="4095761"/>
              <a:ext cx="135630" cy="68586"/>
            </a:xfrm>
            <a:custGeom>
              <a:avLst/>
              <a:gdLst>
                <a:gd name="connsiteX0" fmla="*/ 46170 w 135630"/>
                <a:gd name="connsiteY0" fmla="*/ 57259 h 68586"/>
                <a:gd name="connsiteX1" fmla="*/ 53875 w 135630"/>
                <a:gd name="connsiteY1" fmla="*/ 53145 h 68586"/>
                <a:gd name="connsiteX2" fmla="*/ 96436 w 135630"/>
                <a:gd name="connsiteY2" fmla="*/ 53668 h 68586"/>
                <a:gd name="connsiteX3" fmla="*/ 118128 w 135630"/>
                <a:gd name="connsiteY3" fmla="*/ 55837 h 68586"/>
                <a:gd name="connsiteX4" fmla="*/ 135332 w 135630"/>
                <a:gd name="connsiteY4" fmla="*/ 48657 h 68586"/>
                <a:gd name="connsiteX5" fmla="*/ 127328 w 135630"/>
                <a:gd name="connsiteY5" fmla="*/ 40803 h 68586"/>
                <a:gd name="connsiteX6" fmla="*/ 121120 w 135630"/>
                <a:gd name="connsiteY6" fmla="*/ 31079 h 68586"/>
                <a:gd name="connsiteX7" fmla="*/ 98455 w 135630"/>
                <a:gd name="connsiteY7" fmla="*/ 17839 h 68586"/>
                <a:gd name="connsiteX8" fmla="*/ 89853 w 135630"/>
                <a:gd name="connsiteY8" fmla="*/ 10060 h 68586"/>
                <a:gd name="connsiteX9" fmla="*/ 65170 w 135630"/>
                <a:gd name="connsiteY9" fmla="*/ 37 h 68586"/>
                <a:gd name="connsiteX10" fmla="*/ 31734 w 135630"/>
                <a:gd name="connsiteY10" fmla="*/ 18064 h 68586"/>
                <a:gd name="connsiteX11" fmla="*/ 8546 w 135630"/>
                <a:gd name="connsiteY11" fmla="*/ 35791 h 68586"/>
                <a:gd name="connsiteX12" fmla="*/ 4806 w 135630"/>
                <a:gd name="connsiteY12" fmla="*/ 55538 h 68586"/>
                <a:gd name="connsiteX13" fmla="*/ 30537 w 135630"/>
                <a:gd name="connsiteY13" fmla="*/ 67057 h 68586"/>
                <a:gd name="connsiteX14" fmla="*/ 46245 w 135630"/>
                <a:gd name="connsiteY14" fmla="*/ 57334 h 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630" h="68586">
                  <a:moveTo>
                    <a:pt x="46170" y="57259"/>
                  </a:moveTo>
                  <a:cubicBezTo>
                    <a:pt x="48489" y="55613"/>
                    <a:pt x="50958" y="54117"/>
                    <a:pt x="53875" y="53145"/>
                  </a:cubicBezTo>
                  <a:cubicBezTo>
                    <a:pt x="65843" y="48806"/>
                    <a:pt x="83869" y="50377"/>
                    <a:pt x="96436" y="53668"/>
                  </a:cubicBezTo>
                  <a:cubicBezTo>
                    <a:pt x="103691" y="55613"/>
                    <a:pt x="110348" y="56885"/>
                    <a:pt x="118128" y="55837"/>
                  </a:cubicBezTo>
                  <a:cubicBezTo>
                    <a:pt x="121868" y="55314"/>
                    <a:pt x="133835" y="52023"/>
                    <a:pt x="135332" y="48657"/>
                  </a:cubicBezTo>
                  <a:cubicBezTo>
                    <a:pt x="137202" y="44468"/>
                    <a:pt x="129796" y="43346"/>
                    <a:pt x="127328" y="40803"/>
                  </a:cubicBezTo>
                  <a:cubicBezTo>
                    <a:pt x="124411" y="37886"/>
                    <a:pt x="124261" y="34146"/>
                    <a:pt x="121120" y="31079"/>
                  </a:cubicBezTo>
                  <a:cubicBezTo>
                    <a:pt x="115061" y="25170"/>
                    <a:pt x="106833" y="20981"/>
                    <a:pt x="98455" y="17839"/>
                  </a:cubicBezTo>
                  <a:cubicBezTo>
                    <a:pt x="90452" y="14847"/>
                    <a:pt x="91948" y="15371"/>
                    <a:pt x="89853" y="10060"/>
                  </a:cubicBezTo>
                  <a:cubicBezTo>
                    <a:pt x="86712" y="2057"/>
                    <a:pt x="75118" y="-337"/>
                    <a:pt x="65170" y="37"/>
                  </a:cubicBezTo>
                  <a:cubicBezTo>
                    <a:pt x="50733" y="561"/>
                    <a:pt x="38915" y="8714"/>
                    <a:pt x="31734" y="18064"/>
                  </a:cubicBezTo>
                  <a:cubicBezTo>
                    <a:pt x="24329" y="27713"/>
                    <a:pt x="22160" y="32500"/>
                    <a:pt x="8546" y="35791"/>
                  </a:cubicBezTo>
                  <a:cubicBezTo>
                    <a:pt x="-3945" y="38783"/>
                    <a:pt x="-504" y="48058"/>
                    <a:pt x="4806" y="55538"/>
                  </a:cubicBezTo>
                  <a:cubicBezTo>
                    <a:pt x="11538" y="65187"/>
                    <a:pt x="16774" y="71695"/>
                    <a:pt x="30537" y="67057"/>
                  </a:cubicBezTo>
                  <a:cubicBezTo>
                    <a:pt x="36895" y="64888"/>
                    <a:pt x="41234" y="60774"/>
                    <a:pt x="46245" y="57334"/>
                  </a:cubicBezTo>
                  <a:close/>
                </a:path>
              </a:pathLst>
            </a:custGeom>
            <a:gradFill>
              <a:gsLst>
                <a:gs pos="0">
                  <a:srgbClr val="F9BD99"/>
                </a:gs>
                <a:gs pos="7000">
                  <a:srgbClr val="F6AD8E"/>
                </a:gs>
                <a:gs pos="24000">
                  <a:srgbClr val="F28B77"/>
                </a:gs>
                <a:gs pos="42000">
                  <a:srgbClr val="EE7166"/>
                </a:gs>
                <a:gs pos="61000">
                  <a:srgbClr val="EC5E59"/>
                </a:gs>
                <a:gs pos="79000">
                  <a:srgbClr val="EA5352"/>
                </a:gs>
                <a:gs pos="100000">
                  <a:srgbClr val="EA5050"/>
                </a:gs>
              </a:gsLst>
              <a:lin ang="69252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id="{80A3D510-5D22-0440-848A-EDBE50CE8CDC}"/>
                </a:ext>
              </a:extLst>
            </p:cNvPr>
            <p:cNvSpPr/>
            <p:nvPr/>
          </p:nvSpPr>
          <p:spPr>
            <a:xfrm>
              <a:off x="1586961" y="4071932"/>
              <a:ext cx="98744" cy="90139"/>
            </a:xfrm>
            <a:custGeom>
              <a:avLst/>
              <a:gdLst>
                <a:gd name="connsiteX0" fmla="*/ 39130 w 98744"/>
                <a:gd name="connsiteY0" fmla="*/ 2773 h 90139"/>
                <a:gd name="connsiteX1" fmla="*/ 14446 w 98744"/>
                <a:gd name="connsiteY1" fmla="*/ 4943 h 90139"/>
                <a:gd name="connsiteX2" fmla="*/ 16166 w 98744"/>
                <a:gd name="connsiteY2" fmla="*/ 17434 h 90139"/>
                <a:gd name="connsiteX3" fmla="*/ 11603 w 98744"/>
                <a:gd name="connsiteY3" fmla="*/ 29028 h 90139"/>
                <a:gd name="connsiteX4" fmla="*/ 982 w 98744"/>
                <a:gd name="connsiteY4" fmla="*/ 40547 h 90139"/>
                <a:gd name="connsiteX5" fmla="*/ 8985 w 98744"/>
                <a:gd name="connsiteY5" fmla="*/ 57377 h 90139"/>
                <a:gd name="connsiteX6" fmla="*/ 5545 w 98744"/>
                <a:gd name="connsiteY6" fmla="*/ 69794 h 90139"/>
                <a:gd name="connsiteX7" fmla="*/ 13922 w 98744"/>
                <a:gd name="connsiteY7" fmla="*/ 81537 h 90139"/>
                <a:gd name="connsiteX8" fmla="*/ 22524 w 98744"/>
                <a:gd name="connsiteY8" fmla="*/ 90139 h 90139"/>
                <a:gd name="connsiteX9" fmla="*/ 23721 w 98744"/>
                <a:gd name="connsiteY9" fmla="*/ 79593 h 90139"/>
                <a:gd name="connsiteX10" fmla="*/ 42271 w 98744"/>
                <a:gd name="connsiteY10" fmla="*/ 77723 h 90139"/>
                <a:gd name="connsiteX11" fmla="*/ 13025 w 98744"/>
                <a:gd name="connsiteY11" fmla="*/ 47803 h 90139"/>
                <a:gd name="connsiteX12" fmla="*/ 31425 w 98744"/>
                <a:gd name="connsiteY12" fmla="*/ 19454 h 90139"/>
                <a:gd name="connsiteX13" fmla="*/ 62841 w 98744"/>
                <a:gd name="connsiteY13" fmla="*/ 15714 h 90139"/>
                <a:gd name="connsiteX14" fmla="*/ 82738 w 98744"/>
                <a:gd name="connsiteY14" fmla="*/ 26709 h 90139"/>
                <a:gd name="connsiteX15" fmla="*/ 98745 w 98744"/>
                <a:gd name="connsiteY15" fmla="*/ 12647 h 90139"/>
                <a:gd name="connsiteX16" fmla="*/ 73687 w 98744"/>
                <a:gd name="connsiteY16" fmla="*/ 8757 h 90139"/>
                <a:gd name="connsiteX17" fmla="*/ 39130 w 98744"/>
                <a:gd name="connsiteY17" fmla="*/ 2699 h 9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744" h="90139">
                  <a:moveTo>
                    <a:pt x="39130" y="2773"/>
                  </a:moveTo>
                  <a:cubicBezTo>
                    <a:pt x="32398" y="2100"/>
                    <a:pt x="19383" y="-368"/>
                    <a:pt x="14446" y="4943"/>
                  </a:cubicBezTo>
                  <a:cubicBezTo>
                    <a:pt x="10781" y="8907"/>
                    <a:pt x="15194" y="12796"/>
                    <a:pt x="16166" y="17434"/>
                  </a:cubicBezTo>
                  <a:cubicBezTo>
                    <a:pt x="17363" y="23044"/>
                    <a:pt x="15044" y="25138"/>
                    <a:pt x="11603" y="29028"/>
                  </a:cubicBezTo>
                  <a:cubicBezTo>
                    <a:pt x="8312" y="32768"/>
                    <a:pt x="3301" y="36284"/>
                    <a:pt x="982" y="40547"/>
                  </a:cubicBezTo>
                  <a:cubicBezTo>
                    <a:pt x="-3282" y="48625"/>
                    <a:pt x="7639" y="50346"/>
                    <a:pt x="8985" y="57377"/>
                  </a:cubicBezTo>
                  <a:cubicBezTo>
                    <a:pt x="9883" y="62239"/>
                    <a:pt x="3376" y="65081"/>
                    <a:pt x="5545" y="69794"/>
                  </a:cubicBezTo>
                  <a:cubicBezTo>
                    <a:pt x="7265" y="73459"/>
                    <a:pt x="11678" y="77723"/>
                    <a:pt x="13922" y="81537"/>
                  </a:cubicBezTo>
                  <a:cubicBezTo>
                    <a:pt x="16017" y="85128"/>
                    <a:pt x="18186" y="87970"/>
                    <a:pt x="22524" y="90139"/>
                  </a:cubicBezTo>
                  <a:cubicBezTo>
                    <a:pt x="21776" y="85427"/>
                    <a:pt x="17363" y="82958"/>
                    <a:pt x="23721" y="79593"/>
                  </a:cubicBezTo>
                  <a:cubicBezTo>
                    <a:pt x="28508" y="77124"/>
                    <a:pt x="36886" y="77573"/>
                    <a:pt x="42271" y="77723"/>
                  </a:cubicBezTo>
                  <a:cubicBezTo>
                    <a:pt x="31724" y="69719"/>
                    <a:pt x="13174" y="61416"/>
                    <a:pt x="13025" y="47803"/>
                  </a:cubicBezTo>
                  <a:cubicBezTo>
                    <a:pt x="12875" y="36882"/>
                    <a:pt x="21477" y="25512"/>
                    <a:pt x="31425" y="19454"/>
                  </a:cubicBezTo>
                  <a:cubicBezTo>
                    <a:pt x="40476" y="13919"/>
                    <a:pt x="51621" y="11001"/>
                    <a:pt x="62841" y="15714"/>
                  </a:cubicBezTo>
                  <a:cubicBezTo>
                    <a:pt x="68825" y="18182"/>
                    <a:pt x="76230" y="26634"/>
                    <a:pt x="82738" y="26709"/>
                  </a:cubicBezTo>
                  <a:cubicBezTo>
                    <a:pt x="79970" y="17284"/>
                    <a:pt x="87001" y="12049"/>
                    <a:pt x="98745" y="12647"/>
                  </a:cubicBezTo>
                  <a:cubicBezTo>
                    <a:pt x="91639" y="8907"/>
                    <a:pt x="81691" y="9879"/>
                    <a:pt x="73687" y="8757"/>
                  </a:cubicBezTo>
                  <a:cubicBezTo>
                    <a:pt x="70471" y="8309"/>
                    <a:pt x="52818" y="-5754"/>
                    <a:pt x="39130" y="2699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2000">
                  <a:srgbClr val="E5152E"/>
                </a:gs>
                <a:gs pos="37000">
                  <a:srgbClr val="EA404E"/>
                </a:gs>
                <a:gs pos="71000">
                  <a:srgbClr val="F2867F"/>
                </a:gs>
                <a:gs pos="100000">
                  <a:srgbClr val="F9C6AE"/>
                </a:gs>
              </a:gsLst>
              <a:lin ang="1160811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86E5F1ED-80BA-9BB6-4F01-0D49F260E679}"/>
                </a:ext>
              </a:extLst>
            </p:cNvPr>
            <p:cNvSpPr/>
            <p:nvPr/>
          </p:nvSpPr>
          <p:spPr>
            <a:xfrm>
              <a:off x="2174184" y="4096295"/>
              <a:ext cx="35776" cy="18748"/>
            </a:xfrm>
            <a:custGeom>
              <a:avLst/>
              <a:gdLst>
                <a:gd name="connsiteX0" fmla="*/ 37 w 35776"/>
                <a:gd name="connsiteY0" fmla="*/ 10424 h 18748"/>
                <a:gd name="connsiteX1" fmla="*/ 16792 w 35776"/>
                <a:gd name="connsiteY1" fmla="*/ 775 h 18748"/>
                <a:gd name="connsiteX2" fmla="*/ 35716 w 35776"/>
                <a:gd name="connsiteY2" fmla="*/ 8778 h 18748"/>
                <a:gd name="connsiteX3" fmla="*/ 18961 w 35776"/>
                <a:gd name="connsiteY3" fmla="*/ 18502 h 18748"/>
                <a:gd name="connsiteX4" fmla="*/ 37 w 35776"/>
                <a:gd name="connsiteY4" fmla="*/ 10424 h 1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76" h="18748">
                  <a:moveTo>
                    <a:pt x="37" y="10424"/>
                  </a:moveTo>
                  <a:cubicBezTo>
                    <a:pt x="-562" y="5562"/>
                    <a:pt x="6170" y="3243"/>
                    <a:pt x="16792" y="775"/>
                  </a:cubicBezTo>
                  <a:cubicBezTo>
                    <a:pt x="26217" y="-1469"/>
                    <a:pt x="35118" y="1149"/>
                    <a:pt x="35716" y="8778"/>
                  </a:cubicBezTo>
                  <a:cubicBezTo>
                    <a:pt x="36539" y="18876"/>
                    <a:pt x="28909" y="19250"/>
                    <a:pt x="18961" y="18502"/>
                  </a:cubicBezTo>
                  <a:cubicBezTo>
                    <a:pt x="9162" y="17754"/>
                    <a:pt x="635" y="15361"/>
                    <a:pt x="37" y="10424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66408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0D3C8A72-5B11-F7C9-EF29-B78A8990E47A}"/>
                </a:ext>
              </a:extLst>
            </p:cNvPr>
            <p:cNvSpPr/>
            <p:nvPr/>
          </p:nvSpPr>
          <p:spPr>
            <a:xfrm>
              <a:off x="2176080" y="4101432"/>
              <a:ext cx="26800" cy="8987"/>
            </a:xfrm>
            <a:custGeom>
              <a:avLst/>
              <a:gdLst>
                <a:gd name="connsiteX0" fmla="*/ 11 w 26800"/>
                <a:gd name="connsiteY0" fmla="*/ 5137 h 8987"/>
                <a:gd name="connsiteX1" fmla="*/ 12877 w 26800"/>
                <a:gd name="connsiteY1" fmla="*/ 51 h 8987"/>
                <a:gd name="connsiteX2" fmla="*/ 26789 w 26800"/>
                <a:gd name="connsiteY2" fmla="*/ 3866 h 8987"/>
                <a:gd name="connsiteX3" fmla="*/ 13999 w 26800"/>
                <a:gd name="connsiteY3" fmla="*/ 8952 h 8987"/>
                <a:gd name="connsiteX4" fmla="*/ 11 w 26800"/>
                <a:gd name="connsiteY4" fmla="*/ 5137 h 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0" h="8987">
                  <a:moveTo>
                    <a:pt x="11" y="5137"/>
                  </a:moveTo>
                  <a:cubicBezTo>
                    <a:pt x="-288" y="2669"/>
                    <a:pt x="5471" y="425"/>
                    <a:pt x="12877" y="51"/>
                  </a:cubicBezTo>
                  <a:cubicBezTo>
                    <a:pt x="20282" y="-323"/>
                    <a:pt x="26490" y="1397"/>
                    <a:pt x="26789" y="3866"/>
                  </a:cubicBezTo>
                  <a:cubicBezTo>
                    <a:pt x="27089" y="6334"/>
                    <a:pt x="21329" y="8578"/>
                    <a:pt x="13999" y="8952"/>
                  </a:cubicBezTo>
                  <a:cubicBezTo>
                    <a:pt x="6593" y="9251"/>
                    <a:pt x="385" y="7606"/>
                    <a:pt x="11" y="513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664078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7E2DD177-68F6-BCCE-3398-0307311050E3}"/>
                </a:ext>
              </a:extLst>
            </p:cNvPr>
            <p:cNvSpPr/>
            <p:nvPr/>
          </p:nvSpPr>
          <p:spPr>
            <a:xfrm>
              <a:off x="2176611" y="4104139"/>
              <a:ext cx="17212" cy="4487"/>
            </a:xfrm>
            <a:custGeom>
              <a:avLst/>
              <a:gdLst>
                <a:gd name="connsiteX0" fmla="*/ 4 w 17212"/>
                <a:gd name="connsiteY0" fmla="*/ 2655 h 4487"/>
                <a:gd name="connsiteX1" fmla="*/ 8307 w 17212"/>
                <a:gd name="connsiteY1" fmla="*/ 37 h 4487"/>
                <a:gd name="connsiteX2" fmla="*/ 17208 w 17212"/>
                <a:gd name="connsiteY2" fmla="*/ 1832 h 4487"/>
                <a:gd name="connsiteX3" fmla="*/ 8905 w 17212"/>
                <a:gd name="connsiteY3" fmla="*/ 4450 h 4487"/>
                <a:gd name="connsiteX4" fmla="*/ 4 w 17212"/>
                <a:gd name="connsiteY4" fmla="*/ 2655 h 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2" h="4487">
                  <a:moveTo>
                    <a:pt x="4" y="2655"/>
                  </a:moveTo>
                  <a:cubicBezTo>
                    <a:pt x="-145" y="1458"/>
                    <a:pt x="3595" y="261"/>
                    <a:pt x="8307" y="37"/>
                  </a:cubicBezTo>
                  <a:cubicBezTo>
                    <a:pt x="13094" y="-187"/>
                    <a:pt x="17059" y="635"/>
                    <a:pt x="17208" y="1832"/>
                  </a:cubicBezTo>
                  <a:cubicBezTo>
                    <a:pt x="17358" y="3029"/>
                    <a:pt x="13618" y="4226"/>
                    <a:pt x="8905" y="4450"/>
                  </a:cubicBezTo>
                  <a:cubicBezTo>
                    <a:pt x="4118" y="4674"/>
                    <a:pt x="154" y="3852"/>
                    <a:pt x="4" y="2655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664264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id="{4C4AD68E-A9E6-27E0-E2ED-D79C94C47442}"/>
                </a:ext>
              </a:extLst>
            </p:cNvPr>
            <p:cNvSpPr/>
            <p:nvPr/>
          </p:nvSpPr>
          <p:spPr>
            <a:xfrm>
              <a:off x="2184469" y="4105672"/>
              <a:ext cx="22784" cy="7708"/>
            </a:xfrm>
            <a:custGeom>
              <a:avLst/>
              <a:gdLst>
                <a:gd name="connsiteX0" fmla="*/ 0 w 22784"/>
                <a:gd name="connsiteY0" fmla="*/ 6208 h 7708"/>
                <a:gd name="connsiteX1" fmla="*/ 22589 w 22784"/>
                <a:gd name="connsiteY1" fmla="*/ 0 h 7708"/>
                <a:gd name="connsiteX2" fmla="*/ 16456 w 22784"/>
                <a:gd name="connsiteY2" fmla="*/ 7704 h 7708"/>
                <a:gd name="connsiteX3" fmla="*/ 0 w 22784"/>
                <a:gd name="connsiteY3" fmla="*/ 6134 h 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84" h="7708">
                  <a:moveTo>
                    <a:pt x="0" y="6208"/>
                  </a:moveTo>
                  <a:cubicBezTo>
                    <a:pt x="0" y="5535"/>
                    <a:pt x="18176" y="8901"/>
                    <a:pt x="22589" y="0"/>
                  </a:cubicBezTo>
                  <a:cubicBezTo>
                    <a:pt x="23188" y="2394"/>
                    <a:pt x="22739" y="7555"/>
                    <a:pt x="16456" y="7704"/>
                  </a:cubicBezTo>
                  <a:cubicBezTo>
                    <a:pt x="13838" y="7779"/>
                    <a:pt x="75" y="6807"/>
                    <a:pt x="0" y="613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05240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id="{6FF41D3B-9065-8DC1-4C11-B63BB931079E}"/>
                </a:ext>
              </a:extLst>
            </p:cNvPr>
            <p:cNvSpPr/>
            <p:nvPr/>
          </p:nvSpPr>
          <p:spPr>
            <a:xfrm>
              <a:off x="2150016" y="4075536"/>
              <a:ext cx="33481" cy="22693"/>
            </a:xfrm>
            <a:custGeom>
              <a:avLst/>
              <a:gdLst>
                <a:gd name="connsiteX0" fmla="*/ 1092 w 33481"/>
                <a:gd name="connsiteY0" fmla="*/ 19963 h 22693"/>
                <a:gd name="connsiteX1" fmla="*/ 9993 w 33481"/>
                <a:gd name="connsiteY1" fmla="*/ 4704 h 22693"/>
                <a:gd name="connsiteX2" fmla="*/ 30862 w 33481"/>
                <a:gd name="connsiteY2" fmla="*/ 4630 h 22693"/>
                <a:gd name="connsiteX3" fmla="*/ 21961 w 33481"/>
                <a:gd name="connsiteY3" fmla="*/ 19889 h 22693"/>
                <a:gd name="connsiteX4" fmla="*/ 1092 w 33481"/>
                <a:gd name="connsiteY4" fmla="*/ 19963 h 2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81" h="22693">
                  <a:moveTo>
                    <a:pt x="1092" y="19963"/>
                  </a:moveTo>
                  <a:cubicBezTo>
                    <a:pt x="-2199" y="15775"/>
                    <a:pt x="2289" y="11062"/>
                    <a:pt x="9993" y="4704"/>
                  </a:cubicBezTo>
                  <a:cubicBezTo>
                    <a:pt x="16875" y="-980"/>
                    <a:pt x="25926" y="-2102"/>
                    <a:pt x="30862" y="4630"/>
                  </a:cubicBezTo>
                  <a:cubicBezTo>
                    <a:pt x="37295" y="13456"/>
                    <a:pt x="30937" y="16747"/>
                    <a:pt x="21961" y="19889"/>
                  </a:cubicBezTo>
                  <a:cubicBezTo>
                    <a:pt x="13135" y="23030"/>
                    <a:pt x="4383" y="24152"/>
                    <a:pt x="1092" y="19963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496239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id="{A1933ECF-97D4-BC4A-3286-D8C2A56FCB5F}"/>
                </a:ext>
              </a:extLst>
            </p:cNvPr>
            <p:cNvSpPr/>
            <p:nvPr/>
          </p:nvSpPr>
          <p:spPr>
            <a:xfrm>
              <a:off x="2152285" y="4081971"/>
              <a:ext cx="23077" cy="13839"/>
            </a:xfrm>
            <a:custGeom>
              <a:avLst/>
              <a:gdLst>
                <a:gd name="connsiteX0" fmla="*/ 394 w 23077"/>
                <a:gd name="connsiteY0" fmla="*/ 12705 h 13839"/>
                <a:gd name="connsiteX1" fmla="*/ 8547 w 23077"/>
                <a:gd name="connsiteY1" fmla="*/ 3131 h 13839"/>
                <a:gd name="connsiteX2" fmla="*/ 22684 w 23077"/>
                <a:gd name="connsiteY2" fmla="*/ 1186 h 13839"/>
                <a:gd name="connsiteX3" fmla="*/ 14531 w 23077"/>
                <a:gd name="connsiteY3" fmla="*/ 10760 h 13839"/>
                <a:gd name="connsiteX4" fmla="*/ 394 w 23077"/>
                <a:gd name="connsiteY4" fmla="*/ 12705 h 1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77" h="13839">
                  <a:moveTo>
                    <a:pt x="394" y="12705"/>
                  </a:moveTo>
                  <a:cubicBezTo>
                    <a:pt x="-1252" y="10611"/>
                    <a:pt x="2413" y="6347"/>
                    <a:pt x="8547" y="3131"/>
                  </a:cubicBezTo>
                  <a:cubicBezTo>
                    <a:pt x="14755" y="-85"/>
                    <a:pt x="21038" y="-983"/>
                    <a:pt x="22684" y="1186"/>
                  </a:cubicBezTo>
                  <a:cubicBezTo>
                    <a:pt x="24330" y="3281"/>
                    <a:pt x="20664" y="7544"/>
                    <a:pt x="14531" y="10760"/>
                  </a:cubicBezTo>
                  <a:cubicBezTo>
                    <a:pt x="8322" y="13902"/>
                    <a:pt x="2039" y="14800"/>
                    <a:pt x="394" y="12705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49597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id="{14808DAB-04A3-F6A1-4D88-F26E1DFAE125}"/>
                </a:ext>
              </a:extLst>
            </p:cNvPr>
            <p:cNvSpPr/>
            <p:nvPr/>
          </p:nvSpPr>
          <p:spPr>
            <a:xfrm>
              <a:off x="2153123" y="4086726"/>
              <a:ext cx="14670" cy="8345"/>
            </a:xfrm>
            <a:custGeom>
              <a:avLst/>
              <a:gdLst>
                <a:gd name="connsiteX0" fmla="*/ 155 w 14670"/>
                <a:gd name="connsiteY0" fmla="*/ 7875 h 8345"/>
                <a:gd name="connsiteX1" fmla="*/ 5839 w 14670"/>
                <a:gd name="connsiteY1" fmla="*/ 2265 h 8345"/>
                <a:gd name="connsiteX2" fmla="*/ 14516 w 14670"/>
                <a:gd name="connsiteY2" fmla="*/ 470 h 8345"/>
                <a:gd name="connsiteX3" fmla="*/ 8831 w 14670"/>
                <a:gd name="connsiteY3" fmla="*/ 6080 h 8345"/>
                <a:gd name="connsiteX4" fmla="*/ 155 w 14670"/>
                <a:gd name="connsiteY4" fmla="*/ 7875 h 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" h="8345">
                  <a:moveTo>
                    <a:pt x="155" y="7875"/>
                  </a:moveTo>
                  <a:cubicBezTo>
                    <a:pt x="-668" y="6828"/>
                    <a:pt x="1875" y="4359"/>
                    <a:pt x="5839" y="2265"/>
                  </a:cubicBezTo>
                  <a:cubicBezTo>
                    <a:pt x="9804" y="171"/>
                    <a:pt x="13693" y="-577"/>
                    <a:pt x="14516" y="470"/>
                  </a:cubicBezTo>
                  <a:cubicBezTo>
                    <a:pt x="15339" y="1517"/>
                    <a:pt x="12796" y="4060"/>
                    <a:pt x="8831" y="6080"/>
                  </a:cubicBezTo>
                  <a:cubicBezTo>
                    <a:pt x="4867" y="8174"/>
                    <a:pt x="977" y="8922"/>
                    <a:pt x="155" y="7875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496291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id="{A23513F5-06BF-4A97-12DB-2EF13546B202}"/>
                </a:ext>
              </a:extLst>
            </p:cNvPr>
            <p:cNvSpPr/>
            <p:nvPr/>
          </p:nvSpPr>
          <p:spPr>
            <a:xfrm>
              <a:off x="2162918" y="4081811"/>
              <a:ext cx="18218" cy="14416"/>
            </a:xfrm>
            <a:custGeom>
              <a:avLst/>
              <a:gdLst>
                <a:gd name="connsiteX0" fmla="*/ 8 w 18218"/>
                <a:gd name="connsiteY0" fmla="*/ 14361 h 14416"/>
                <a:gd name="connsiteX1" fmla="*/ 15941 w 18218"/>
                <a:gd name="connsiteY1" fmla="*/ 0 h 14416"/>
                <a:gd name="connsiteX2" fmla="*/ 15043 w 18218"/>
                <a:gd name="connsiteY2" fmla="*/ 9350 h 14416"/>
                <a:gd name="connsiteX3" fmla="*/ 8 w 18218"/>
                <a:gd name="connsiteY3" fmla="*/ 14361 h 1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18" h="14416">
                  <a:moveTo>
                    <a:pt x="8" y="14361"/>
                  </a:moveTo>
                  <a:cubicBezTo>
                    <a:pt x="-440" y="13838"/>
                    <a:pt x="17138" y="9724"/>
                    <a:pt x="15941" y="0"/>
                  </a:cubicBezTo>
                  <a:cubicBezTo>
                    <a:pt x="17811" y="1945"/>
                    <a:pt x="20354" y="6807"/>
                    <a:pt x="15043" y="9350"/>
                  </a:cubicBezTo>
                  <a:cubicBezTo>
                    <a:pt x="12799" y="10472"/>
                    <a:pt x="382" y="14960"/>
                    <a:pt x="8" y="1436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88428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2" name="Freeform: Shape 1321">
              <a:extLst>
                <a:ext uri="{FF2B5EF4-FFF2-40B4-BE49-F238E27FC236}">
                  <a16:creationId xmlns:a16="http://schemas.microsoft.com/office/drawing/2014/main" id="{E8CFB568-6E95-7E65-68A5-F8D6EAA429A7}"/>
                </a:ext>
              </a:extLst>
            </p:cNvPr>
            <p:cNvSpPr/>
            <p:nvPr/>
          </p:nvSpPr>
          <p:spPr>
            <a:xfrm>
              <a:off x="2206791" y="4114464"/>
              <a:ext cx="48305" cy="29504"/>
            </a:xfrm>
            <a:custGeom>
              <a:avLst/>
              <a:gdLst>
                <a:gd name="connsiteX0" fmla="*/ 491 w 48305"/>
                <a:gd name="connsiteY0" fmla="*/ 20828 h 29504"/>
                <a:gd name="connsiteX1" fmla="*/ 19116 w 48305"/>
                <a:gd name="connsiteY1" fmla="*/ 2726 h 29504"/>
                <a:gd name="connsiteX2" fmla="*/ 47091 w 48305"/>
                <a:gd name="connsiteY2" fmla="*/ 11254 h 29504"/>
                <a:gd name="connsiteX3" fmla="*/ 28466 w 48305"/>
                <a:gd name="connsiteY3" fmla="*/ 29355 h 29504"/>
                <a:gd name="connsiteX4" fmla="*/ 491 w 48305"/>
                <a:gd name="connsiteY4" fmla="*/ 20828 h 29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05" h="29504">
                  <a:moveTo>
                    <a:pt x="491" y="20828"/>
                  </a:moveTo>
                  <a:cubicBezTo>
                    <a:pt x="-2127" y="13498"/>
                    <a:pt x="5952" y="8711"/>
                    <a:pt x="19116" y="2726"/>
                  </a:cubicBezTo>
                  <a:cubicBezTo>
                    <a:pt x="30860" y="-2584"/>
                    <a:pt x="43501" y="-340"/>
                    <a:pt x="47091" y="11254"/>
                  </a:cubicBezTo>
                  <a:cubicBezTo>
                    <a:pt x="51879" y="26513"/>
                    <a:pt x="41856" y="28607"/>
                    <a:pt x="28466" y="29355"/>
                  </a:cubicBezTo>
                  <a:cubicBezTo>
                    <a:pt x="15227" y="30103"/>
                    <a:pt x="3035" y="28158"/>
                    <a:pt x="491" y="20828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584005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3" name="Freeform: Shape 1322">
              <a:extLst>
                <a:ext uri="{FF2B5EF4-FFF2-40B4-BE49-F238E27FC236}">
                  <a16:creationId xmlns:a16="http://schemas.microsoft.com/office/drawing/2014/main" id="{0F459766-64BF-3C59-6F17-489DCC0AA39E}"/>
                </a:ext>
              </a:extLst>
            </p:cNvPr>
            <p:cNvSpPr/>
            <p:nvPr/>
          </p:nvSpPr>
          <p:spPr>
            <a:xfrm>
              <a:off x="2209673" y="4123599"/>
              <a:ext cx="35311" cy="15124"/>
            </a:xfrm>
            <a:custGeom>
              <a:avLst/>
              <a:gdLst>
                <a:gd name="connsiteX0" fmla="*/ 153 w 35311"/>
                <a:gd name="connsiteY0" fmla="*/ 11169 h 15124"/>
                <a:gd name="connsiteX1" fmla="*/ 15337 w 35311"/>
                <a:gd name="connsiteY1" fmla="*/ 922 h 15124"/>
                <a:gd name="connsiteX2" fmla="*/ 35159 w 35311"/>
                <a:gd name="connsiteY2" fmla="*/ 3989 h 15124"/>
                <a:gd name="connsiteX3" fmla="*/ 19975 w 35311"/>
                <a:gd name="connsiteY3" fmla="*/ 14236 h 15124"/>
                <a:gd name="connsiteX4" fmla="*/ 153 w 35311"/>
                <a:gd name="connsiteY4" fmla="*/ 11169 h 1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1" h="15124">
                  <a:moveTo>
                    <a:pt x="153" y="11169"/>
                  </a:moveTo>
                  <a:cubicBezTo>
                    <a:pt x="-1119" y="7504"/>
                    <a:pt x="5688" y="2867"/>
                    <a:pt x="15337" y="922"/>
                  </a:cubicBezTo>
                  <a:cubicBezTo>
                    <a:pt x="24986" y="-1098"/>
                    <a:pt x="33887" y="324"/>
                    <a:pt x="35159" y="3989"/>
                  </a:cubicBezTo>
                  <a:cubicBezTo>
                    <a:pt x="36431" y="7654"/>
                    <a:pt x="29624" y="12217"/>
                    <a:pt x="19975" y="14236"/>
                  </a:cubicBezTo>
                  <a:cubicBezTo>
                    <a:pt x="10326" y="16181"/>
                    <a:pt x="1424" y="14835"/>
                    <a:pt x="153" y="11169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584463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4" name="Freeform: Shape 1323">
              <a:extLst>
                <a:ext uri="{FF2B5EF4-FFF2-40B4-BE49-F238E27FC236}">
                  <a16:creationId xmlns:a16="http://schemas.microsoft.com/office/drawing/2014/main" id="{D393438E-A835-AE65-8E3D-E9A4DEA82868}"/>
                </a:ext>
              </a:extLst>
            </p:cNvPr>
            <p:cNvSpPr/>
            <p:nvPr/>
          </p:nvSpPr>
          <p:spPr>
            <a:xfrm>
              <a:off x="2210508" y="4128658"/>
              <a:ext cx="22646" cy="8028"/>
            </a:xfrm>
            <a:custGeom>
              <a:avLst/>
              <a:gdLst>
                <a:gd name="connsiteX0" fmla="*/ 66 w 22646"/>
                <a:gd name="connsiteY0" fmla="*/ 6335 h 8028"/>
                <a:gd name="connsiteX1" fmla="*/ 10164 w 22646"/>
                <a:gd name="connsiteY1" fmla="*/ 725 h 8028"/>
                <a:gd name="connsiteX2" fmla="*/ 22581 w 22646"/>
                <a:gd name="connsiteY2" fmla="*/ 1697 h 8028"/>
                <a:gd name="connsiteX3" fmla="*/ 12483 w 22646"/>
                <a:gd name="connsiteY3" fmla="*/ 7307 h 8028"/>
                <a:gd name="connsiteX4" fmla="*/ 66 w 22646"/>
                <a:gd name="connsiteY4" fmla="*/ 6260 h 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6" h="8028">
                  <a:moveTo>
                    <a:pt x="66" y="6335"/>
                  </a:moveTo>
                  <a:cubicBezTo>
                    <a:pt x="-607" y="4465"/>
                    <a:pt x="3955" y="1997"/>
                    <a:pt x="10164" y="725"/>
                  </a:cubicBezTo>
                  <a:cubicBezTo>
                    <a:pt x="16372" y="-547"/>
                    <a:pt x="21982" y="-98"/>
                    <a:pt x="22581" y="1697"/>
                  </a:cubicBezTo>
                  <a:cubicBezTo>
                    <a:pt x="23254" y="3567"/>
                    <a:pt x="18691" y="6036"/>
                    <a:pt x="12483" y="7307"/>
                  </a:cubicBezTo>
                  <a:cubicBezTo>
                    <a:pt x="6274" y="8579"/>
                    <a:pt x="739" y="8130"/>
                    <a:pt x="66" y="6260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584587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5" name="Freeform: Shape 1324">
              <a:extLst>
                <a:ext uri="{FF2B5EF4-FFF2-40B4-BE49-F238E27FC236}">
                  <a16:creationId xmlns:a16="http://schemas.microsoft.com/office/drawing/2014/main" id="{D329B028-B03F-C90C-5726-6623689DD13B}"/>
                </a:ext>
              </a:extLst>
            </p:cNvPr>
            <p:cNvSpPr/>
            <p:nvPr/>
          </p:nvSpPr>
          <p:spPr>
            <a:xfrm>
              <a:off x="2222762" y="4127289"/>
              <a:ext cx="28893" cy="14267"/>
            </a:xfrm>
            <a:custGeom>
              <a:avLst/>
              <a:gdLst>
                <a:gd name="connsiteX0" fmla="*/ 4 w 28893"/>
                <a:gd name="connsiteY0" fmla="*/ 13913 h 14267"/>
                <a:gd name="connsiteX1" fmla="*/ 27680 w 28893"/>
                <a:gd name="connsiteY1" fmla="*/ 0 h 14267"/>
                <a:gd name="connsiteX2" fmla="*/ 22369 w 28893"/>
                <a:gd name="connsiteY2" fmla="*/ 13015 h 14267"/>
                <a:gd name="connsiteX3" fmla="*/ 4 w 28893"/>
                <a:gd name="connsiteY3" fmla="*/ 13913 h 1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93" h="14267">
                  <a:moveTo>
                    <a:pt x="4" y="13913"/>
                  </a:moveTo>
                  <a:cubicBezTo>
                    <a:pt x="-370" y="12940"/>
                    <a:pt x="25062" y="14436"/>
                    <a:pt x="27680" y="0"/>
                  </a:cubicBezTo>
                  <a:cubicBezTo>
                    <a:pt x="29325" y="3590"/>
                    <a:pt x="30597" y="11519"/>
                    <a:pt x="22369" y="13015"/>
                  </a:cubicBezTo>
                  <a:cubicBezTo>
                    <a:pt x="18928" y="13614"/>
                    <a:pt x="303" y="14885"/>
                    <a:pt x="4" y="1391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98928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6" name="Freeform: Shape 1325">
              <a:extLst>
                <a:ext uri="{FF2B5EF4-FFF2-40B4-BE49-F238E27FC236}">
                  <a16:creationId xmlns:a16="http://schemas.microsoft.com/office/drawing/2014/main" id="{01E7D192-0547-5BE4-4676-5245F9B3D1EC}"/>
                </a:ext>
              </a:extLst>
            </p:cNvPr>
            <p:cNvSpPr/>
            <p:nvPr/>
          </p:nvSpPr>
          <p:spPr>
            <a:xfrm>
              <a:off x="2205648" y="4148905"/>
              <a:ext cx="51911" cy="31920"/>
            </a:xfrm>
            <a:custGeom>
              <a:avLst/>
              <a:gdLst>
                <a:gd name="connsiteX0" fmla="*/ 213 w 51911"/>
                <a:gd name="connsiteY0" fmla="*/ 9051 h 31920"/>
                <a:gd name="connsiteX1" fmla="*/ 29160 w 51911"/>
                <a:gd name="connsiteY1" fmla="*/ 1 h 31920"/>
                <a:gd name="connsiteX2" fmla="*/ 51301 w 51911"/>
                <a:gd name="connsiteY2" fmla="*/ 19374 h 31920"/>
                <a:gd name="connsiteX3" fmla="*/ 22354 w 51911"/>
                <a:gd name="connsiteY3" fmla="*/ 28424 h 31920"/>
                <a:gd name="connsiteX4" fmla="*/ 213 w 51911"/>
                <a:gd name="connsiteY4" fmla="*/ 9051 h 3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11" h="31920">
                  <a:moveTo>
                    <a:pt x="213" y="9051"/>
                  </a:moveTo>
                  <a:cubicBezTo>
                    <a:pt x="2083" y="1197"/>
                    <a:pt x="12779" y="75"/>
                    <a:pt x="29160" y="1"/>
                  </a:cubicBezTo>
                  <a:cubicBezTo>
                    <a:pt x="43671" y="-74"/>
                    <a:pt x="54667" y="7181"/>
                    <a:pt x="51301" y="19374"/>
                  </a:cubicBezTo>
                  <a:cubicBezTo>
                    <a:pt x="46813" y="35381"/>
                    <a:pt x="35892" y="33212"/>
                    <a:pt x="22354" y="28424"/>
                  </a:cubicBezTo>
                  <a:cubicBezTo>
                    <a:pt x="9039" y="23712"/>
                    <a:pt x="-1657" y="16905"/>
                    <a:pt x="213" y="9051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750092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7" name="Freeform: Shape 1326">
              <a:extLst>
                <a:ext uri="{FF2B5EF4-FFF2-40B4-BE49-F238E27FC236}">
                  <a16:creationId xmlns:a16="http://schemas.microsoft.com/office/drawing/2014/main" id="{DD074F22-9476-5126-0819-5B5BE2FDD380}"/>
                </a:ext>
              </a:extLst>
            </p:cNvPr>
            <p:cNvSpPr/>
            <p:nvPr/>
          </p:nvSpPr>
          <p:spPr>
            <a:xfrm>
              <a:off x="2208548" y="4154265"/>
              <a:ext cx="38460" cy="16224"/>
            </a:xfrm>
            <a:custGeom>
              <a:avLst/>
              <a:gdLst>
                <a:gd name="connsiteX0" fmla="*/ 81 w 38460"/>
                <a:gd name="connsiteY0" fmla="*/ 4215 h 16224"/>
                <a:gd name="connsiteX1" fmla="*/ 20951 w 38460"/>
                <a:gd name="connsiteY1" fmla="*/ 999 h 16224"/>
                <a:gd name="connsiteX2" fmla="*/ 38379 w 38460"/>
                <a:gd name="connsiteY2" fmla="*/ 11994 h 16224"/>
                <a:gd name="connsiteX3" fmla="*/ 17510 w 38460"/>
                <a:gd name="connsiteY3" fmla="*/ 15211 h 16224"/>
                <a:gd name="connsiteX4" fmla="*/ 81 w 38460"/>
                <a:gd name="connsiteY4" fmla="*/ 4215 h 1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60" h="16224">
                  <a:moveTo>
                    <a:pt x="81" y="4215"/>
                  </a:moveTo>
                  <a:cubicBezTo>
                    <a:pt x="1054" y="325"/>
                    <a:pt x="10329" y="-1171"/>
                    <a:pt x="20951" y="999"/>
                  </a:cubicBezTo>
                  <a:cubicBezTo>
                    <a:pt x="31497" y="3168"/>
                    <a:pt x="39351" y="8030"/>
                    <a:pt x="38379" y="11994"/>
                  </a:cubicBezTo>
                  <a:cubicBezTo>
                    <a:pt x="37406" y="15959"/>
                    <a:pt x="28131" y="17380"/>
                    <a:pt x="17510" y="15211"/>
                  </a:cubicBezTo>
                  <a:cubicBezTo>
                    <a:pt x="6963" y="13041"/>
                    <a:pt x="-891" y="8179"/>
                    <a:pt x="81" y="4215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750089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8" name="Freeform: Shape 1327">
              <a:extLst>
                <a:ext uri="{FF2B5EF4-FFF2-40B4-BE49-F238E27FC236}">
                  <a16:creationId xmlns:a16="http://schemas.microsoft.com/office/drawing/2014/main" id="{9DD02AFC-E70D-F61D-2B98-DFD04333486C}"/>
                </a:ext>
              </a:extLst>
            </p:cNvPr>
            <p:cNvSpPr/>
            <p:nvPr/>
          </p:nvSpPr>
          <p:spPr>
            <a:xfrm>
              <a:off x="2209191" y="4157150"/>
              <a:ext cx="24673" cy="8644"/>
            </a:xfrm>
            <a:custGeom>
              <a:avLst/>
              <a:gdLst>
                <a:gd name="connsiteX0" fmla="*/ 37 w 24673"/>
                <a:gd name="connsiteY0" fmla="*/ 1854 h 8644"/>
                <a:gd name="connsiteX1" fmla="*/ 13201 w 24673"/>
                <a:gd name="connsiteY1" fmla="*/ 807 h 8644"/>
                <a:gd name="connsiteX2" fmla="*/ 24646 w 24673"/>
                <a:gd name="connsiteY2" fmla="*/ 6790 h 8644"/>
                <a:gd name="connsiteX3" fmla="*/ 11481 w 24673"/>
                <a:gd name="connsiteY3" fmla="*/ 7838 h 8644"/>
                <a:gd name="connsiteX4" fmla="*/ 37 w 24673"/>
                <a:gd name="connsiteY4" fmla="*/ 1779 h 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3" h="8644">
                  <a:moveTo>
                    <a:pt x="37" y="1854"/>
                  </a:moveTo>
                  <a:cubicBezTo>
                    <a:pt x="485" y="-91"/>
                    <a:pt x="6395" y="-615"/>
                    <a:pt x="13201" y="807"/>
                  </a:cubicBezTo>
                  <a:cubicBezTo>
                    <a:pt x="20008" y="2153"/>
                    <a:pt x="25094" y="4846"/>
                    <a:pt x="24646" y="6790"/>
                  </a:cubicBezTo>
                  <a:cubicBezTo>
                    <a:pt x="24197" y="8735"/>
                    <a:pt x="18288" y="9259"/>
                    <a:pt x="11481" y="7838"/>
                  </a:cubicBezTo>
                  <a:cubicBezTo>
                    <a:pt x="4674" y="6491"/>
                    <a:pt x="-487" y="3798"/>
                    <a:pt x="37" y="1779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749844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9" name="Freeform: Shape 1328">
              <a:extLst>
                <a:ext uri="{FF2B5EF4-FFF2-40B4-BE49-F238E27FC236}">
                  <a16:creationId xmlns:a16="http://schemas.microsoft.com/office/drawing/2014/main" id="{15DF38B4-FFDC-D327-279F-90E4C43A2907}"/>
                </a:ext>
              </a:extLst>
            </p:cNvPr>
            <p:cNvSpPr/>
            <p:nvPr/>
          </p:nvSpPr>
          <p:spPr>
            <a:xfrm>
              <a:off x="2217377" y="4168279"/>
              <a:ext cx="35234" cy="10125"/>
            </a:xfrm>
            <a:custGeom>
              <a:avLst/>
              <a:gdLst>
                <a:gd name="connsiteX0" fmla="*/ 4 w 35234"/>
                <a:gd name="connsiteY0" fmla="*/ 1496 h 10125"/>
                <a:gd name="connsiteX1" fmla="*/ 35234 w 35234"/>
                <a:gd name="connsiteY1" fmla="*/ 0 h 10125"/>
                <a:gd name="connsiteX2" fmla="*/ 22294 w 35234"/>
                <a:gd name="connsiteY2" fmla="*/ 9799 h 10125"/>
                <a:gd name="connsiteX3" fmla="*/ 4 w 35234"/>
                <a:gd name="connsiteY3" fmla="*/ 1421 h 1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34" h="10125">
                  <a:moveTo>
                    <a:pt x="4" y="1496"/>
                  </a:moveTo>
                  <a:cubicBezTo>
                    <a:pt x="228" y="449"/>
                    <a:pt x="24089" y="12192"/>
                    <a:pt x="35234" y="0"/>
                  </a:cubicBezTo>
                  <a:cubicBezTo>
                    <a:pt x="34710" y="3964"/>
                    <a:pt x="31195" y="11818"/>
                    <a:pt x="22294" y="9799"/>
                  </a:cubicBezTo>
                  <a:cubicBezTo>
                    <a:pt x="18554" y="8976"/>
                    <a:pt x="-296" y="2543"/>
                    <a:pt x="4" y="142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154520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0" name="Freeform: Shape 1329">
              <a:extLst>
                <a:ext uri="{FF2B5EF4-FFF2-40B4-BE49-F238E27FC236}">
                  <a16:creationId xmlns:a16="http://schemas.microsoft.com/office/drawing/2014/main" id="{32983E22-A0CC-8940-1402-6014F91561DA}"/>
                </a:ext>
              </a:extLst>
            </p:cNvPr>
            <p:cNvSpPr/>
            <p:nvPr/>
          </p:nvSpPr>
          <p:spPr>
            <a:xfrm>
              <a:off x="1744660" y="4029131"/>
              <a:ext cx="72112" cy="32232"/>
            </a:xfrm>
            <a:custGeom>
              <a:avLst/>
              <a:gdLst>
                <a:gd name="connsiteX0" fmla="*/ 71945 w 72112"/>
                <a:gd name="connsiteY0" fmla="*/ 26126 h 32232"/>
                <a:gd name="connsiteX1" fmla="*/ 32750 w 72112"/>
                <a:gd name="connsiteY1" fmla="*/ 31062 h 32232"/>
                <a:gd name="connsiteX2" fmla="*/ 512 w 72112"/>
                <a:gd name="connsiteY2" fmla="*/ 10194 h 32232"/>
                <a:gd name="connsiteX3" fmla="*/ 39707 w 72112"/>
                <a:gd name="connsiteY3" fmla="*/ 5257 h 32232"/>
                <a:gd name="connsiteX4" fmla="*/ 71945 w 72112"/>
                <a:gd name="connsiteY4" fmla="*/ 26126 h 3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12" h="32232">
                  <a:moveTo>
                    <a:pt x="71945" y="26126"/>
                  </a:moveTo>
                  <a:cubicBezTo>
                    <a:pt x="70000" y="33232"/>
                    <a:pt x="55265" y="33007"/>
                    <a:pt x="32750" y="31062"/>
                  </a:cubicBezTo>
                  <a:cubicBezTo>
                    <a:pt x="12704" y="29342"/>
                    <a:pt x="-3079" y="21264"/>
                    <a:pt x="512" y="10194"/>
                  </a:cubicBezTo>
                  <a:cubicBezTo>
                    <a:pt x="5299" y="-4243"/>
                    <a:pt x="20633" y="-877"/>
                    <a:pt x="39707" y="5257"/>
                  </a:cubicBezTo>
                  <a:cubicBezTo>
                    <a:pt x="58556" y="11315"/>
                    <a:pt x="73890" y="18945"/>
                    <a:pt x="71945" y="26126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896975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1" name="Freeform: Shape 1330">
              <a:extLst>
                <a:ext uri="{FF2B5EF4-FFF2-40B4-BE49-F238E27FC236}">
                  <a16:creationId xmlns:a16="http://schemas.microsoft.com/office/drawing/2014/main" id="{49B67E1C-D069-0979-D567-CBC041017E5D}"/>
                </a:ext>
              </a:extLst>
            </p:cNvPr>
            <p:cNvSpPr/>
            <p:nvPr/>
          </p:nvSpPr>
          <p:spPr>
            <a:xfrm>
              <a:off x="1759100" y="4039758"/>
              <a:ext cx="53748" cy="17526"/>
            </a:xfrm>
            <a:custGeom>
              <a:avLst/>
              <a:gdLst>
                <a:gd name="connsiteX0" fmla="*/ 53690 w 53748"/>
                <a:gd name="connsiteY0" fmla="*/ 14676 h 17526"/>
                <a:gd name="connsiteX1" fmla="*/ 25117 w 53748"/>
                <a:gd name="connsiteY1" fmla="*/ 15200 h 17526"/>
                <a:gd name="connsiteX2" fmla="*/ 59 w 53748"/>
                <a:gd name="connsiteY2" fmla="*/ 2783 h 17526"/>
                <a:gd name="connsiteX3" fmla="*/ 28632 w 53748"/>
                <a:gd name="connsiteY3" fmla="*/ 2334 h 17526"/>
                <a:gd name="connsiteX4" fmla="*/ 53690 w 53748"/>
                <a:gd name="connsiteY4" fmla="*/ 14751 h 1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48" h="17526">
                  <a:moveTo>
                    <a:pt x="53690" y="14676"/>
                  </a:moveTo>
                  <a:cubicBezTo>
                    <a:pt x="52718" y="18267"/>
                    <a:pt x="39927" y="18491"/>
                    <a:pt x="25117" y="15200"/>
                  </a:cubicBezTo>
                  <a:cubicBezTo>
                    <a:pt x="10306" y="11909"/>
                    <a:pt x="-914" y="6373"/>
                    <a:pt x="59" y="2783"/>
                  </a:cubicBezTo>
                  <a:cubicBezTo>
                    <a:pt x="1031" y="-732"/>
                    <a:pt x="13822" y="-957"/>
                    <a:pt x="28632" y="2334"/>
                  </a:cubicBezTo>
                  <a:cubicBezTo>
                    <a:pt x="43442" y="5626"/>
                    <a:pt x="54662" y="11161"/>
                    <a:pt x="53690" y="14751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897109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2" name="Freeform: Shape 1331">
              <a:extLst>
                <a:ext uri="{FF2B5EF4-FFF2-40B4-BE49-F238E27FC236}">
                  <a16:creationId xmlns:a16="http://schemas.microsoft.com/office/drawing/2014/main" id="{51594C5C-6706-DAA9-A52E-F2A136ED19A5}"/>
                </a:ext>
              </a:extLst>
            </p:cNvPr>
            <p:cNvSpPr/>
            <p:nvPr/>
          </p:nvSpPr>
          <p:spPr>
            <a:xfrm>
              <a:off x="1777390" y="4044953"/>
              <a:ext cx="34521" cy="10061"/>
            </a:xfrm>
            <a:custGeom>
              <a:avLst/>
              <a:gdLst>
                <a:gd name="connsiteX0" fmla="*/ 34502 w 34521"/>
                <a:gd name="connsiteY0" fmla="*/ 8883 h 10061"/>
                <a:gd name="connsiteX1" fmla="*/ 16401 w 34521"/>
                <a:gd name="connsiteY1" fmla="*/ 8285 h 10061"/>
                <a:gd name="connsiteX2" fmla="*/ 20 w 34521"/>
                <a:gd name="connsiteY2" fmla="*/ 1179 h 10061"/>
                <a:gd name="connsiteX3" fmla="*/ 18121 w 34521"/>
                <a:gd name="connsiteY3" fmla="*/ 1777 h 10061"/>
                <a:gd name="connsiteX4" fmla="*/ 34502 w 34521"/>
                <a:gd name="connsiteY4" fmla="*/ 8808 h 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21" h="10061">
                  <a:moveTo>
                    <a:pt x="34502" y="8883"/>
                  </a:moveTo>
                  <a:cubicBezTo>
                    <a:pt x="33978" y="10678"/>
                    <a:pt x="25900" y="10379"/>
                    <a:pt x="16401" y="8285"/>
                  </a:cubicBezTo>
                  <a:cubicBezTo>
                    <a:pt x="6901" y="6190"/>
                    <a:pt x="-429" y="2974"/>
                    <a:pt x="20" y="1179"/>
                  </a:cubicBezTo>
                  <a:cubicBezTo>
                    <a:pt x="543" y="-616"/>
                    <a:pt x="8621" y="-317"/>
                    <a:pt x="18121" y="1777"/>
                  </a:cubicBezTo>
                  <a:cubicBezTo>
                    <a:pt x="27621" y="3872"/>
                    <a:pt x="34951" y="7088"/>
                    <a:pt x="34502" y="8808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896700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3" name="Freeform: Shape 1332">
              <a:extLst>
                <a:ext uri="{FF2B5EF4-FFF2-40B4-BE49-F238E27FC236}">
                  <a16:creationId xmlns:a16="http://schemas.microsoft.com/office/drawing/2014/main" id="{824B6890-91B7-5C20-FFE5-0D0D4F790F1F}"/>
                </a:ext>
              </a:extLst>
            </p:cNvPr>
            <p:cNvSpPr/>
            <p:nvPr/>
          </p:nvSpPr>
          <p:spPr>
            <a:xfrm>
              <a:off x="1751155" y="4031490"/>
              <a:ext cx="48544" cy="11324"/>
            </a:xfrm>
            <a:custGeom>
              <a:avLst/>
              <a:gdLst>
                <a:gd name="connsiteX0" fmla="*/ 48545 w 48544"/>
                <a:gd name="connsiteY0" fmla="*/ 11275 h 11324"/>
                <a:gd name="connsiteX1" fmla="*/ 0 w 48544"/>
                <a:gd name="connsiteY1" fmla="*/ 8358 h 11324"/>
                <a:gd name="connsiteX2" fmla="*/ 16979 w 48544"/>
                <a:gd name="connsiteY2" fmla="*/ 728 h 11324"/>
                <a:gd name="connsiteX3" fmla="*/ 48470 w 48544"/>
                <a:gd name="connsiteY3" fmla="*/ 11275 h 1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44" h="11324">
                  <a:moveTo>
                    <a:pt x="48545" y="11275"/>
                  </a:moveTo>
                  <a:cubicBezTo>
                    <a:pt x="48320" y="12248"/>
                    <a:pt x="14361" y="-1665"/>
                    <a:pt x="0" y="8358"/>
                  </a:cubicBezTo>
                  <a:cubicBezTo>
                    <a:pt x="374" y="4693"/>
                    <a:pt x="4563" y="-2264"/>
                    <a:pt x="16979" y="728"/>
                  </a:cubicBezTo>
                  <a:cubicBezTo>
                    <a:pt x="22215" y="1925"/>
                    <a:pt x="48769" y="10303"/>
                    <a:pt x="48470" y="112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8268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4" name="Freeform: Shape 1333">
              <a:extLst>
                <a:ext uri="{FF2B5EF4-FFF2-40B4-BE49-F238E27FC236}">
                  <a16:creationId xmlns:a16="http://schemas.microsoft.com/office/drawing/2014/main" id="{91926174-6F42-DB6F-B878-2885EA5EFE9E}"/>
                </a:ext>
              </a:extLst>
            </p:cNvPr>
            <p:cNvSpPr/>
            <p:nvPr/>
          </p:nvSpPr>
          <p:spPr>
            <a:xfrm>
              <a:off x="1764456" y="3993214"/>
              <a:ext cx="55539" cy="35778"/>
            </a:xfrm>
            <a:custGeom>
              <a:avLst/>
              <a:gdLst>
                <a:gd name="connsiteX0" fmla="*/ 54767 w 55539"/>
                <a:gd name="connsiteY0" fmla="*/ 33095 h 35778"/>
                <a:gd name="connsiteX1" fmla="*/ 21406 w 55539"/>
                <a:gd name="connsiteY1" fmla="*/ 29056 h 35778"/>
                <a:gd name="connsiteX2" fmla="*/ 1958 w 55539"/>
                <a:gd name="connsiteY2" fmla="*/ 5719 h 35778"/>
                <a:gd name="connsiteX3" fmla="*/ 35244 w 55539"/>
                <a:gd name="connsiteY3" fmla="*/ 9758 h 35778"/>
                <a:gd name="connsiteX4" fmla="*/ 54692 w 55539"/>
                <a:gd name="connsiteY4" fmla="*/ 33095 h 3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39" h="35778">
                  <a:moveTo>
                    <a:pt x="54767" y="33095"/>
                  </a:moveTo>
                  <a:cubicBezTo>
                    <a:pt x="50952" y="38406"/>
                    <a:pt x="39059" y="35190"/>
                    <a:pt x="21406" y="29056"/>
                  </a:cubicBezTo>
                  <a:cubicBezTo>
                    <a:pt x="5698" y="23596"/>
                    <a:pt x="-4474" y="13872"/>
                    <a:pt x="1958" y="5719"/>
                  </a:cubicBezTo>
                  <a:cubicBezTo>
                    <a:pt x="10411" y="-4903"/>
                    <a:pt x="21780" y="932"/>
                    <a:pt x="35244" y="9758"/>
                  </a:cubicBezTo>
                  <a:cubicBezTo>
                    <a:pt x="48558" y="18435"/>
                    <a:pt x="58582" y="27710"/>
                    <a:pt x="54692" y="33095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999164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5" name="Freeform: Shape 1334">
              <a:extLst>
                <a:ext uri="{FF2B5EF4-FFF2-40B4-BE49-F238E27FC236}">
                  <a16:creationId xmlns:a16="http://schemas.microsoft.com/office/drawing/2014/main" id="{EEC4ADBF-43E2-5E0B-F592-1F42FD9DBA5F}"/>
                </a:ext>
              </a:extLst>
            </p:cNvPr>
            <p:cNvSpPr/>
            <p:nvPr/>
          </p:nvSpPr>
          <p:spPr>
            <a:xfrm>
              <a:off x="1776446" y="4003153"/>
              <a:ext cx="40172" cy="22751"/>
            </a:xfrm>
            <a:custGeom>
              <a:avLst/>
              <a:gdLst>
                <a:gd name="connsiteX0" fmla="*/ 39935 w 40172"/>
                <a:gd name="connsiteY0" fmla="*/ 21661 h 22751"/>
                <a:gd name="connsiteX1" fmla="*/ 16672 w 40172"/>
                <a:gd name="connsiteY1" fmla="*/ 16201 h 22751"/>
                <a:gd name="connsiteX2" fmla="*/ 291 w 40172"/>
                <a:gd name="connsiteY2" fmla="*/ 1091 h 22751"/>
                <a:gd name="connsiteX3" fmla="*/ 23554 w 40172"/>
                <a:gd name="connsiteY3" fmla="*/ 6551 h 22751"/>
                <a:gd name="connsiteX4" fmla="*/ 39860 w 40172"/>
                <a:gd name="connsiteY4" fmla="*/ 21661 h 2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72" h="22751">
                  <a:moveTo>
                    <a:pt x="39935" y="21661"/>
                  </a:moveTo>
                  <a:cubicBezTo>
                    <a:pt x="38065" y="24354"/>
                    <a:pt x="27593" y="21885"/>
                    <a:pt x="16672" y="16201"/>
                  </a:cubicBezTo>
                  <a:cubicBezTo>
                    <a:pt x="5752" y="10516"/>
                    <a:pt x="-1579" y="3784"/>
                    <a:pt x="291" y="1091"/>
                  </a:cubicBezTo>
                  <a:cubicBezTo>
                    <a:pt x="2236" y="-1602"/>
                    <a:pt x="12633" y="867"/>
                    <a:pt x="23554" y="6551"/>
                  </a:cubicBezTo>
                  <a:cubicBezTo>
                    <a:pt x="34475" y="12236"/>
                    <a:pt x="41805" y="18968"/>
                    <a:pt x="39860" y="21661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999541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6" name="Freeform: Shape 1335">
              <a:extLst>
                <a:ext uri="{FF2B5EF4-FFF2-40B4-BE49-F238E27FC236}">
                  <a16:creationId xmlns:a16="http://schemas.microsoft.com/office/drawing/2014/main" id="{481FE32A-EAB7-409D-9541-DF0E215D903E}"/>
                </a:ext>
              </a:extLst>
            </p:cNvPr>
            <p:cNvSpPr/>
            <p:nvPr/>
          </p:nvSpPr>
          <p:spPr>
            <a:xfrm>
              <a:off x="1790303" y="4010614"/>
              <a:ext cx="25676" cy="14038"/>
            </a:xfrm>
            <a:custGeom>
              <a:avLst/>
              <a:gdLst>
                <a:gd name="connsiteX0" fmla="*/ 25554 w 25676"/>
                <a:gd name="connsiteY0" fmla="*/ 13601 h 14038"/>
                <a:gd name="connsiteX1" fmla="*/ 11118 w 25676"/>
                <a:gd name="connsiteY1" fmla="*/ 9413 h 14038"/>
                <a:gd name="connsiteX2" fmla="*/ 122 w 25676"/>
                <a:gd name="connsiteY2" fmla="*/ 437 h 14038"/>
                <a:gd name="connsiteX3" fmla="*/ 14558 w 25676"/>
                <a:gd name="connsiteY3" fmla="*/ 4626 h 14038"/>
                <a:gd name="connsiteX4" fmla="*/ 25554 w 25676"/>
                <a:gd name="connsiteY4" fmla="*/ 13601 h 1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76" h="14038">
                  <a:moveTo>
                    <a:pt x="25554" y="13601"/>
                  </a:moveTo>
                  <a:cubicBezTo>
                    <a:pt x="24582" y="14948"/>
                    <a:pt x="18074" y="13078"/>
                    <a:pt x="11118" y="9413"/>
                  </a:cubicBezTo>
                  <a:cubicBezTo>
                    <a:pt x="4087" y="5748"/>
                    <a:pt x="-850" y="1783"/>
                    <a:pt x="122" y="437"/>
                  </a:cubicBezTo>
                  <a:cubicBezTo>
                    <a:pt x="1095" y="-910"/>
                    <a:pt x="7602" y="960"/>
                    <a:pt x="14558" y="4626"/>
                  </a:cubicBezTo>
                  <a:cubicBezTo>
                    <a:pt x="21590" y="8216"/>
                    <a:pt x="26526" y="12330"/>
                    <a:pt x="25554" y="13601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2000011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7" name="Freeform: Shape 1336">
              <a:extLst>
                <a:ext uri="{FF2B5EF4-FFF2-40B4-BE49-F238E27FC236}">
                  <a16:creationId xmlns:a16="http://schemas.microsoft.com/office/drawing/2014/main" id="{5F471F64-8A57-D01E-ED06-6B3702F02A9D}"/>
                </a:ext>
              </a:extLst>
            </p:cNvPr>
            <p:cNvSpPr/>
            <p:nvPr/>
          </p:nvSpPr>
          <p:spPr>
            <a:xfrm>
              <a:off x="1771127" y="3995783"/>
              <a:ext cx="38379" cy="17084"/>
            </a:xfrm>
            <a:custGeom>
              <a:avLst/>
              <a:gdLst>
                <a:gd name="connsiteX0" fmla="*/ 38372 w 38379"/>
                <a:gd name="connsiteY0" fmla="*/ 17062 h 17084"/>
                <a:gd name="connsiteX1" fmla="*/ 0 w 38379"/>
                <a:gd name="connsiteY1" fmla="*/ 4795 h 17084"/>
                <a:gd name="connsiteX2" fmla="*/ 16157 w 38379"/>
                <a:gd name="connsiteY2" fmla="*/ 2102 h 17084"/>
                <a:gd name="connsiteX3" fmla="*/ 38372 w 38379"/>
                <a:gd name="connsiteY3" fmla="*/ 16987 h 1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79" h="17084">
                  <a:moveTo>
                    <a:pt x="38372" y="17062"/>
                  </a:moveTo>
                  <a:cubicBezTo>
                    <a:pt x="37849" y="17810"/>
                    <a:pt x="14810" y="-366"/>
                    <a:pt x="0" y="4795"/>
                  </a:cubicBezTo>
                  <a:cubicBezTo>
                    <a:pt x="1496" y="1953"/>
                    <a:pt x="7106" y="-2760"/>
                    <a:pt x="16157" y="2102"/>
                  </a:cubicBezTo>
                  <a:cubicBezTo>
                    <a:pt x="19971" y="4197"/>
                    <a:pt x="38821" y="16314"/>
                    <a:pt x="38372" y="1698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8804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8" name="Freeform: Shape 1337">
              <a:extLst>
                <a:ext uri="{FF2B5EF4-FFF2-40B4-BE49-F238E27FC236}">
                  <a16:creationId xmlns:a16="http://schemas.microsoft.com/office/drawing/2014/main" id="{4C0119AA-C2A1-4248-4C77-AF8A8DEBFCB8}"/>
                </a:ext>
              </a:extLst>
            </p:cNvPr>
            <p:cNvSpPr/>
            <p:nvPr/>
          </p:nvSpPr>
          <p:spPr>
            <a:xfrm>
              <a:off x="1823072" y="3996267"/>
              <a:ext cx="27078" cy="28474"/>
            </a:xfrm>
            <a:custGeom>
              <a:avLst/>
              <a:gdLst>
                <a:gd name="connsiteX0" fmla="*/ 23603 w 27078"/>
                <a:gd name="connsiteY0" fmla="*/ 27873 h 28474"/>
                <a:gd name="connsiteX1" fmla="*/ 5426 w 27078"/>
                <a:gd name="connsiteY1" fmla="*/ 18748 h 28474"/>
                <a:gd name="connsiteX2" fmla="*/ 5801 w 27078"/>
                <a:gd name="connsiteY2" fmla="*/ 1469 h 28474"/>
                <a:gd name="connsiteX3" fmla="*/ 23977 w 27078"/>
                <a:gd name="connsiteY3" fmla="*/ 10669 h 28474"/>
                <a:gd name="connsiteX4" fmla="*/ 23603 w 27078"/>
                <a:gd name="connsiteY4" fmla="*/ 27948 h 28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78" h="28474">
                  <a:moveTo>
                    <a:pt x="23603" y="27873"/>
                  </a:moveTo>
                  <a:cubicBezTo>
                    <a:pt x="18442" y="30117"/>
                    <a:pt x="12906" y="25854"/>
                    <a:pt x="5426" y="18748"/>
                  </a:cubicBezTo>
                  <a:cubicBezTo>
                    <a:pt x="-1306" y="12390"/>
                    <a:pt x="-2427" y="4760"/>
                    <a:pt x="5801" y="1469"/>
                  </a:cubicBezTo>
                  <a:cubicBezTo>
                    <a:pt x="16572" y="-2794"/>
                    <a:pt x="20386" y="2816"/>
                    <a:pt x="23977" y="10669"/>
                  </a:cubicBezTo>
                  <a:cubicBezTo>
                    <a:pt x="27567" y="18374"/>
                    <a:pt x="28764" y="25704"/>
                    <a:pt x="23603" y="27948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2140816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9" name="Freeform: Shape 1338">
              <a:extLst>
                <a:ext uri="{FF2B5EF4-FFF2-40B4-BE49-F238E27FC236}">
                  <a16:creationId xmlns:a16="http://schemas.microsoft.com/office/drawing/2014/main" id="{CC615256-6A57-5D0D-23B2-E81B32887548}"/>
                </a:ext>
              </a:extLst>
            </p:cNvPr>
            <p:cNvSpPr/>
            <p:nvPr/>
          </p:nvSpPr>
          <p:spPr>
            <a:xfrm>
              <a:off x="1830834" y="4002689"/>
              <a:ext cx="16346" cy="20239"/>
            </a:xfrm>
            <a:custGeom>
              <a:avLst/>
              <a:gdLst>
                <a:gd name="connsiteX0" fmla="*/ 14868 w 16346"/>
                <a:gd name="connsiteY0" fmla="*/ 20031 h 20239"/>
                <a:gd name="connsiteX1" fmla="*/ 3498 w 16346"/>
                <a:gd name="connsiteY1" fmla="*/ 12176 h 20239"/>
                <a:gd name="connsiteX2" fmla="*/ 1478 w 16346"/>
                <a:gd name="connsiteY2" fmla="*/ 208 h 20239"/>
                <a:gd name="connsiteX3" fmla="*/ 12848 w 16346"/>
                <a:gd name="connsiteY3" fmla="*/ 8137 h 20239"/>
                <a:gd name="connsiteX4" fmla="*/ 14868 w 16346"/>
                <a:gd name="connsiteY4" fmla="*/ 20105 h 2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46" h="20239">
                  <a:moveTo>
                    <a:pt x="14868" y="20031"/>
                  </a:moveTo>
                  <a:cubicBezTo>
                    <a:pt x="12324" y="21152"/>
                    <a:pt x="7238" y="17637"/>
                    <a:pt x="3498" y="12176"/>
                  </a:cubicBezTo>
                  <a:cubicBezTo>
                    <a:pt x="-167" y="6716"/>
                    <a:pt x="-1139" y="1331"/>
                    <a:pt x="1478" y="208"/>
                  </a:cubicBezTo>
                  <a:cubicBezTo>
                    <a:pt x="4022" y="-913"/>
                    <a:pt x="9108" y="2602"/>
                    <a:pt x="12848" y="8137"/>
                  </a:cubicBezTo>
                  <a:cubicBezTo>
                    <a:pt x="16513" y="13598"/>
                    <a:pt x="17486" y="18983"/>
                    <a:pt x="14868" y="20105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2140303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0" name="Freeform: Shape 1339">
              <a:extLst>
                <a:ext uri="{FF2B5EF4-FFF2-40B4-BE49-F238E27FC236}">
                  <a16:creationId xmlns:a16="http://schemas.microsoft.com/office/drawing/2014/main" id="{0FC92944-E748-D13E-84A8-CDF3D6D02329}"/>
                </a:ext>
              </a:extLst>
            </p:cNvPr>
            <p:cNvSpPr/>
            <p:nvPr/>
          </p:nvSpPr>
          <p:spPr>
            <a:xfrm>
              <a:off x="1836472" y="4009408"/>
              <a:ext cx="9881" cy="12952"/>
            </a:xfrm>
            <a:custGeom>
              <a:avLst/>
              <a:gdLst>
                <a:gd name="connsiteX0" fmla="*/ 9230 w 9881"/>
                <a:gd name="connsiteY0" fmla="*/ 12863 h 12952"/>
                <a:gd name="connsiteX1" fmla="*/ 2573 w 9881"/>
                <a:gd name="connsiteY1" fmla="*/ 7477 h 12952"/>
                <a:gd name="connsiteX2" fmla="*/ 628 w 9881"/>
                <a:gd name="connsiteY2" fmla="*/ 72 h 12952"/>
                <a:gd name="connsiteX3" fmla="*/ 7285 w 9881"/>
                <a:gd name="connsiteY3" fmla="*/ 5457 h 12952"/>
                <a:gd name="connsiteX4" fmla="*/ 9304 w 9881"/>
                <a:gd name="connsiteY4" fmla="*/ 12863 h 1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1" h="12952">
                  <a:moveTo>
                    <a:pt x="9230" y="12863"/>
                  </a:moveTo>
                  <a:cubicBezTo>
                    <a:pt x="7958" y="13461"/>
                    <a:pt x="4966" y="10993"/>
                    <a:pt x="2573" y="7477"/>
                  </a:cubicBezTo>
                  <a:cubicBezTo>
                    <a:pt x="179" y="3962"/>
                    <a:pt x="-719" y="595"/>
                    <a:pt x="628" y="72"/>
                  </a:cubicBezTo>
                  <a:cubicBezTo>
                    <a:pt x="1899" y="-452"/>
                    <a:pt x="4891" y="1942"/>
                    <a:pt x="7285" y="5457"/>
                  </a:cubicBezTo>
                  <a:cubicBezTo>
                    <a:pt x="9679" y="8973"/>
                    <a:pt x="10576" y="12264"/>
                    <a:pt x="9304" y="1286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2140241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1" name="Freeform: Shape 1340">
              <a:extLst>
                <a:ext uri="{FF2B5EF4-FFF2-40B4-BE49-F238E27FC236}">
                  <a16:creationId xmlns:a16="http://schemas.microsoft.com/office/drawing/2014/main" id="{FEFE5E57-BE4A-3459-3BBE-A2C268FF6C28}"/>
                </a:ext>
              </a:extLst>
            </p:cNvPr>
            <p:cNvSpPr/>
            <p:nvPr/>
          </p:nvSpPr>
          <p:spPr>
            <a:xfrm>
              <a:off x="1830817" y="3998267"/>
              <a:ext cx="17040" cy="16228"/>
            </a:xfrm>
            <a:custGeom>
              <a:avLst/>
              <a:gdLst>
                <a:gd name="connsiteX0" fmla="*/ 16980 w 17040"/>
                <a:gd name="connsiteY0" fmla="*/ 16224 h 16228"/>
                <a:gd name="connsiteX1" fmla="*/ 0 w 17040"/>
                <a:gd name="connsiteY1" fmla="*/ 1339 h 16228"/>
                <a:gd name="connsiteX2" fmla="*/ 11295 w 17040"/>
                <a:gd name="connsiteY2" fmla="*/ 3209 h 16228"/>
                <a:gd name="connsiteX3" fmla="*/ 16980 w 17040"/>
                <a:gd name="connsiteY3" fmla="*/ 16224 h 1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0" h="16228">
                  <a:moveTo>
                    <a:pt x="16980" y="16224"/>
                  </a:moveTo>
                  <a:cubicBezTo>
                    <a:pt x="16306" y="16524"/>
                    <a:pt x="11743" y="1489"/>
                    <a:pt x="0" y="1339"/>
                  </a:cubicBezTo>
                  <a:cubicBezTo>
                    <a:pt x="2394" y="-7"/>
                    <a:pt x="8303" y="-1503"/>
                    <a:pt x="11295" y="3209"/>
                  </a:cubicBezTo>
                  <a:cubicBezTo>
                    <a:pt x="12566" y="5154"/>
                    <a:pt x="17653" y="15925"/>
                    <a:pt x="16980" y="1622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368880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2" name="Freeform: Shape 1341">
              <a:extLst>
                <a:ext uri="{FF2B5EF4-FFF2-40B4-BE49-F238E27FC236}">
                  <a16:creationId xmlns:a16="http://schemas.microsoft.com/office/drawing/2014/main" id="{DDDBDD10-8EE6-842B-D4FF-484B26C5C653}"/>
                </a:ext>
              </a:extLst>
            </p:cNvPr>
            <p:cNvSpPr/>
            <p:nvPr/>
          </p:nvSpPr>
          <p:spPr>
            <a:xfrm>
              <a:off x="1892955" y="4003816"/>
              <a:ext cx="24877" cy="29462"/>
            </a:xfrm>
            <a:custGeom>
              <a:avLst/>
              <a:gdLst>
                <a:gd name="connsiteX0" fmla="*/ 19393 w 24877"/>
                <a:gd name="connsiteY0" fmla="*/ 29225 h 29462"/>
                <a:gd name="connsiteX1" fmla="*/ 3236 w 24877"/>
                <a:gd name="connsiteY1" fmla="*/ 17407 h 29462"/>
                <a:gd name="connsiteX2" fmla="*/ 7874 w 24877"/>
                <a:gd name="connsiteY2" fmla="*/ 577 h 29462"/>
                <a:gd name="connsiteX3" fmla="*/ 24031 w 24877"/>
                <a:gd name="connsiteY3" fmla="*/ 12395 h 29462"/>
                <a:gd name="connsiteX4" fmla="*/ 19393 w 24877"/>
                <a:gd name="connsiteY4" fmla="*/ 29225 h 2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7" h="29462">
                  <a:moveTo>
                    <a:pt x="19393" y="29225"/>
                  </a:moveTo>
                  <a:cubicBezTo>
                    <a:pt x="13634" y="30646"/>
                    <a:pt x="9071" y="25560"/>
                    <a:pt x="3236" y="17407"/>
                  </a:cubicBezTo>
                  <a:cubicBezTo>
                    <a:pt x="-2000" y="10151"/>
                    <a:pt x="-1177" y="2522"/>
                    <a:pt x="7874" y="577"/>
                  </a:cubicBezTo>
                  <a:cubicBezTo>
                    <a:pt x="19842" y="-1966"/>
                    <a:pt x="22310" y="4242"/>
                    <a:pt x="24031" y="12395"/>
                  </a:cubicBezTo>
                  <a:cubicBezTo>
                    <a:pt x="25751" y="20474"/>
                    <a:pt x="25153" y="27879"/>
                    <a:pt x="19393" y="29225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45406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3" name="Freeform: Shape 1342">
              <a:extLst>
                <a:ext uri="{FF2B5EF4-FFF2-40B4-BE49-F238E27FC236}">
                  <a16:creationId xmlns:a16="http://schemas.microsoft.com/office/drawing/2014/main" id="{4D2179C9-2D67-709D-A0C0-DA2F8C9E3AF1}"/>
                </a:ext>
              </a:extLst>
            </p:cNvPr>
            <p:cNvSpPr/>
            <p:nvPr/>
          </p:nvSpPr>
          <p:spPr>
            <a:xfrm>
              <a:off x="1900679" y="4009859"/>
              <a:ext cx="13515" cy="21682"/>
            </a:xfrm>
            <a:custGeom>
              <a:avLst/>
              <a:gdLst>
                <a:gd name="connsiteX0" fmla="*/ 11071 w 13515"/>
                <a:gd name="connsiteY0" fmla="*/ 21612 h 21682"/>
                <a:gd name="connsiteX1" fmla="*/ 1571 w 13515"/>
                <a:gd name="connsiteY1" fmla="*/ 12113 h 21682"/>
                <a:gd name="connsiteX2" fmla="*/ 2469 w 13515"/>
                <a:gd name="connsiteY2" fmla="*/ 70 h 21682"/>
                <a:gd name="connsiteX3" fmla="*/ 11968 w 13515"/>
                <a:gd name="connsiteY3" fmla="*/ 9570 h 21682"/>
                <a:gd name="connsiteX4" fmla="*/ 11071 w 13515"/>
                <a:gd name="connsiteY4" fmla="*/ 21612 h 2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5" h="21682">
                  <a:moveTo>
                    <a:pt x="11071" y="21612"/>
                  </a:moveTo>
                  <a:cubicBezTo>
                    <a:pt x="8228" y="22285"/>
                    <a:pt x="3890" y="18022"/>
                    <a:pt x="1571" y="12113"/>
                  </a:cubicBezTo>
                  <a:cubicBezTo>
                    <a:pt x="-822" y="6204"/>
                    <a:pt x="-448" y="818"/>
                    <a:pt x="2469" y="70"/>
                  </a:cubicBezTo>
                  <a:cubicBezTo>
                    <a:pt x="5311" y="-603"/>
                    <a:pt x="9575" y="3660"/>
                    <a:pt x="11968" y="9570"/>
                  </a:cubicBezTo>
                  <a:cubicBezTo>
                    <a:pt x="14362" y="15479"/>
                    <a:pt x="13913" y="20864"/>
                    <a:pt x="11071" y="21612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45594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4" name="Freeform: Shape 1343">
              <a:extLst>
                <a:ext uri="{FF2B5EF4-FFF2-40B4-BE49-F238E27FC236}">
                  <a16:creationId xmlns:a16="http://schemas.microsoft.com/office/drawing/2014/main" id="{7C2D3F86-AAE2-3BCA-2A32-5D0EEC552243}"/>
                </a:ext>
              </a:extLst>
            </p:cNvPr>
            <p:cNvSpPr/>
            <p:nvPr/>
          </p:nvSpPr>
          <p:spPr>
            <a:xfrm>
              <a:off x="1905202" y="4017162"/>
              <a:ext cx="7635" cy="13893"/>
            </a:xfrm>
            <a:custGeom>
              <a:avLst/>
              <a:gdLst>
                <a:gd name="connsiteX0" fmla="*/ 6623 w 7635"/>
                <a:gd name="connsiteY0" fmla="*/ 13860 h 13893"/>
                <a:gd name="connsiteX1" fmla="*/ 1237 w 7635"/>
                <a:gd name="connsiteY1" fmla="*/ 7577 h 13893"/>
                <a:gd name="connsiteX2" fmla="*/ 1013 w 7635"/>
                <a:gd name="connsiteY2" fmla="*/ 22 h 13893"/>
                <a:gd name="connsiteX3" fmla="*/ 6398 w 7635"/>
                <a:gd name="connsiteY3" fmla="*/ 6305 h 13893"/>
                <a:gd name="connsiteX4" fmla="*/ 6623 w 7635"/>
                <a:gd name="connsiteY4" fmla="*/ 13860 h 13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5" h="13893">
                  <a:moveTo>
                    <a:pt x="6623" y="13860"/>
                  </a:moveTo>
                  <a:cubicBezTo>
                    <a:pt x="5201" y="14234"/>
                    <a:pt x="2808" y="11392"/>
                    <a:pt x="1237" y="7577"/>
                  </a:cubicBezTo>
                  <a:cubicBezTo>
                    <a:pt x="-334" y="3762"/>
                    <a:pt x="-409" y="396"/>
                    <a:pt x="1013" y="22"/>
                  </a:cubicBezTo>
                  <a:cubicBezTo>
                    <a:pt x="2434" y="-277"/>
                    <a:pt x="4902" y="2491"/>
                    <a:pt x="6398" y="6305"/>
                  </a:cubicBezTo>
                  <a:cubicBezTo>
                    <a:pt x="7969" y="10120"/>
                    <a:pt x="8044" y="13486"/>
                    <a:pt x="6623" y="13860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4576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5" name="Freeform: Shape 1344">
              <a:extLst>
                <a:ext uri="{FF2B5EF4-FFF2-40B4-BE49-F238E27FC236}">
                  <a16:creationId xmlns:a16="http://schemas.microsoft.com/office/drawing/2014/main" id="{B41A72B8-8066-4245-3337-2FCC9459F92A}"/>
                </a:ext>
              </a:extLst>
            </p:cNvPr>
            <p:cNvSpPr/>
            <p:nvPr/>
          </p:nvSpPr>
          <p:spPr>
            <a:xfrm>
              <a:off x="1902400" y="4005961"/>
              <a:ext cx="13674" cy="17880"/>
            </a:xfrm>
            <a:custGeom>
              <a:avLst/>
              <a:gdLst>
                <a:gd name="connsiteX0" fmla="*/ 13464 w 13674"/>
                <a:gd name="connsiteY0" fmla="*/ 17806 h 17880"/>
                <a:gd name="connsiteX1" fmla="*/ 0 w 13674"/>
                <a:gd name="connsiteY1" fmla="*/ 602 h 17880"/>
                <a:gd name="connsiteX2" fmla="*/ 10996 w 13674"/>
                <a:gd name="connsiteY2" fmla="*/ 4192 h 17880"/>
                <a:gd name="connsiteX3" fmla="*/ 13539 w 13674"/>
                <a:gd name="connsiteY3" fmla="*/ 17881 h 1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4" h="17880">
                  <a:moveTo>
                    <a:pt x="13464" y="17806"/>
                  </a:moveTo>
                  <a:cubicBezTo>
                    <a:pt x="12641" y="18030"/>
                    <a:pt x="11818" y="2547"/>
                    <a:pt x="0" y="602"/>
                  </a:cubicBezTo>
                  <a:cubicBezTo>
                    <a:pt x="2768" y="-296"/>
                    <a:pt x="9126" y="-894"/>
                    <a:pt x="10996" y="4192"/>
                  </a:cubicBezTo>
                  <a:cubicBezTo>
                    <a:pt x="11744" y="6287"/>
                    <a:pt x="14287" y="17656"/>
                    <a:pt x="13539" y="1788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435899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6" name="Freeform: Shape 1345">
              <a:extLst>
                <a:ext uri="{FF2B5EF4-FFF2-40B4-BE49-F238E27FC236}">
                  <a16:creationId xmlns:a16="http://schemas.microsoft.com/office/drawing/2014/main" id="{E7E49ED7-7D8C-9D27-A8E1-66EC6B15D956}"/>
                </a:ext>
              </a:extLst>
            </p:cNvPr>
            <p:cNvSpPr/>
            <p:nvPr/>
          </p:nvSpPr>
          <p:spPr>
            <a:xfrm>
              <a:off x="1979201" y="4024415"/>
              <a:ext cx="37655" cy="30057"/>
            </a:xfrm>
            <a:custGeom>
              <a:avLst/>
              <a:gdLst>
                <a:gd name="connsiteX0" fmla="*/ 3010 w 37655"/>
                <a:gd name="connsiteY0" fmla="*/ 27102 h 30057"/>
                <a:gd name="connsiteX1" fmla="*/ 6675 w 37655"/>
                <a:gd name="connsiteY1" fmla="*/ 6907 h 30057"/>
                <a:gd name="connsiteX2" fmla="*/ 31284 w 37655"/>
                <a:gd name="connsiteY2" fmla="*/ 5261 h 30057"/>
                <a:gd name="connsiteX3" fmla="*/ 27619 w 37655"/>
                <a:gd name="connsiteY3" fmla="*/ 25457 h 30057"/>
                <a:gd name="connsiteX4" fmla="*/ 3010 w 37655"/>
                <a:gd name="connsiteY4" fmla="*/ 27102 h 3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55" h="30057">
                  <a:moveTo>
                    <a:pt x="3010" y="27102"/>
                  </a:moveTo>
                  <a:cubicBezTo>
                    <a:pt x="-2749" y="21941"/>
                    <a:pt x="467" y="15658"/>
                    <a:pt x="6675" y="6907"/>
                  </a:cubicBezTo>
                  <a:cubicBezTo>
                    <a:pt x="12285" y="-873"/>
                    <a:pt x="22533" y="-2967"/>
                    <a:pt x="31284" y="5261"/>
                  </a:cubicBezTo>
                  <a:cubicBezTo>
                    <a:pt x="42878" y="16032"/>
                    <a:pt x="36820" y="20744"/>
                    <a:pt x="27619" y="25457"/>
                  </a:cubicBezTo>
                  <a:cubicBezTo>
                    <a:pt x="18568" y="30094"/>
                    <a:pt x="8770" y="32189"/>
                    <a:pt x="3010" y="27102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402581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7" name="Freeform: Shape 1346">
              <a:extLst>
                <a:ext uri="{FF2B5EF4-FFF2-40B4-BE49-F238E27FC236}">
                  <a16:creationId xmlns:a16="http://schemas.microsoft.com/office/drawing/2014/main" id="{225475C8-B218-CE59-C178-EF735D6C1825}"/>
                </a:ext>
              </a:extLst>
            </p:cNvPr>
            <p:cNvSpPr/>
            <p:nvPr/>
          </p:nvSpPr>
          <p:spPr>
            <a:xfrm>
              <a:off x="1982465" y="4032666"/>
              <a:ext cx="23713" cy="18830"/>
            </a:xfrm>
            <a:custGeom>
              <a:avLst/>
              <a:gdLst>
                <a:gd name="connsiteX0" fmla="*/ 1242 w 23713"/>
                <a:gd name="connsiteY0" fmla="*/ 17655 h 18830"/>
                <a:gd name="connsiteX1" fmla="*/ 6627 w 23713"/>
                <a:gd name="connsiteY1" fmla="*/ 4789 h 18830"/>
                <a:gd name="connsiteX2" fmla="*/ 22485 w 23713"/>
                <a:gd name="connsiteY2" fmla="*/ 1199 h 18830"/>
                <a:gd name="connsiteX3" fmla="*/ 17099 w 23713"/>
                <a:gd name="connsiteY3" fmla="*/ 14064 h 18830"/>
                <a:gd name="connsiteX4" fmla="*/ 1242 w 23713"/>
                <a:gd name="connsiteY4" fmla="*/ 17580 h 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13" h="18830">
                  <a:moveTo>
                    <a:pt x="1242" y="17655"/>
                  </a:moveTo>
                  <a:cubicBezTo>
                    <a:pt x="-1675" y="15111"/>
                    <a:pt x="718" y="9352"/>
                    <a:pt x="6627" y="4789"/>
                  </a:cubicBezTo>
                  <a:cubicBezTo>
                    <a:pt x="12462" y="301"/>
                    <a:pt x="19568" y="-1344"/>
                    <a:pt x="22485" y="1199"/>
                  </a:cubicBezTo>
                  <a:cubicBezTo>
                    <a:pt x="25402" y="3742"/>
                    <a:pt x="22934" y="9501"/>
                    <a:pt x="17099" y="14064"/>
                  </a:cubicBezTo>
                  <a:cubicBezTo>
                    <a:pt x="11265" y="18552"/>
                    <a:pt x="4084" y="20198"/>
                    <a:pt x="1242" y="17580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402732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8" name="Freeform: Shape 1347">
              <a:extLst>
                <a:ext uri="{FF2B5EF4-FFF2-40B4-BE49-F238E27FC236}">
                  <a16:creationId xmlns:a16="http://schemas.microsoft.com/office/drawing/2014/main" id="{831DE7CF-3271-C763-F6FD-D5E2EF4299D1}"/>
                </a:ext>
              </a:extLst>
            </p:cNvPr>
            <p:cNvSpPr/>
            <p:nvPr/>
          </p:nvSpPr>
          <p:spPr>
            <a:xfrm>
              <a:off x="1983904" y="4039250"/>
              <a:ext cx="14564" cy="11519"/>
            </a:xfrm>
            <a:custGeom>
              <a:avLst/>
              <a:gdLst>
                <a:gd name="connsiteX0" fmla="*/ 476 w 14564"/>
                <a:gd name="connsiteY0" fmla="*/ 10996 h 11519"/>
                <a:gd name="connsiteX1" fmla="*/ 4664 w 14564"/>
                <a:gd name="connsiteY1" fmla="*/ 3441 h 11519"/>
                <a:gd name="connsiteX2" fmla="*/ 14089 w 14564"/>
                <a:gd name="connsiteY2" fmla="*/ 524 h 11519"/>
                <a:gd name="connsiteX3" fmla="*/ 9900 w 14564"/>
                <a:gd name="connsiteY3" fmla="*/ 8079 h 11519"/>
                <a:gd name="connsiteX4" fmla="*/ 476 w 14564"/>
                <a:gd name="connsiteY4" fmla="*/ 10996 h 1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4" h="11519">
                  <a:moveTo>
                    <a:pt x="476" y="10996"/>
                  </a:moveTo>
                  <a:cubicBezTo>
                    <a:pt x="-946" y="9724"/>
                    <a:pt x="924" y="6358"/>
                    <a:pt x="4664" y="3441"/>
                  </a:cubicBezTo>
                  <a:cubicBezTo>
                    <a:pt x="8404" y="524"/>
                    <a:pt x="12668" y="-823"/>
                    <a:pt x="14089" y="524"/>
                  </a:cubicBezTo>
                  <a:cubicBezTo>
                    <a:pt x="15510" y="1796"/>
                    <a:pt x="13640" y="5162"/>
                    <a:pt x="9900" y="8079"/>
                  </a:cubicBezTo>
                  <a:cubicBezTo>
                    <a:pt x="6086" y="10996"/>
                    <a:pt x="1897" y="12342"/>
                    <a:pt x="476" y="10996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402995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9" name="Freeform: Shape 1348">
              <a:extLst>
                <a:ext uri="{FF2B5EF4-FFF2-40B4-BE49-F238E27FC236}">
                  <a16:creationId xmlns:a16="http://schemas.microsoft.com/office/drawing/2014/main" id="{BB56F46C-5EAE-0A92-3238-95BEDFC84FD5}"/>
                </a:ext>
              </a:extLst>
            </p:cNvPr>
            <p:cNvSpPr/>
            <p:nvPr/>
          </p:nvSpPr>
          <p:spPr>
            <a:xfrm>
              <a:off x="1996476" y="4031920"/>
              <a:ext cx="17724" cy="19645"/>
            </a:xfrm>
            <a:custGeom>
              <a:avLst/>
              <a:gdLst>
                <a:gd name="connsiteX0" fmla="*/ 22 w 17724"/>
                <a:gd name="connsiteY0" fmla="*/ 19597 h 19645"/>
                <a:gd name="connsiteX1" fmla="*/ 12438 w 17724"/>
                <a:gd name="connsiteY1" fmla="*/ 0 h 19645"/>
                <a:gd name="connsiteX2" fmla="*/ 15580 w 17724"/>
                <a:gd name="connsiteY2" fmla="*/ 12043 h 19645"/>
                <a:gd name="connsiteX3" fmla="*/ 22 w 17724"/>
                <a:gd name="connsiteY3" fmla="*/ 19597 h 1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24" h="19645">
                  <a:moveTo>
                    <a:pt x="22" y="19597"/>
                  </a:moveTo>
                  <a:cubicBezTo>
                    <a:pt x="-726" y="18924"/>
                    <a:pt x="18273" y="12342"/>
                    <a:pt x="12438" y="0"/>
                  </a:cubicBezTo>
                  <a:cubicBezTo>
                    <a:pt x="15505" y="2394"/>
                    <a:pt x="20666" y="8378"/>
                    <a:pt x="15580" y="12043"/>
                  </a:cubicBezTo>
                  <a:cubicBezTo>
                    <a:pt x="13485" y="13614"/>
                    <a:pt x="770" y="20271"/>
                    <a:pt x="22" y="1959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2000">
                  <a:srgbClr val="E5152E"/>
                </a:gs>
                <a:gs pos="37000">
                  <a:srgbClr val="EA404E"/>
                </a:gs>
                <a:gs pos="71000">
                  <a:srgbClr val="F2867F"/>
                </a:gs>
                <a:gs pos="100000">
                  <a:srgbClr val="F9C6AE"/>
                </a:gs>
              </a:gsLst>
              <a:lin ang="2017065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0" name="Freeform: Shape 1349">
              <a:extLst>
                <a:ext uri="{FF2B5EF4-FFF2-40B4-BE49-F238E27FC236}">
                  <a16:creationId xmlns:a16="http://schemas.microsoft.com/office/drawing/2014/main" id="{051DFD4C-4ED8-C074-9415-8047D66EB341}"/>
                </a:ext>
              </a:extLst>
            </p:cNvPr>
            <p:cNvSpPr/>
            <p:nvPr/>
          </p:nvSpPr>
          <p:spPr>
            <a:xfrm>
              <a:off x="1945807" y="4013560"/>
              <a:ext cx="35211" cy="30615"/>
            </a:xfrm>
            <a:custGeom>
              <a:avLst/>
              <a:gdLst>
                <a:gd name="connsiteX0" fmla="*/ 7307 w 35211"/>
                <a:gd name="connsiteY0" fmla="*/ 29280 h 30615"/>
                <a:gd name="connsiteX1" fmla="*/ 800 w 35211"/>
                <a:gd name="connsiteY1" fmla="*/ 9533 h 30615"/>
                <a:gd name="connsiteX2" fmla="*/ 23389 w 35211"/>
                <a:gd name="connsiteY2" fmla="*/ 2726 h 30615"/>
                <a:gd name="connsiteX3" fmla="*/ 29897 w 35211"/>
                <a:gd name="connsiteY3" fmla="*/ 22473 h 30615"/>
                <a:gd name="connsiteX4" fmla="*/ 7307 w 35211"/>
                <a:gd name="connsiteY4" fmla="*/ 29280 h 3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1" h="30615">
                  <a:moveTo>
                    <a:pt x="7307" y="29280"/>
                  </a:moveTo>
                  <a:cubicBezTo>
                    <a:pt x="-696" y="25690"/>
                    <a:pt x="-771" y="19107"/>
                    <a:pt x="800" y="9533"/>
                  </a:cubicBezTo>
                  <a:cubicBezTo>
                    <a:pt x="2221" y="1006"/>
                    <a:pt x="10973" y="-3108"/>
                    <a:pt x="23389" y="2726"/>
                  </a:cubicBezTo>
                  <a:cubicBezTo>
                    <a:pt x="39696" y="10356"/>
                    <a:pt x="36330" y="16115"/>
                    <a:pt x="29897" y="22473"/>
                  </a:cubicBezTo>
                  <a:cubicBezTo>
                    <a:pt x="23539" y="28757"/>
                    <a:pt x="15311" y="32871"/>
                    <a:pt x="7307" y="29280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271019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1" name="Freeform: Shape 1350">
              <a:extLst>
                <a:ext uri="{FF2B5EF4-FFF2-40B4-BE49-F238E27FC236}">
                  <a16:creationId xmlns:a16="http://schemas.microsoft.com/office/drawing/2014/main" id="{0B91B75C-5573-2592-66E9-9FA27A6EACA7}"/>
                </a:ext>
              </a:extLst>
            </p:cNvPr>
            <p:cNvSpPr/>
            <p:nvPr/>
          </p:nvSpPr>
          <p:spPr>
            <a:xfrm>
              <a:off x="1950599" y="4021002"/>
              <a:ext cx="18956" cy="21012"/>
            </a:xfrm>
            <a:custGeom>
              <a:avLst/>
              <a:gdLst>
                <a:gd name="connsiteX0" fmla="*/ 3413 w 18956"/>
                <a:gd name="connsiteY0" fmla="*/ 20418 h 21012"/>
                <a:gd name="connsiteX1" fmla="*/ 2216 w 18956"/>
                <a:gd name="connsiteY1" fmla="*/ 7253 h 21012"/>
                <a:gd name="connsiteX2" fmla="*/ 15530 w 18956"/>
                <a:gd name="connsiteY2" fmla="*/ 521 h 21012"/>
                <a:gd name="connsiteX3" fmla="*/ 16802 w 18956"/>
                <a:gd name="connsiteY3" fmla="*/ 13760 h 21012"/>
                <a:gd name="connsiteX4" fmla="*/ 3488 w 18956"/>
                <a:gd name="connsiteY4" fmla="*/ 20492 h 2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56" h="21012">
                  <a:moveTo>
                    <a:pt x="3413" y="20418"/>
                  </a:moveTo>
                  <a:cubicBezTo>
                    <a:pt x="-626" y="18622"/>
                    <a:pt x="-1150" y="12713"/>
                    <a:pt x="2216" y="7253"/>
                  </a:cubicBezTo>
                  <a:cubicBezTo>
                    <a:pt x="5507" y="1718"/>
                    <a:pt x="11491" y="-1275"/>
                    <a:pt x="15530" y="521"/>
                  </a:cubicBezTo>
                  <a:cubicBezTo>
                    <a:pt x="19569" y="2316"/>
                    <a:pt x="20093" y="8225"/>
                    <a:pt x="16802" y="13760"/>
                  </a:cubicBezTo>
                  <a:cubicBezTo>
                    <a:pt x="13511" y="19295"/>
                    <a:pt x="7527" y="22288"/>
                    <a:pt x="3488" y="20492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271107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2" name="Freeform: Shape 1351">
              <a:extLst>
                <a:ext uri="{FF2B5EF4-FFF2-40B4-BE49-F238E27FC236}">
                  <a16:creationId xmlns:a16="http://schemas.microsoft.com/office/drawing/2014/main" id="{DE6D8779-5702-C259-791C-680E23C7E481}"/>
                </a:ext>
              </a:extLst>
            </p:cNvPr>
            <p:cNvSpPr/>
            <p:nvPr/>
          </p:nvSpPr>
          <p:spPr>
            <a:xfrm>
              <a:off x="1953149" y="4028201"/>
              <a:ext cx="10673" cy="13196"/>
            </a:xfrm>
            <a:custGeom>
              <a:avLst/>
              <a:gdLst>
                <a:gd name="connsiteX0" fmla="*/ 1461 w 10673"/>
                <a:gd name="connsiteY0" fmla="*/ 12994 h 13196"/>
                <a:gd name="connsiteX1" fmla="*/ 1685 w 10673"/>
                <a:gd name="connsiteY1" fmla="*/ 4990 h 13196"/>
                <a:gd name="connsiteX2" fmla="*/ 9240 w 10673"/>
                <a:gd name="connsiteY2" fmla="*/ 203 h 13196"/>
                <a:gd name="connsiteX3" fmla="*/ 9015 w 10673"/>
                <a:gd name="connsiteY3" fmla="*/ 8206 h 13196"/>
                <a:gd name="connsiteX4" fmla="*/ 1535 w 10673"/>
                <a:gd name="connsiteY4" fmla="*/ 12994 h 1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3" h="13196">
                  <a:moveTo>
                    <a:pt x="1461" y="12994"/>
                  </a:moveTo>
                  <a:cubicBezTo>
                    <a:pt x="-559" y="12096"/>
                    <a:pt x="-484" y="8506"/>
                    <a:pt x="1685" y="4990"/>
                  </a:cubicBezTo>
                  <a:cubicBezTo>
                    <a:pt x="3854" y="1474"/>
                    <a:pt x="7220" y="-695"/>
                    <a:pt x="9240" y="203"/>
                  </a:cubicBezTo>
                  <a:cubicBezTo>
                    <a:pt x="11259" y="1100"/>
                    <a:pt x="11110" y="4691"/>
                    <a:pt x="9015" y="8206"/>
                  </a:cubicBezTo>
                  <a:cubicBezTo>
                    <a:pt x="6846" y="11722"/>
                    <a:pt x="3480" y="13891"/>
                    <a:pt x="1535" y="12994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271048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3" name="Freeform: Shape 1352">
              <a:extLst>
                <a:ext uri="{FF2B5EF4-FFF2-40B4-BE49-F238E27FC236}">
                  <a16:creationId xmlns:a16="http://schemas.microsoft.com/office/drawing/2014/main" id="{02BB5E5E-52F6-7231-E0EC-A9BB81687461}"/>
                </a:ext>
              </a:extLst>
            </p:cNvPr>
            <p:cNvSpPr/>
            <p:nvPr/>
          </p:nvSpPr>
          <p:spPr>
            <a:xfrm>
              <a:off x="1966674" y="4018830"/>
              <a:ext cx="11787" cy="21034"/>
            </a:xfrm>
            <a:custGeom>
              <a:avLst/>
              <a:gdLst>
                <a:gd name="connsiteX0" fmla="*/ 54 w 11787"/>
                <a:gd name="connsiteY0" fmla="*/ 21019 h 21034"/>
                <a:gd name="connsiteX1" fmla="*/ 2148 w 11787"/>
                <a:gd name="connsiteY1" fmla="*/ 0 h 21034"/>
                <a:gd name="connsiteX2" fmla="*/ 11124 w 11787"/>
                <a:gd name="connsiteY2" fmla="*/ 10622 h 21034"/>
                <a:gd name="connsiteX3" fmla="*/ 54 w 11787"/>
                <a:gd name="connsiteY3" fmla="*/ 21019 h 2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87" h="21034">
                  <a:moveTo>
                    <a:pt x="54" y="21019"/>
                  </a:moveTo>
                  <a:cubicBezTo>
                    <a:pt x="-994" y="20570"/>
                    <a:pt x="13817" y="10322"/>
                    <a:pt x="2148" y="0"/>
                  </a:cubicBezTo>
                  <a:cubicBezTo>
                    <a:pt x="6262" y="1571"/>
                    <a:pt x="14116" y="6134"/>
                    <a:pt x="11124" y="10622"/>
                  </a:cubicBezTo>
                  <a:cubicBezTo>
                    <a:pt x="9852" y="12492"/>
                    <a:pt x="1101" y="21467"/>
                    <a:pt x="54" y="21019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2000">
                  <a:srgbClr val="E5152E"/>
                </a:gs>
                <a:gs pos="37000">
                  <a:srgbClr val="EA404E"/>
                </a:gs>
                <a:gs pos="71000">
                  <a:srgbClr val="F2867F"/>
                </a:gs>
                <a:gs pos="100000">
                  <a:srgbClr val="F9C6AE"/>
                </a:gs>
              </a:gsLst>
              <a:lin ang="1918212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4" name="Freeform: Shape 1353">
              <a:extLst>
                <a:ext uri="{FF2B5EF4-FFF2-40B4-BE49-F238E27FC236}">
                  <a16:creationId xmlns:a16="http://schemas.microsoft.com/office/drawing/2014/main" id="{03B7E61A-5780-3DB9-3A3B-4E4D3E90B257}"/>
                </a:ext>
              </a:extLst>
            </p:cNvPr>
            <p:cNvSpPr/>
            <p:nvPr/>
          </p:nvSpPr>
          <p:spPr>
            <a:xfrm>
              <a:off x="1609529" y="4093209"/>
              <a:ext cx="86441" cy="53500"/>
            </a:xfrm>
            <a:custGeom>
              <a:avLst/>
              <a:gdLst>
                <a:gd name="connsiteX0" fmla="*/ 85302 w 86441"/>
                <a:gd name="connsiteY0" fmla="*/ 46347 h 53500"/>
                <a:gd name="connsiteX1" fmla="*/ 33915 w 86441"/>
                <a:gd name="connsiteY1" fmla="*/ 48591 h 53500"/>
                <a:gd name="connsiteX2" fmla="*/ 2724 w 86441"/>
                <a:gd name="connsiteY2" fmla="*/ 13361 h 53500"/>
                <a:gd name="connsiteX3" fmla="*/ 54111 w 86441"/>
                <a:gd name="connsiteY3" fmla="*/ 11117 h 53500"/>
                <a:gd name="connsiteX4" fmla="*/ 85302 w 86441"/>
                <a:gd name="connsiteY4" fmla="*/ 46347 h 5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41" h="53500">
                  <a:moveTo>
                    <a:pt x="85302" y="46347"/>
                  </a:moveTo>
                  <a:cubicBezTo>
                    <a:pt x="79767" y="56670"/>
                    <a:pt x="61367" y="54351"/>
                    <a:pt x="33915" y="48591"/>
                  </a:cubicBezTo>
                  <a:cubicBezTo>
                    <a:pt x="9456" y="43430"/>
                    <a:pt x="-6701" y="29218"/>
                    <a:pt x="2724" y="13361"/>
                  </a:cubicBezTo>
                  <a:cubicBezTo>
                    <a:pt x="15140" y="-7508"/>
                    <a:pt x="32868" y="-477"/>
                    <a:pt x="54111" y="11117"/>
                  </a:cubicBezTo>
                  <a:cubicBezTo>
                    <a:pt x="75055" y="22561"/>
                    <a:pt x="90912" y="36025"/>
                    <a:pt x="85302" y="46347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929457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5" name="Freeform: Shape 1354">
              <a:extLst>
                <a:ext uri="{FF2B5EF4-FFF2-40B4-BE49-F238E27FC236}">
                  <a16:creationId xmlns:a16="http://schemas.microsoft.com/office/drawing/2014/main" id="{DC2D6F3A-F12C-46BD-C3FB-BB02C7AD827C}"/>
                </a:ext>
              </a:extLst>
            </p:cNvPr>
            <p:cNvSpPr/>
            <p:nvPr/>
          </p:nvSpPr>
          <p:spPr>
            <a:xfrm>
              <a:off x="1627983" y="4109794"/>
              <a:ext cx="62843" cy="31100"/>
            </a:xfrm>
            <a:custGeom>
              <a:avLst/>
              <a:gdLst>
                <a:gd name="connsiteX0" fmla="*/ 62435 w 62843"/>
                <a:gd name="connsiteY0" fmla="*/ 27967 h 31100"/>
                <a:gd name="connsiteX1" fmla="*/ 26382 w 62843"/>
                <a:gd name="connsiteY1" fmla="*/ 24900 h 31100"/>
                <a:gd name="connsiteX2" fmla="*/ 426 w 62843"/>
                <a:gd name="connsiteY2" fmla="*/ 3134 h 31100"/>
                <a:gd name="connsiteX3" fmla="*/ 36480 w 62843"/>
                <a:gd name="connsiteY3" fmla="*/ 6200 h 31100"/>
                <a:gd name="connsiteX4" fmla="*/ 62435 w 62843"/>
                <a:gd name="connsiteY4" fmla="*/ 27967 h 3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43" h="31100">
                  <a:moveTo>
                    <a:pt x="62435" y="27967"/>
                  </a:moveTo>
                  <a:cubicBezTo>
                    <a:pt x="59668" y="33128"/>
                    <a:pt x="43511" y="31782"/>
                    <a:pt x="26382" y="24900"/>
                  </a:cubicBezTo>
                  <a:cubicBezTo>
                    <a:pt x="9253" y="18093"/>
                    <a:pt x="-2416" y="8295"/>
                    <a:pt x="426" y="3134"/>
                  </a:cubicBezTo>
                  <a:cubicBezTo>
                    <a:pt x="3194" y="-2028"/>
                    <a:pt x="19351" y="-681"/>
                    <a:pt x="36480" y="6200"/>
                  </a:cubicBezTo>
                  <a:cubicBezTo>
                    <a:pt x="53609" y="13007"/>
                    <a:pt x="65203" y="22806"/>
                    <a:pt x="62435" y="2796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928933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6" name="Freeform: Shape 1355">
              <a:extLst>
                <a:ext uri="{FF2B5EF4-FFF2-40B4-BE49-F238E27FC236}">
                  <a16:creationId xmlns:a16="http://schemas.microsoft.com/office/drawing/2014/main" id="{ABB66694-C307-5676-0DC1-350AFD9522DE}"/>
                </a:ext>
              </a:extLst>
            </p:cNvPr>
            <p:cNvSpPr/>
            <p:nvPr/>
          </p:nvSpPr>
          <p:spPr>
            <a:xfrm>
              <a:off x="1649576" y="4119640"/>
              <a:ext cx="40171" cy="18514"/>
            </a:xfrm>
            <a:custGeom>
              <a:avLst/>
              <a:gdLst>
                <a:gd name="connsiteX0" fmla="*/ 40020 w 40171"/>
                <a:gd name="connsiteY0" fmla="*/ 17223 h 18514"/>
                <a:gd name="connsiteX1" fmla="*/ 17580 w 40171"/>
                <a:gd name="connsiteY1" fmla="*/ 13932 h 18514"/>
                <a:gd name="connsiteX2" fmla="*/ 151 w 40171"/>
                <a:gd name="connsiteY2" fmla="*/ 1291 h 18514"/>
                <a:gd name="connsiteX3" fmla="*/ 22591 w 40171"/>
                <a:gd name="connsiteY3" fmla="*/ 4582 h 18514"/>
                <a:gd name="connsiteX4" fmla="*/ 40020 w 40171"/>
                <a:gd name="connsiteY4" fmla="*/ 17223 h 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71" h="18514">
                  <a:moveTo>
                    <a:pt x="40020" y="17223"/>
                  </a:moveTo>
                  <a:cubicBezTo>
                    <a:pt x="38598" y="19841"/>
                    <a:pt x="28575" y="18345"/>
                    <a:pt x="17580" y="13932"/>
                  </a:cubicBezTo>
                  <a:cubicBezTo>
                    <a:pt x="6584" y="9519"/>
                    <a:pt x="-1195" y="3834"/>
                    <a:pt x="151" y="1291"/>
                  </a:cubicBezTo>
                  <a:cubicBezTo>
                    <a:pt x="1573" y="-1327"/>
                    <a:pt x="11596" y="169"/>
                    <a:pt x="22591" y="4582"/>
                  </a:cubicBezTo>
                  <a:cubicBezTo>
                    <a:pt x="33587" y="8995"/>
                    <a:pt x="41366" y="14680"/>
                    <a:pt x="40020" y="1722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92994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7" name="Freeform: Shape 1356">
              <a:extLst>
                <a:ext uri="{FF2B5EF4-FFF2-40B4-BE49-F238E27FC236}">
                  <a16:creationId xmlns:a16="http://schemas.microsoft.com/office/drawing/2014/main" id="{12E041E2-0905-6250-DF20-568933D38D1C}"/>
                </a:ext>
              </a:extLst>
            </p:cNvPr>
            <p:cNvSpPr/>
            <p:nvPr/>
          </p:nvSpPr>
          <p:spPr>
            <a:xfrm>
              <a:off x="1619508" y="4097066"/>
              <a:ext cx="59629" cy="21753"/>
            </a:xfrm>
            <a:custGeom>
              <a:avLst/>
              <a:gdLst>
                <a:gd name="connsiteX0" fmla="*/ 59615 w 59629"/>
                <a:gd name="connsiteY0" fmla="*/ 21696 h 21753"/>
                <a:gd name="connsiteX1" fmla="*/ 0 w 59629"/>
                <a:gd name="connsiteY1" fmla="*/ 10999 h 21753"/>
                <a:gd name="connsiteX2" fmla="*/ 24684 w 59629"/>
                <a:gd name="connsiteY2" fmla="*/ 1874 h 21753"/>
                <a:gd name="connsiteX3" fmla="*/ 59615 w 59629"/>
                <a:gd name="connsiteY3" fmla="*/ 21696 h 2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29" h="21753">
                  <a:moveTo>
                    <a:pt x="59615" y="21696"/>
                  </a:moveTo>
                  <a:cubicBezTo>
                    <a:pt x="58867" y="23117"/>
                    <a:pt x="22440" y="-2091"/>
                    <a:pt x="0" y="10999"/>
                  </a:cubicBezTo>
                  <a:cubicBezTo>
                    <a:pt x="2094" y="5688"/>
                    <a:pt x="10472" y="-4110"/>
                    <a:pt x="24684" y="1874"/>
                  </a:cubicBezTo>
                  <a:cubicBezTo>
                    <a:pt x="30668" y="4417"/>
                    <a:pt x="60363" y="20274"/>
                    <a:pt x="59615" y="2169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4909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8" name="Freeform: Shape 1357">
              <a:extLst>
                <a:ext uri="{FF2B5EF4-FFF2-40B4-BE49-F238E27FC236}">
                  <a16:creationId xmlns:a16="http://schemas.microsoft.com/office/drawing/2014/main" id="{2D11D510-EE1B-EA5F-CFCD-E621CEAD4395}"/>
                </a:ext>
              </a:extLst>
            </p:cNvPr>
            <p:cNvSpPr/>
            <p:nvPr/>
          </p:nvSpPr>
          <p:spPr>
            <a:xfrm>
              <a:off x="1686074" y="4084830"/>
              <a:ext cx="58662" cy="43638"/>
            </a:xfrm>
            <a:custGeom>
              <a:avLst/>
              <a:gdLst>
                <a:gd name="connsiteX0" fmla="*/ 56779 w 58662"/>
                <a:gd name="connsiteY0" fmla="*/ 39915 h 43638"/>
                <a:gd name="connsiteX1" fmla="*/ 19678 w 58662"/>
                <a:gd name="connsiteY1" fmla="*/ 36325 h 43638"/>
                <a:gd name="connsiteX2" fmla="*/ 4045 w 58662"/>
                <a:gd name="connsiteY2" fmla="*/ 7752 h 43638"/>
                <a:gd name="connsiteX3" fmla="*/ 41145 w 58662"/>
                <a:gd name="connsiteY3" fmla="*/ 11342 h 43638"/>
                <a:gd name="connsiteX4" fmla="*/ 56779 w 58662"/>
                <a:gd name="connsiteY4" fmla="*/ 39915 h 4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2" h="43638">
                  <a:moveTo>
                    <a:pt x="56779" y="39915"/>
                  </a:moveTo>
                  <a:cubicBezTo>
                    <a:pt x="50869" y="46797"/>
                    <a:pt x="38153" y="43281"/>
                    <a:pt x="19678" y="36325"/>
                  </a:cubicBezTo>
                  <a:cubicBezTo>
                    <a:pt x="3147" y="30117"/>
                    <a:pt x="-5679" y="18298"/>
                    <a:pt x="4045" y="7752"/>
                  </a:cubicBezTo>
                  <a:cubicBezTo>
                    <a:pt x="16836" y="-6086"/>
                    <a:pt x="28205" y="795"/>
                    <a:pt x="41145" y="11342"/>
                  </a:cubicBezTo>
                  <a:cubicBezTo>
                    <a:pt x="53936" y="21739"/>
                    <a:pt x="62688" y="33034"/>
                    <a:pt x="56779" y="39915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988958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9" name="Freeform: Shape 1358">
              <a:extLst>
                <a:ext uri="{FF2B5EF4-FFF2-40B4-BE49-F238E27FC236}">
                  <a16:creationId xmlns:a16="http://schemas.microsoft.com/office/drawing/2014/main" id="{A011E753-C9B0-BD27-9373-26A249F225F3}"/>
                </a:ext>
              </a:extLst>
            </p:cNvPr>
            <p:cNvSpPr/>
            <p:nvPr/>
          </p:nvSpPr>
          <p:spPr>
            <a:xfrm>
              <a:off x="1699713" y="4097350"/>
              <a:ext cx="41099" cy="27191"/>
            </a:xfrm>
            <a:custGeom>
              <a:avLst/>
              <a:gdLst>
                <a:gd name="connsiteX0" fmla="*/ 40372 w 41099"/>
                <a:gd name="connsiteY0" fmla="*/ 25676 h 27191"/>
                <a:gd name="connsiteX1" fmla="*/ 15164 w 41099"/>
                <a:gd name="connsiteY1" fmla="*/ 19841 h 27191"/>
                <a:gd name="connsiteX2" fmla="*/ 728 w 41099"/>
                <a:gd name="connsiteY2" fmla="*/ 1515 h 27191"/>
                <a:gd name="connsiteX3" fmla="*/ 25935 w 41099"/>
                <a:gd name="connsiteY3" fmla="*/ 7350 h 27191"/>
                <a:gd name="connsiteX4" fmla="*/ 40372 w 41099"/>
                <a:gd name="connsiteY4" fmla="*/ 25676 h 2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99" h="27191">
                  <a:moveTo>
                    <a:pt x="40372" y="25676"/>
                  </a:moveTo>
                  <a:cubicBezTo>
                    <a:pt x="37380" y="29116"/>
                    <a:pt x="26160" y="26498"/>
                    <a:pt x="15164" y="19841"/>
                  </a:cubicBezTo>
                  <a:cubicBezTo>
                    <a:pt x="4244" y="13184"/>
                    <a:pt x="-2264" y="4956"/>
                    <a:pt x="728" y="1515"/>
                  </a:cubicBezTo>
                  <a:cubicBezTo>
                    <a:pt x="3720" y="-1925"/>
                    <a:pt x="14940" y="692"/>
                    <a:pt x="25935" y="7350"/>
                  </a:cubicBezTo>
                  <a:cubicBezTo>
                    <a:pt x="36856" y="14007"/>
                    <a:pt x="43364" y="22235"/>
                    <a:pt x="40372" y="2567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989082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0" name="Freeform: Shape 1359">
              <a:extLst>
                <a:ext uri="{FF2B5EF4-FFF2-40B4-BE49-F238E27FC236}">
                  <a16:creationId xmlns:a16="http://schemas.microsoft.com/office/drawing/2014/main" id="{02D1F48D-842E-F11E-CAA2-6FEEE85ED721}"/>
                </a:ext>
              </a:extLst>
            </p:cNvPr>
            <p:cNvSpPr/>
            <p:nvPr/>
          </p:nvSpPr>
          <p:spPr>
            <a:xfrm>
              <a:off x="1713917" y="4106192"/>
              <a:ext cx="26007" cy="16688"/>
            </a:xfrm>
            <a:custGeom>
              <a:avLst/>
              <a:gdLst>
                <a:gd name="connsiteX0" fmla="*/ 25719 w 26007"/>
                <a:gd name="connsiteY0" fmla="*/ 16086 h 16688"/>
                <a:gd name="connsiteX1" fmla="*/ 10311 w 26007"/>
                <a:gd name="connsiteY1" fmla="*/ 11448 h 16688"/>
                <a:gd name="connsiteX2" fmla="*/ 288 w 26007"/>
                <a:gd name="connsiteY2" fmla="*/ 602 h 16688"/>
                <a:gd name="connsiteX3" fmla="*/ 15696 w 26007"/>
                <a:gd name="connsiteY3" fmla="*/ 5240 h 16688"/>
                <a:gd name="connsiteX4" fmla="*/ 25719 w 26007"/>
                <a:gd name="connsiteY4" fmla="*/ 16161 h 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07" h="16688">
                  <a:moveTo>
                    <a:pt x="25719" y="16086"/>
                  </a:moveTo>
                  <a:cubicBezTo>
                    <a:pt x="24223" y="17806"/>
                    <a:pt x="17342" y="15712"/>
                    <a:pt x="10311" y="11448"/>
                  </a:cubicBezTo>
                  <a:cubicBezTo>
                    <a:pt x="3280" y="7185"/>
                    <a:pt x="-1208" y="2323"/>
                    <a:pt x="288" y="602"/>
                  </a:cubicBezTo>
                  <a:cubicBezTo>
                    <a:pt x="1784" y="-1118"/>
                    <a:pt x="8665" y="976"/>
                    <a:pt x="15696" y="5240"/>
                  </a:cubicBezTo>
                  <a:cubicBezTo>
                    <a:pt x="22727" y="9503"/>
                    <a:pt x="27215" y="14365"/>
                    <a:pt x="25719" y="16161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988352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1" name="Freeform: Shape 1360">
              <a:extLst>
                <a:ext uri="{FF2B5EF4-FFF2-40B4-BE49-F238E27FC236}">
                  <a16:creationId xmlns:a16="http://schemas.microsoft.com/office/drawing/2014/main" id="{978AC54C-803F-A867-BD17-BB7F3989F87D}"/>
                </a:ext>
              </a:extLst>
            </p:cNvPr>
            <p:cNvSpPr/>
            <p:nvPr/>
          </p:nvSpPr>
          <p:spPr>
            <a:xfrm>
              <a:off x="1695056" y="4088019"/>
              <a:ext cx="40568" cy="20223"/>
            </a:xfrm>
            <a:custGeom>
              <a:avLst/>
              <a:gdLst>
                <a:gd name="connsiteX0" fmla="*/ 40541 w 40568"/>
                <a:gd name="connsiteY0" fmla="*/ 20196 h 20223"/>
                <a:gd name="connsiteX1" fmla="*/ 0 w 40568"/>
                <a:gd name="connsiteY1" fmla="*/ 6433 h 20223"/>
                <a:gd name="connsiteX2" fmla="*/ 19373 w 40568"/>
                <a:gd name="connsiteY2" fmla="*/ 2394 h 20223"/>
                <a:gd name="connsiteX3" fmla="*/ 40541 w 40568"/>
                <a:gd name="connsiteY3" fmla="*/ 20196 h 2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8" h="20223">
                  <a:moveTo>
                    <a:pt x="40541" y="20196"/>
                  </a:moveTo>
                  <a:cubicBezTo>
                    <a:pt x="39719" y="21094"/>
                    <a:pt x="18475" y="-748"/>
                    <a:pt x="0" y="6433"/>
                  </a:cubicBezTo>
                  <a:cubicBezTo>
                    <a:pt x="2543" y="2768"/>
                    <a:pt x="10322" y="-3441"/>
                    <a:pt x="19373" y="2394"/>
                  </a:cubicBezTo>
                  <a:cubicBezTo>
                    <a:pt x="23188" y="4787"/>
                    <a:pt x="41364" y="19299"/>
                    <a:pt x="40541" y="20196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2000">
                  <a:srgbClr val="E5152E"/>
                </a:gs>
                <a:gs pos="37000">
                  <a:srgbClr val="EA404E"/>
                </a:gs>
                <a:gs pos="71000">
                  <a:srgbClr val="F2867F"/>
                </a:gs>
                <a:gs pos="100000">
                  <a:srgbClr val="F9C6AE"/>
                </a:gs>
              </a:gsLst>
              <a:lin ang="1387249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2" name="Freeform: Shape 1361">
              <a:extLst>
                <a:ext uri="{FF2B5EF4-FFF2-40B4-BE49-F238E27FC236}">
                  <a16:creationId xmlns:a16="http://schemas.microsoft.com/office/drawing/2014/main" id="{B44ADD5F-D6EE-242F-5D14-AC1D25298087}"/>
                </a:ext>
              </a:extLst>
            </p:cNvPr>
            <p:cNvSpPr/>
            <p:nvPr/>
          </p:nvSpPr>
          <p:spPr>
            <a:xfrm>
              <a:off x="1616681" y="4157908"/>
              <a:ext cx="87809" cy="47817"/>
            </a:xfrm>
            <a:custGeom>
              <a:avLst/>
              <a:gdLst>
                <a:gd name="connsiteX0" fmla="*/ 86902 w 87809"/>
                <a:gd name="connsiteY0" fmla="*/ 10296 h 47817"/>
                <a:gd name="connsiteX1" fmla="*/ 53317 w 87809"/>
                <a:gd name="connsiteY1" fmla="*/ 41488 h 47817"/>
                <a:gd name="connsiteX2" fmla="*/ 2303 w 87809"/>
                <a:gd name="connsiteY2" fmla="*/ 32811 h 47817"/>
                <a:gd name="connsiteX3" fmla="*/ 35888 w 87809"/>
                <a:gd name="connsiteY3" fmla="*/ 1694 h 47817"/>
                <a:gd name="connsiteX4" fmla="*/ 86827 w 87809"/>
                <a:gd name="connsiteY4" fmla="*/ 10371 h 4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09" h="47817">
                  <a:moveTo>
                    <a:pt x="86902" y="10296"/>
                  </a:moveTo>
                  <a:cubicBezTo>
                    <a:pt x="91689" y="21292"/>
                    <a:pt x="77103" y="30118"/>
                    <a:pt x="53317" y="41488"/>
                  </a:cubicBezTo>
                  <a:cubicBezTo>
                    <a:pt x="32149" y="51586"/>
                    <a:pt x="9110" y="50239"/>
                    <a:pt x="2303" y="32811"/>
                  </a:cubicBezTo>
                  <a:cubicBezTo>
                    <a:pt x="-6598" y="9922"/>
                    <a:pt x="11504" y="5060"/>
                    <a:pt x="35888" y="1694"/>
                  </a:cubicBezTo>
                  <a:cubicBezTo>
                    <a:pt x="59899" y="-1672"/>
                    <a:pt x="82040" y="-624"/>
                    <a:pt x="86827" y="10371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666682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3" name="Freeform: Shape 1362">
              <a:extLst>
                <a:ext uri="{FF2B5EF4-FFF2-40B4-BE49-F238E27FC236}">
                  <a16:creationId xmlns:a16="http://schemas.microsoft.com/office/drawing/2014/main" id="{1E2449EB-E358-633D-8C20-740A854A2444}"/>
                </a:ext>
              </a:extLst>
            </p:cNvPr>
            <p:cNvSpPr/>
            <p:nvPr/>
          </p:nvSpPr>
          <p:spPr>
            <a:xfrm>
              <a:off x="1635366" y="4164829"/>
              <a:ext cx="64026" cy="26122"/>
            </a:xfrm>
            <a:custGeom>
              <a:avLst/>
              <a:gdLst>
                <a:gd name="connsiteX0" fmla="*/ 63728 w 64026"/>
                <a:gd name="connsiteY0" fmla="*/ 4647 h 26122"/>
                <a:gd name="connsiteX1" fmla="*/ 36352 w 64026"/>
                <a:gd name="connsiteY1" fmla="*/ 23047 h 26122"/>
                <a:gd name="connsiteX2" fmla="*/ 298 w 64026"/>
                <a:gd name="connsiteY2" fmla="*/ 21476 h 26122"/>
                <a:gd name="connsiteX3" fmla="*/ 27675 w 64026"/>
                <a:gd name="connsiteY3" fmla="*/ 3076 h 26122"/>
                <a:gd name="connsiteX4" fmla="*/ 63803 w 64026"/>
                <a:gd name="connsiteY4" fmla="*/ 4647 h 2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26" h="26122">
                  <a:moveTo>
                    <a:pt x="63728" y="4647"/>
                  </a:moveTo>
                  <a:cubicBezTo>
                    <a:pt x="66122" y="10182"/>
                    <a:pt x="53855" y="18410"/>
                    <a:pt x="36352" y="23047"/>
                  </a:cubicBezTo>
                  <a:cubicBezTo>
                    <a:pt x="18849" y="27685"/>
                    <a:pt x="2692" y="27012"/>
                    <a:pt x="298" y="21476"/>
                  </a:cubicBezTo>
                  <a:cubicBezTo>
                    <a:pt x="-2095" y="16016"/>
                    <a:pt x="10172" y="7713"/>
                    <a:pt x="27675" y="3076"/>
                  </a:cubicBezTo>
                  <a:cubicBezTo>
                    <a:pt x="45178" y="-1562"/>
                    <a:pt x="61335" y="-889"/>
                    <a:pt x="63803" y="464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666838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4" name="Freeform: Shape 1363">
              <a:extLst>
                <a:ext uri="{FF2B5EF4-FFF2-40B4-BE49-F238E27FC236}">
                  <a16:creationId xmlns:a16="http://schemas.microsoft.com/office/drawing/2014/main" id="{CF426536-C429-9FC3-3A5C-B7460E1A93FE}"/>
                </a:ext>
              </a:extLst>
            </p:cNvPr>
            <p:cNvSpPr/>
            <p:nvPr/>
          </p:nvSpPr>
          <p:spPr>
            <a:xfrm>
              <a:off x="1656717" y="4167309"/>
              <a:ext cx="41073" cy="14731"/>
            </a:xfrm>
            <a:custGeom>
              <a:avLst/>
              <a:gdLst>
                <a:gd name="connsiteX0" fmla="*/ 40957 w 41073"/>
                <a:gd name="connsiteY0" fmla="*/ 1943 h 14731"/>
                <a:gd name="connsiteX1" fmla="*/ 22706 w 41073"/>
                <a:gd name="connsiteY1" fmla="*/ 12340 h 14731"/>
                <a:gd name="connsiteX2" fmla="*/ 117 w 41073"/>
                <a:gd name="connsiteY2" fmla="*/ 12789 h 14731"/>
                <a:gd name="connsiteX3" fmla="*/ 18293 w 41073"/>
                <a:gd name="connsiteY3" fmla="*/ 2392 h 14731"/>
                <a:gd name="connsiteX4" fmla="*/ 40882 w 41073"/>
                <a:gd name="connsiteY4" fmla="*/ 1943 h 1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73" h="14731">
                  <a:moveTo>
                    <a:pt x="40957" y="1943"/>
                  </a:moveTo>
                  <a:cubicBezTo>
                    <a:pt x="42154" y="4710"/>
                    <a:pt x="34001" y="9348"/>
                    <a:pt x="22706" y="12340"/>
                  </a:cubicBezTo>
                  <a:cubicBezTo>
                    <a:pt x="11411" y="15332"/>
                    <a:pt x="1313" y="15556"/>
                    <a:pt x="117" y="12789"/>
                  </a:cubicBezTo>
                  <a:cubicBezTo>
                    <a:pt x="-1080" y="10021"/>
                    <a:pt x="7073" y="5383"/>
                    <a:pt x="18293" y="2392"/>
                  </a:cubicBezTo>
                  <a:cubicBezTo>
                    <a:pt x="29588" y="-600"/>
                    <a:pt x="39685" y="-825"/>
                    <a:pt x="40882" y="194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667103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5" name="Freeform: Shape 1364">
              <a:extLst>
                <a:ext uri="{FF2B5EF4-FFF2-40B4-BE49-F238E27FC236}">
                  <a16:creationId xmlns:a16="http://schemas.microsoft.com/office/drawing/2014/main" id="{F7394FBE-CF99-4B89-4886-5EC218D736D0}"/>
                </a:ext>
              </a:extLst>
            </p:cNvPr>
            <p:cNvSpPr/>
            <p:nvPr/>
          </p:nvSpPr>
          <p:spPr>
            <a:xfrm>
              <a:off x="1623079" y="4161418"/>
              <a:ext cx="52311" cy="26309"/>
            </a:xfrm>
            <a:custGeom>
              <a:avLst/>
              <a:gdLst>
                <a:gd name="connsiteX0" fmla="*/ 52304 w 52311"/>
                <a:gd name="connsiteY0" fmla="*/ 204 h 26309"/>
                <a:gd name="connsiteX1" fmla="*/ 2263 w 52311"/>
                <a:gd name="connsiteY1" fmla="*/ 26309 h 26309"/>
                <a:gd name="connsiteX2" fmla="*/ 11688 w 52311"/>
                <a:gd name="connsiteY2" fmla="*/ 5291 h 26309"/>
                <a:gd name="connsiteX3" fmla="*/ 52304 w 52311"/>
                <a:gd name="connsiteY3" fmla="*/ 279 h 2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11" h="26309">
                  <a:moveTo>
                    <a:pt x="52304" y="204"/>
                  </a:moveTo>
                  <a:cubicBezTo>
                    <a:pt x="52977" y="1700"/>
                    <a:pt x="6751" y="3570"/>
                    <a:pt x="2263" y="26309"/>
                  </a:cubicBezTo>
                  <a:cubicBezTo>
                    <a:pt x="-729" y="21073"/>
                    <a:pt x="-3197" y="8881"/>
                    <a:pt x="11688" y="5291"/>
                  </a:cubicBezTo>
                  <a:cubicBezTo>
                    <a:pt x="17971" y="3720"/>
                    <a:pt x="51631" y="-1217"/>
                    <a:pt x="52304" y="27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204654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6" name="Freeform: Shape 1365">
              <a:extLst>
                <a:ext uri="{FF2B5EF4-FFF2-40B4-BE49-F238E27FC236}">
                  <a16:creationId xmlns:a16="http://schemas.microsoft.com/office/drawing/2014/main" id="{69678D40-F735-C3A6-F602-74AB31BD5F21}"/>
                </a:ext>
              </a:extLst>
            </p:cNvPr>
            <p:cNvSpPr/>
            <p:nvPr/>
          </p:nvSpPr>
          <p:spPr>
            <a:xfrm>
              <a:off x="1676410" y="4207608"/>
              <a:ext cx="69055" cy="53498"/>
            </a:xfrm>
            <a:custGeom>
              <a:avLst/>
              <a:gdLst>
                <a:gd name="connsiteX0" fmla="*/ 64423 w 69055"/>
                <a:gd name="connsiteY0" fmla="*/ 5850 h 53498"/>
                <a:gd name="connsiteX1" fmla="*/ 54849 w 69055"/>
                <a:gd name="connsiteY1" fmla="*/ 41828 h 53498"/>
                <a:gd name="connsiteX2" fmla="*/ 10044 w 69055"/>
                <a:gd name="connsiteY2" fmla="*/ 43324 h 53498"/>
                <a:gd name="connsiteX3" fmla="*/ 19618 w 69055"/>
                <a:gd name="connsiteY3" fmla="*/ 7345 h 53498"/>
                <a:gd name="connsiteX4" fmla="*/ 64423 w 69055"/>
                <a:gd name="connsiteY4" fmla="*/ 5850 h 5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55" h="53498">
                  <a:moveTo>
                    <a:pt x="64423" y="5850"/>
                  </a:moveTo>
                  <a:cubicBezTo>
                    <a:pt x="74147" y="15349"/>
                    <a:pt x="67415" y="26494"/>
                    <a:pt x="54849" y="41828"/>
                  </a:cubicBezTo>
                  <a:cubicBezTo>
                    <a:pt x="43629" y="55516"/>
                    <a:pt x="24779" y="58583"/>
                    <a:pt x="10044" y="43324"/>
                  </a:cubicBezTo>
                  <a:cubicBezTo>
                    <a:pt x="-9329" y="23353"/>
                    <a:pt x="2340" y="15274"/>
                    <a:pt x="19618" y="7345"/>
                  </a:cubicBezTo>
                  <a:cubicBezTo>
                    <a:pt x="36747" y="-434"/>
                    <a:pt x="54699" y="-3650"/>
                    <a:pt x="64423" y="5850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504956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7" name="Freeform: Shape 1366">
              <a:extLst>
                <a:ext uri="{FF2B5EF4-FFF2-40B4-BE49-F238E27FC236}">
                  <a16:creationId xmlns:a16="http://schemas.microsoft.com/office/drawing/2014/main" id="{F8D553EB-DB53-45CB-DDE0-5684E34B2BCE}"/>
                </a:ext>
              </a:extLst>
            </p:cNvPr>
            <p:cNvSpPr/>
            <p:nvPr/>
          </p:nvSpPr>
          <p:spPr>
            <a:xfrm>
              <a:off x="1695257" y="4213034"/>
              <a:ext cx="44486" cy="33087"/>
            </a:xfrm>
            <a:custGeom>
              <a:avLst/>
              <a:gdLst>
                <a:gd name="connsiteX0" fmla="*/ 42658 w 44486"/>
                <a:gd name="connsiteY0" fmla="*/ 2444 h 33087"/>
                <a:gd name="connsiteX1" fmla="*/ 31064 w 44486"/>
                <a:gd name="connsiteY1" fmla="*/ 25183 h 33087"/>
                <a:gd name="connsiteX2" fmla="*/ 1818 w 44486"/>
                <a:gd name="connsiteY2" fmla="*/ 30643 h 33087"/>
                <a:gd name="connsiteX3" fmla="*/ 13412 w 44486"/>
                <a:gd name="connsiteY3" fmla="*/ 7904 h 33087"/>
                <a:gd name="connsiteX4" fmla="*/ 42658 w 44486"/>
                <a:gd name="connsiteY4" fmla="*/ 2444 h 3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6" h="33087">
                  <a:moveTo>
                    <a:pt x="42658" y="2444"/>
                  </a:moveTo>
                  <a:cubicBezTo>
                    <a:pt x="47520" y="7231"/>
                    <a:pt x="42359" y="17329"/>
                    <a:pt x="31064" y="25183"/>
                  </a:cubicBezTo>
                  <a:cubicBezTo>
                    <a:pt x="19770" y="32962"/>
                    <a:pt x="6680" y="35430"/>
                    <a:pt x="1818" y="30643"/>
                  </a:cubicBezTo>
                  <a:cubicBezTo>
                    <a:pt x="-3044" y="25931"/>
                    <a:pt x="2192" y="15758"/>
                    <a:pt x="13412" y="7904"/>
                  </a:cubicBezTo>
                  <a:cubicBezTo>
                    <a:pt x="24706" y="125"/>
                    <a:pt x="37796" y="-2343"/>
                    <a:pt x="42658" y="2444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505285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8" name="Freeform: Shape 1367">
              <a:extLst>
                <a:ext uri="{FF2B5EF4-FFF2-40B4-BE49-F238E27FC236}">
                  <a16:creationId xmlns:a16="http://schemas.microsoft.com/office/drawing/2014/main" id="{D142B975-A947-6A86-9156-10C28DE904A2}"/>
                </a:ext>
              </a:extLst>
            </p:cNvPr>
            <p:cNvSpPr/>
            <p:nvPr/>
          </p:nvSpPr>
          <p:spPr>
            <a:xfrm>
              <a:off x="1709759" y="4214563"/>
              <a:ext cx="27665" cy="20080"/>
            </a:xfrm>
            <a:custGeom>
              <a:avLst/>
              <a:gdLst>
                <a:gd name="connsiteX0" fmla="*/ 26960 w 27665"/>
                <a:gd name="connsiteY0" fmla="*/ 990 h 20080"/>
                <a:gd name="connsiteX1" fmla="*/ 18209 w 27665"/>
                <a:gd name="connsiteY1" fmla="*/ 14379 h 20080"/>
                <a:gd name="connsiteX2" fmla="*/ 706 w 27665"/>
                <a:gd name="connsiteY2" fmla="*/ 19091 h 20080"/>
                <a:gd name="connsiteX3" fmla="*/ 9457 w 27665"/>
                <a:gd name="connsiteY3" fmla="*/ 5702 h 20080"/>
                <a:gd name="connsiteX4" fmla="*/ 26960 w 27665"/>
                <a:gd name="connsiteY4" fmla="*/ 990 h 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65" h="20080">
                  <a:moveTo>
                    <a:pt x="26960" y="990"/>
                  </a:moveTo>
                  <a:cubicBezTo>
                    <a:pt x="29354" y="3383"/>
                    <a:pt x="25464" y="9367"/>
                    <a:pt x="18209" y="14379"/>
                  </a:cubicBezTo>
                  <a:cubicBezTo>
                    <a:pt x="10953" y="19390"/>
                    <a:pt x="3099" y="21485"/>
                    <a:pt x="706" y="19091"/>
                  </a:cubicBezTo>
                  <a:cubicBezTo>
                    <a:pt x="-1688" y="16697"/>
                    <a:pt x="2202" y="10713"/>
                    <a:pt x="9457" y="5702"/>
                  </a:cubicBezTo>
                  <a:cubicBezTo>
                    <a:pt x="16713" y="690"/>
                    <a:pt x="24567" y="-1404"/>
                    <a:pt x="26960" y="990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505350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9" name="Freeform: Shape 1368">
              <a:extLst>
                <a:ext uri="{FF2B5EF4-FFF2-40B4-BE49-F238E27FC236}">
                  <a16:creationId xmlns:a16="http://schemas.microsoft.com/office/drawing/2014/main" id="{B960FC91-80DE-3CED-E6DF-715A73737A34}"/>
                </a:ext>
              </a:extLst>
            </p:cNvPr>
            <p:cNvSpPr/>
            <p:nvPr/>
          </p:nvSpPr>
          <p:spPr>
            <a:xfrm>
              <a:off x="1681323" y="4212460"/>
              <a:ext cx="33741" cy="34433"/>
            </a:xfrm>
            <a:custGeom>
              <a:avLst/>
              <a:gdLst>
                <a:gd name="connsiteX0" fmla="*/ 33704 w 33741"/>
                <a:gd name="connsiteY0" fmla="*/ 100 h 34433"/>
                <a:gd name="connsiteX1" fmla="*/ 8422 w 33741"/>
                <a:gd name="connsiteY1" fmla="*/ 34433 h 34433"/>
                <a:gd name="connsiteX2" fmla="*/ 4458 w 33741"/>
                <a:gd name="connsiteY2" fmla="*/ 12667 h 34433"/>
                <a:gd name="connsiteX3" fmla="*/ 33704 w 33741"/>
                <a:gd name="connsiteY3" fmla="*/ 100 h 3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1" h="34433">
                  <a:moveTo>
                    <a:pt x="33704" y="100"/>
                  </a:moveTo>
                  <a:cubicBezTo>
                    <a:pt x="35050" y="1372"/>
                    <a:pt x="-330" y="11993"/>
                    <a:pt x="8422" y="34433"/>
                  </a:cubicBezTo>
                  <a:cubicBezTo>
                    <a:pt x="3186" y="30020"/>
                    <a:pt x="-5266" y="18950"/>
                    <a:pt x="4458" y="12667"/>
                  </a:cubicBezTo>
                  <a:cubicBezTo>
                    <a:pt x="8572" y="10049"/>
                    <a:pt x="32433" y="-1171"/>
                    <a:pt x="33704" y="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91958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0" name="Freeform: Shape 1369">
              <a:extLst>
                <a:ext uri="{FF2B5EF4-FFF2-40B4-BE49-F238E27FC236}">
                  <a16:creationId xmlns:a16="http://schemas.microsoft.com/office/drawing/2014/main" id="{0DA2EADC-2ED3-F8B3-E843-8EE9B23CFDCC}"/>
                </a:ext>
              </a:extLst>
            </p:cNvPr>
            <p:cNvSpPr/>
            <p:nvPr/>
          </p:nvSpPr>
          <p:spPr>
            <a:xfrm>
              <a:off x="1764083" y="4238169"/>
              <a:ext cx="58758" cy="60007"/>
            </a:xfrm>
            <a:custGeom>
              <a:avLst/>
              <a:gdLst>
                <a:gd name="connsiteX0" fmla="*/ 13327 w 58758"/>
                <a:gd name="connsiteY0" fmla="*/ 871 h 60007"/>
                <a:gd name="connsiteX1" fmla="*/ 51325 w 58758"/>
                <a:gd name="connsiteY1" fmla="*/ 22263 h 60007"/>
                <a:gd name="connsiteX2" fmla="*/ 39731 w 58758"/>
                <a:gd name="connsiteY2" fmla="*/ 57793 h 60007"/>
                <a:gd name="connsiteX3" fmla="*/ 1733 w 58758"/>
                <a:gd name="connsiteY3" fmla="*/ 36400 h 60007"/>
                <a:gd name="connsiteX4" fmla="*/ 13327 w 58758"/>
                <a:gd name="connsiteY4" fmla="*/ 871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8" h="60007">
                  <a:moveTo>
                    <a:pt x="13327" y="871"/>
                  </a:moveTo>
                  <a:cubicBezTo>
                    <a:pt x="27015" y="-3019"/>
                    <a:pt x="37637" y="6481"/>
                    <a:pt x="51325" y="22263"/>
                  </a:cubicBezTo>
                  <a:cubicBezTo>
                    <a:pt x="63517" y="36251"/>
                    <a:pt x="61423" y="52183"/>
                    <a:pt x="39731" y="57793"/>
                  </a:cubicBezTo>
                  <a:cubicBezTo>
                    <a:pt x="11233" y="65198"/>
                    <a:pt x="5548" y="53006"/>
                    <a:pt x="1733" y="36400"/>
                  </a:cubicBezTo>
                  <a:cubicBezTo>
                    <a:pt x="-2007" y="20094"/>
                    <a:pt x="-361" y="4835"/>
                    <a:pt x="13327" y="871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084936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1" name="Freeform: Shape 1370">
              <a:extLst>
                <a:ext uri="{FF2B5EF4-FFF2-40B4-BE49-F238E27FC236}">
                  <a16:creationId xmlns:a16="http://schemas.microsoft.com/office/drawing/2014/main" id="{7269F01C-E3BB-7E08-CFA3-45EF3A1A6A6A}"/>
                </a:ext>
              </a:extLst>
            </p:cNvPr>
            <p:cNvSpPr/>
            <p:nvPr/>
          </p:nvSpPr>
          <p:spPr>
            <a:xfrm>
              <a:off x="1772899" y="4241813"/>
              <a:ext cx="31710" cy="43294"/>
            </a:xfrm>
            <a:custGeom>
              <a:avLst/>
              <a:gdLst>
                <a:gd name="connsiteX0" fmla="*/ 5933 w 31710"/>
                <a:gd name="connsiteY0" fmla="*/ 293 h 43294"/>
                <a:gd name="connsiteX1" fmla="*/ 28223 w 31710"/>
                <a:gd name="connsiteY1" fmla="*/ 18096 h 43294"/>
                <a:gd name="connsiteX2" fmla="*/ 25754 w 31710"/>
                <a:gd name="connsiteY2" fmla="*/ 43004 h 43294"/>
                <a:gd name="connsiteX3" fmla="*/ 3464 w 31710"/>
                <a:gd name="connsiteY3" fmla="*/ 25202 h 43294"/>
                <a:gd name="connsiteX4" fmla="*/ 5933 w 31710"/>
                <a:gd name="connsiteY4" fmla="*/ 293 h 4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10" h="43294">
                  <a:moveTo>
                    <a:pt x="5933" y="293"/>
                  </a:moveTo>
                  <a:cubicBezTo>
                    <a:pt x="12814" y="-1652"/>
                    <a:pt x="22762" y="6277"/>
                    <a:pt x="28223" y="18096"/>
                  </a:cubicBezTo>
                  <a:cubicBezTo>
                    <a:pt x="33683" y="29914"/>
                    <a:pt x="32636" y="41059"/>
                    <a:pt x="25754" y="43004"/>
                  </a:cubicBezTo>
                  <a:cubicBezTo>
                    <a:pt x="18948" y="44949"/>
                    <a:pt x="8924" y="36945"/>
                    <a:pt x="3464" y="25202"/>
                  </a:cubicBezTo>
                  <a:cubicBezTo>
                    <a:pt x="-1996" y="13383"/>
                    <a:pt x="-874" y="2238"/>
                    <a:pt x="5933" y="293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085193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2" name="Freeform: Shape 1371">
              <a:extLst>
                <a:ext uri="{FF2B5EF4-FFF2-40B4-BE49-F238E27FC236}">
                  <a16:creationId xmlns:a16="http://schemas.microsoft.com/office/drawing/2014/main" id="{124AD8AB-B8FD-76A7-7AC2-3D82E4255164}"/>
                </a:ext>
              </a:extLst>
            </p:cNvPr>
            <p:cNvSpPr/>
            <p:nvPr/>
          </p:nvSpPr>
          <p:spPr>
            <a:xfrm>
              <a:off x="1776147" y="4242890"/>
              <a:ext cx="17720" cy="27678"/>
            </a:xfrm>
            <a:custGeom>
              <a:avLst/>
              <a:gdLst>
                <a:gd name="connsiteX0" fmla="*/ 2460 w 17720"/>
                <a:gd name="connsiteY0" fmla="*/ 113 h 27678"/>
                <a:gd name="connsiteX1" fmla="*/ 15026 w 17720"/>
                <a:gd name="connsiteY1" fmla="*/ 12081 h 27678"/>
                <a:gd name="connsiteX2" fmla="*/ 15250 w 17720"/>
                <a:gd name="connsiteY2" fmla="*/ 27565 h 27678"/>
                <a:gd name="connsiteX3" fmla="*/ 2684 w 17720"/>
                <a:gd name="connsiteY3" fmla="*/ 15597 h 27678"/>
                <a:gd name="connsiteX4" fmla="*/ 2535 w 17720"/>
                <a:gd name="connsiteY4" fmla="*/ 113 h 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0" h="27678">
                  <a:moveTo>
                    <a:pt x="2460" y="113"/>
                  </a:moveTo>
                  <a:cubicBezTo>
                    <a:pt x="5900" y="-859"/>
                    <a:pt x="11510" y="4527"/>
                    <a:pt x="15026" y="12081"/>
                  </a:cubicBezTo>
                  <a:cubicBezTo>
                    <a:pt x="18542" y="19636"/>
                    <a:pt x="18616" y="26593"/>
                    <a:pt x="15250" y="27565"/>
                  </a:cubicBezTo>
                  <a:cubicBezTo>
                    <a:pt x="11810" y="28537"/>
                    <a:pt x="6200" y="23152"/>
                    <a:pt x="2684" y="15597"/>
                  </a:cubicBezTo>
                  <a:cubicBezTo>
                    <a:pt x="-831" y="8042"/>
                    <a:pt x="-906" y="1086"/>
                    <a:pt x="2535" y="11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085233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3" name="Freeform: Shape 1372">
              <a:extLst>
                <a:ext uri="{FF2B5EF4-FFF2-40B4-BE49-F238E27FC236}">
                  <a16:creationId xmlns:a16="http://schemas.microsoft.com/office/drawing/2014/main" id="{4AFF72EC-7E92-F488-CEC1-0A68A4CCE178}"/>
                </a:ext>
              </a:extLst>
            </p:cNvPr>
            <p:cNvSpPr/>
            <p:nvPr/>
          </p:nvSpPr>
          <p:spPr>
            <a:xfrm>
              <a:off x="1768383" y="4258780"/>
              <a:ext cx="31840" cy="35040"/>
            </a:xfrm>
            <a:custGeom>
              <a:avLst/>
              <a:gdLst>
                <a:gd name="connsiteX0" fmla="*/ 350 w 31840"/>
                <a:gd name="connsiteY0" fmla="*/ 6 h 35040"/>
                <a:gd name="connsiteX1" fmla="*/ 31840 w 31840"/>
                <a:gd name="connsiteY1" fmla="*/ 32993 h 35040"/>
                <a:gd name="connsiteX2" fmla="*/ 5960 w 31840"/>
                <a:gd name="connsiteY2" fmla="*/ 27682 h 35040"/>
                <a:gd name="connsiteX3" fmla="*/ 350 w 31840"/>
                <a:gd name="connsiteY3" fmla="*/ 6 h 3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840" h="35040">
                  <a:moveTo>
                    <a:pt x="350" y="6"/>
                  </a:moveTo>
                  <a:cubicBezTo>
                    <a:pt x="2220" y="-517"/>
                    <a:pt x="3716" y="31123"/>
                    <a:pt x="31840" y="32993"/>
                  </a:cubicBezTo>
                  <a:cubicBezTo>
                    <a:pt x="25258" y="35386"/>
                    <a:pt x="10223" y="37631"/>
                    <a:pt x="5960" y="27682"/>
                  </a:cubicBezTo>
                  <a:cubicBezTo>
                    <a:pt x="4165" y="23493"/>
                    <a:pt x="-1445" y="530"/>
                    <a:pt x="350" y="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49946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4" name="Freeform: Shape 1373">
              <a:extLst>
                <a:ext uri="{FF2B5EF4-FFF2-40B4-BE49-F238E27FC236}">
                  <a16:creationId xmlns:a16="http://schemas.microsoft.com/office/drawing/2014/main" id="{F59BCF70-18FE-E7A2-665B-9C62B150BBFB}"/>
                </a:ext>
              </a:extLst>
            </p:cNvPr>
            <p:cNvSpPr/>
            <p:nvPr/>
          </p:nvSpPr>
          <p:spPr>
            <a:xfrm>
              <a:off x="2236850" y="4232892"/>
              <a:ext cx="72453" cy="47776"/>
            </a:xfrm>
            <a:custGeom>
              <a:avLst/>
              <a:gdLst>
                <a:gd name="connsiteX0" fmla="*/ 352 w 72453"/>
                <a:gd name="connsiteY0" fmla="*/ 14300 h 47776"/>
                <a:gd name="connsiteX1" fmla="*/ 41043 w 72453"/>
                <a:gd name="connsiteY1" fmla="*/ 14 h 47776"/>
                <a:gd name="connsiteX2" fmla="*/ 71487 w 72453"/>
                <a:gd name="connsiteY2" fmla="*/ 28587 h 47776"/>
                <a:gd name="connsiteX3" fmla="*/ 30796 w 72453"/>
                <a:gd name="connsiteY3" fmla="*/ 42874 h 47776"/>
                <a:gd name="connsiteX4" fmla="*/ 352 w 72453"/>
                <a:gd name="connsiteY4" fmla="*/ 14300 h 4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53" h="47776">
                  <a:moveTo>
                    <a:pt x="352" y="14300"/>
                  </a:moveTo>
                  <a:cubicBezTo>
                    <a:pt x="3195" y="2482"/>
                    <a:pt x="18229" y="537"/>
                    <a:pt x="41043" y="14"/>
                  </a:cubicBezTo>
                  <a:cubicBezTo>
                    <a:pt x="61389" y="-435"/>
                    <a:pt x="76498" y="10187"/>
                    <a:pt x="71487" y="28587"/>
                  </a:cubicBezTo>
                  <a:cubicBezTo>
                    <a:pt x="64904" y="52747"/>
                    <a:pt x="49645" y="49756"/>
                    <a:pt x="30796" y="42874"/>
                  </a:cubicBezTo>
                  <a:cubicBezTo>
                    <a:pt x="12245" y="36142"/>
                    <a:pt x="-2490" y="26194"/>
                    <a:pt x="352" y="14300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739765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5" name="Freeform: Shape 1374">
              <a:extLst>
                <a:ext uri="{FF2B5EF4-FFF2-40B4-BE49-F238E27FC236}">
                  <a16:creationId xmlns:a16="http://schemas.microsoft.com/office/drawing/2014/main" id="{3CBBD09A-2F3C-F932-4A31-57C3A37331D0}"/>
                </a:ext>
              </a:extLst>
            </p:cNvPr>
            <p:cNvSpPr/>
            <p:nvPr/>
          </p:nvSpPr>
          <p:spPr>
            <a:xfrm>
              <a:off x="2240892" y="4241313"/>
              <a:ext cx="53657" cy="23951"/>
            </a:xfrm>
            <a:custGeom>
              <a:avLst/>
              <a:gdLst>
                <a:gd name="connsiteX0" fmla="*/ 125 w 53657"/>
                <a:gd name="connsiteY0" fmla="*/ 6627 h 23951"/>
                <a:gd name="connsiteX1" fmla="*/ 29372 w 53657"/>
                <a:gd name="connsiteY1" fmla="*/ 1242 h 23951"/>
                <a:gd name="connsiteX2" fmla="*/ 53532 w 53657"/>
                <a:gd name="connsiteY2" fmla="*/ 17324 h 23951"/>
                <a:gd name="connsiteX3" fmla="*/ 24285 w 53657"/>
                <a:gd name="connsiteY3" fmla="*/ 22709 h 23951"/>
                <a:gd name="connsiteX4" fmla="*/ 125 w 53657"/>
                <a:gd name="connsiteY4" fmla="*/ 6627 h 2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57" h="23951">
                  <a:moveTo>
                    <a:pt x="125" y="6627"/>
                  </a:moveTo>
                  <a:cubicBezTo>
                    <a:pt x="1546" y="718"/>
                    <a:pt x="14636" y="-1675"/>
                    <a:pt x="29372" y="1242"/>
                  </a:cubicBezTo>
                  <a:cubicBezTo>
                    <a:pt x="44107" y="4234"/>
                    <a:pt x="54953" y="11415"/>
                    <a:pt x="53532" y="17324"/>
                  </a:cubicBezTo>
                  <a:cubicBezTo>
                    <a:pt x="52111" y="23233"/>
                    <a:pt x="39021" y="25627"/>
                    <a:pt x="24285" y="22709"/>
                  </a:cubicBezTo>
                  <a:cubicBezTo>
                    <a:pt x="9550" y="19717"/>
                    <a:pt x="-1296" y="12537"/>
                    <a:pt x="125" y="662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73983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6" name="Freeform: Shape 1375">
              <a:extLst>
                <a:ext uri="{FF2B5EF4-FFF2-40B4-BE49-F238E27FC236}">
                  <a16:creationId xmlns:a16="http://schemas.microsoft.com/office/drawing/2014/main" id="{CF33A665-6222-4765-0298-3243BDEC06BE}"/>
                </a:ext>
              </a:extLst>
            </p:cNvPr>
            <p:cNvSpPr/>
            <p:nvPr/>
          </p:nvSpPr>
          <p:spPr>
            <a:xfrm>
              <a:off x="2241796" y="4245785"/>
              <a:ext cx="34431" cy="12727"/>
            </a:xfrm>
            <a:custGeom>
              <a:avLst/>
              <a:gdLst>
                <a:gd name="connsiteX0" fmla="*/ 44 w 34431"/>
                <a:gd name="connsiteY0" fmla="*/ 2904 h 12727"/>
                <a:gd name="connsiteX1" fmla="*/ 18520 w 34431"/>
                <a:gd name="connsiteY1" fmla="*/ 1034 h 12727"/>
                <a:gd name="connsiteX2" fmla="*/ 34377 w 34431"/>
                <a:gd name="connsiteY2" fmla="*/ 9785 h 12727"/>
                <a:gd name="connsiteX3" fmla="*/ 15976 w 34431"/>
                <a:gd name="connsiteY3" fmla="*/ 11730 h 12727"/>
                <a:gd name="connsiteX4" fmla="*/ 44 w 34431"/>
                <a:gd name="connsiteY4" fmla="*/ 2904 h 1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31" h="12727">
                  <a:moveTo>
                    <a:pt x="44" y="2904"/>
                  </a:moveTo>
                  <a:cubicBezTo>
                    <a:pt x="717" y="-14"/>
                    <a:pt x="9020" y="-911"/>
                    <a:pt x="18520" y="1034"/>
                  </a:cubicBezTo>
                  <a:cubicBezTo>
                    <a:pt x="28019" y="2904"/>
                    <a:pt x="35125" y="6868"/>
                    <a:pt x="34377" y="9785"/>
                  </a:cubicBezTo>
                  <a:cubicBezTo>
                    <a:pt x="33704" y="12777"/>
                    <a:pt x="25401" y="13600"/>
                    <a:pt x="15976" y="11730"/>
                  </a:cubicBezTo>
                  <a:cubicBezTo>
                    <a:pt x="6477" y="9785"/>
                    <a:pt x="-629" y="5896"/>
                    <a:pt x="44" y="2904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739741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7" name="Freeform: Shape 1376">
              <a:extLst>
                <a:ext uri="{FF2B5EF4-FFF2-40B4-BE49-F238E27FC236}">
                  <a16:creationId xmlns:a16="http://schemas.microsoft.com/office/drawing/2014/main" id="{3BD6C599-761F-054F-FAE1-EDBBF4F2A17C}"/>
                </a:ext>
              </a:extLst>
            </p:cNvPr>
            <p:cNvSpPr/>
            <p:nvPr/>
          </p:nvSpPr>
          <p:spPr>
            <a:xfrm>
              <a:off x="2252981" y="4261554"/>
              <a:ext cx="49296" cy="15464"/>
            </a:xfrm>
            <a:custGeom>
              <a:avLst/>
              <a:gdLst>
                <a:gd name="connsiteX0" fmla="*/ 4 w 49296"/>
                <a:gd name="connsiteY0" fmla="*/ 3067 h 15464"/>
                <a:gd name="connsiteX1" fmla="*/ 49297 w 49296"/>
                <a:gd name="connsiteY1" fmla="*/ 0 h 15464"/>
                <a:gd name="connsiteX2" fmla="*/ 30971 w 49296"/>
                <a:gd name="connsiteY2" fmla="*/ 15035 h 15464"/>
                <a:gd name="connsiteX3" fmla="*/ 4 w 49296"/>
                <a:gd name="connsiteY3" fmla="*/ 2992 h 1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6" h="15464">
                  <a:moveTo>
                    <a:pt x="4" y="3067"/>
                  </a:moveTo>
                  <a:cubicBezTo>
                    <a:pt x="378" y="1496"/>
                    <a:pt x="33439" y="18625"/>
                    <a:pt x="49297" y="0"/>
                  </a:cubicBezTo>
                  <a:cubicBezTo>
                    <a:pt x="48474" y="5909"/>
                    <a:pt x="43313" y="17877"/>
                    <a:pt x="30971" y="15035"/>
                  </a:cubicBezTo>
                  <a:cubicBezTo>
                    <a:pt x="25810" y="13838"/>
                    <a:pt x="-370" y="4638"/>
                    <a:pt x="4" y="299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15398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8" name="Freeform: Shape 1377">
              <a:extLst>
                <a:ext uri="{FF2B5EF4-FFF2-40B4-BE49-F238E27FC236}">
                  <a16:creationId xmlns:a16="http://schemas.microsoft.com/office/drawing/2014/main" id="{18776BB2-933B-A518-B690-AF4F729B4A8A}"/>
                </a:ext>
              </a:extLst>
            </p:cNvPr>
            <p:cNvSpPr/>
            <p:nvPr/>
          </p:nvSpPr>
          <p:spPr>
            <a:xfrm>
              <a:off x="2230595" y="4279933"/>
              <a:ext cx="84605" cy="48634"/>
            </a:xfrm>
            <a:custGeom>
              <a:avLst/>
              <a:gdLst>
                <a:gd name="connsiteX0" fmla="*/ 848 w 84605"/>
                <a:gd name="connsiteY0" fmla="*/ 4360 h 48634"/>
                <a:gd name="connsiteX1" fmla="*/ 50066 w 84605"/>
                <a:gd name="connsiteY1" fmla="*/ 7801 h 48634"/>
                <a:gd name="connsiteX2" fmla="*/ 82604 w 84605"/>
                <a:gd name="connsiteY2" fmla="*/ 39666 h 48634"/>
                <a:gd name="connsiteX3" fmla="*/ 33386 w 84605"/>
                <a:gd name="connsiteY3" fmla="*/ 36225 h 48634"/>
                <a:gd name="connsiteX4" fmla="*/ 774 w 84605"/>
                <a:gd name="connsiteY4" fmla="*/ 4360 h 4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5" h="48634">
                  <a:moveTo>
                    <a:pt x="848" y="4360"/>
                  </a:moveTo>
                  <a:cubicBezTo>
                    <a:pt x="5411" y="-3494"/>
                    <a:pt x="23288" y="246"/>
                    <a:pt x="50066" y="7801"/>
                  </a:cubicBezTo>
                  <a:cubicBezTo>
                    <a:pt x="73928" y="14458"/>
                    <a:pt x="90533" y="27698"/>
                    <a:pt x="82604" y="39666"/>
                  </a:cubicBezTo>
                  <a:cubicBezTo>
                    <a:pt x="72207" y="55448"/>
                    <a:pt x="54629" y="47894"/>
                    <a:pt x="33386" y="36225"/>
                  </a:cubicBezTo>
                  <a:cubicBezTo>
                    <a:pt x="12442" y="24780"/>
                    <a:pt x="-3789" y="12214"/>
                    <a:pt x="774" y="4360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899301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9" name="Freeform: Shape 1378">
              <a:extLst>
                <a:ext uri="{FF2B5EF4-FFF2-40B4-BE49-F238E27FC236}">
                  <a16:creationId xmlns:a16="http://schemas.microsoft.com/office/drawing/2014/main" id="{A4AC28CC-320C-E9E7-A314-87EAF666EB66}"/>
                </a:ext>
              </a:extLst>
            </p:cNvPr>
            <p:cNvSpPr/>
            <p:nvPr/>
          </p:nvSpPr>
          <p:spPr>
            <a:xfrm>
              <a:off x="2235492" y="4284386"/>
              <a:ext cx="62063" cy="30067"/>
            </a:xfrm>
            <a:custGeom>
              <a:avLst/>
              <a:gdLst>
                <a:gd name="connsiteX0" fmla="*/ 364 w 62063"/>
                <a:gd name="connsiteY0" fmla="*/ 1778 h 30067"/>
                <a:gd name="connsiteX1" fmla="*/ 35220 w 62063"/>
                <a:gd name="connsiteY1" fmla="*/ 7911 h 30067"/>
                <a:gd name="connsiteX2" fmla="*/ 61774 w 62063"/>
                <a:gd name="connsiteY2" fmla="*/ 28256 h 30067"/>
                <a:gd name="connsiteX3" fmla="*/ 26843 w 62063"/>
                <a:gd name="connsiteY3" fmla="*/ 22123 h 30067"/>
                <a:gd name="connsiteX4" fmla="*/ 289 w 62063"/>
                <a:gd name="connsiteY4" fmla="*/ 1778 h 3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63" h="30067">
                  <a:moveTo>
                    <a:pt x="364" y="1778"/>
                  </a:moveTo>
                  <a:cubicBezTo>
                    <a:pt x="2682" y="-2112"/>
                    <a:pt x="18316" y="581"/>
                    <a:pt x="35220" y="7911"/>
                  </a:cubicBezTo>
                  <a:cubicBezTo>
                    <a:pt x="52200" y="15241"/>
                    <a:pt x="64093" y="24292"/>
                    <a:pt x="61774" y="28256"/>
                  </a:cubicBezTo>
                  <a:cubicBezTo>
                    <a:pt x="59455" y="32221"/>
                    <a:pt x="43822" y="29453"/>
                    <a:pt x="26843" y="22123"/>
                  </a:cubicBezTo>
                  <a:cubicBezTo>
                    <a:pt x="9863" y="14793"/>
                    <a:pt x="-2030" y="5667"/>
                    <a:pt x="289" y="1778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899657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0" name="Freeform: Shape 1379">
              <a:extLst>
                <a:ext uri="{FF2B5EF4-FFF2-40B4-BE49-F238E27FC236}">
                  <a16:creationId xmlns:a16="http://schemas.microsoft.com/office/drawing/2014/main" id="{C3437B55-07F5-67A5-22DF-5192A6CAB63A}"/>
                </a:ext>
              </a:extLst>
            </p:cNvPr>
            <p:cNvSpPr/>
            <p:nvPr/>
          </p:nvSpPr>
          <p:spPr>
            <a:xfrm>
              <a:off x="2236634" y="4286284"/>
              <a:ext cx="39733" cy="18382"/>
            </a:xfrm>
            <a:custGeom>
              <a:avLst/>
              <a:gdLst>
                <a:gd name="connsiteX0" fmla="*/ 120 w 39733"/>
                <a:gd name="connsiteY0" fmla="*/ 702 h 18382"/>
                <a:gd name="connsiteX1" fmla="*/ 21961 w 39733"/>
                <a:gd name="connsiteY1" fmla="*/ 5638 h 18382"/>
                <a:gd name="connsiteX2" fmla="*/ 39614 w 39733"/>
                <a:gd name="connsiteY2" fmla="*/ 17681 h 18382"/>
                <a:gd name="connsiteX3" fmla="*/ 17772 w 39733"/>
                <a:gd name="connsiteY3" fmla="*/ 12744 h 18382"/>
                <a:gd name="connsiteX4" fmla="*/ 120 w 39733"/>
                <a:gd name="connsiteY4" fmla="*/ 627 h 1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33" h="18382">
                  <a:moveTo>
                    <a:pt x="120" y="702"/>
                  </a:moveTo>
                  <a:cubicBezTo>
                    <a:pt x="1241" y="-1243"/>
                    <a:pt x="11040" y="1001"/>
                    <a:pt x="21961" y="5638"/>
                  </a:cubicBezTo>
                  <a:cubicBezTo>
                    <a:pt x="32882" y="10351"/>
                    <a:pt x="40810" y="15736"/>
                    <a:pt x="39614" y="17681"/>
                  </a:cubicBezTo>
                  <a:cubicBezTo>
                    <a:pt x="38417" y="19626"/>
                    <a:pt x="28693" y="17382"/>
                    <a:pt x="17772" y="12744"/>
                  </a:cubicBezTo>
                  <a:cubicBezTo>
                    <a:pt x="6851" y="8032"/>
                    <a:pt x="-1077" y="2646"/>
                    <a:pt x="120" y="627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900117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1" name="Freeform: Shape 1380">
              <a:extLst>
                <a:ext uri="{FF2B5EF4-FFF2-40B4-BE49-F238E27FC236}">
                  <a16:creationId xmlns:a16="http://schemas.microsoft.com/office/drawing/2014/main" id="{41DF03B0-F3C2-7F02-80C5-802812C75020}"/>
                </a:ext>
              </a:extLst>
            </p:cNvPr>
            <p:cNvSpPr/>
            <p:nvPr/>
          </p:nvSpPr>
          <p:spPr>
            <a:xfrm>
              <a:off x="2248039" y="4302736"/>
              <a:ext cx="58053" cy="22268"/>
            </a:xfrm>
            <a:custGeom>
              <a:avLst/>
              <a:gdLst>
                <a:gd name="connsiteX0" fmla="*/ 9 w 58053"/>
                <a:gd name="connsiteY0" fmla="*/ 33 h 22268"/>
                <a:gd name="connsiteX1" fmla="*/ 58053 w 58053"/>
                <a:gd name="connsiteY1" fmla="*/ 14843 h 22268"/>
                <a:gd name="connsiteX2" fmla="*/ 35015 w 58053"/>
                <a:gd name="connsiteY2" fmla="*/ 19780 h 22268"/>
                <a:gd name="connsiteX3" fmla="*/ 9 w 58053"/>
                <a:gd name="connsiteY3" fmla="*/ 108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53" h="22268">
                  <a:moveTo>
                    <a:pt x="9" y="33"/>
                  </a:moveTo>
                  <a:cubicBezTo>
                    <a:pt x="607" y="-1014"/>
                    <a:pt x="37483" y="23221"/>
                    <a:pt x="58053" y="14843"/>
                  </a:cubicBezTo>
                  <a:cubicBezTo>
                    <a:pt x="56408" y="18957"/>
                    <a:pt x="49152" y="26063"/>
                    <a:pt x="35015" y="19780"/>
                  </a:cubicBezTo>
                  <a:cubicBezTo>
                    <a:pt x="29031" y="17087"/>
                    <a:pt x="-589" y="1155"/>
                    <a:pt x="9" y="10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239960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2" name="Freeform: Shape 1381">
              <a:extLst>
                <a:ext uri="{FF2B5EF4-FFF2-40B4-BE49-F238E27FC236}">
                  <a16:creationId xmlns:a16="http://schemas.microsoft.com/office/drawing/2014/main" id="{E8FF1CD6-0C22-8E28-C778-C4CC9E816A49}"/>
                </a:ext>
              </a:extLst>
            </p:cNvPr>
            <p:cNvSpPr/>
            <p:nvPr/>
          </p:nvSpPr>
          <p:spPr>
            <a:xfrm>
              <a:off x="2185721" y="4289163"/>
              <a:ext cx="69972" cy="68474"/>
            </a:xfrm>
            <a:custGeom>
              <a:avLst/>
              <a:gdLst>
                <a:gd name="connsiteX0" fmla="*/ 5330 w 69972"/>
                <a:gd name="connsiteY0" fmla="*/ 1937 h 68474"/>
                <a:gd name="connsiteX1" fmla="*/ 51931 w 69972"/>
                <a:gd name="connsiteY1" fmla="*/ 21535 h 68474"/>
                <a:gd name="connsiteX2" fmla="*/ 60009 w 69972"/>
                <a:gd name="connsiteY2" fmla="*/ 63796 h 68474"/>
                <a:gd name="connsiteX3" fmla="*/ 13409 w 69972"/>
                <a:gd name="connsiteY3" fmla="*/ 44199 h 68474"/>
                <a:gd name="connsiteX4" fmla="*/ 5330 w 69972"/>
                <a:gd name="connsiteY4" fmla="*/ 1937 h 68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72" h="68474">
                  <a:moveTo>
                    <a:pt x="5330" y="1937"/>
                  </a:moveTo>
                  <a:cubicBezTo>
                    <a:pt x="15952" y="-4346"/>
                    <a:pt x="30912" y="5303"/>
                    <a:pt x="51931" y="21535"/>
                  </a:cubicBezTo>
                  <a:cubicBezTo>
                    <a:pt x="70705" y="36046"/>
                    <a:pt x="77138" y="54521"/>
                    <a:pt x="60009" y="63796"/>
                  </a:cubicBezTo>
                  <a:cubicBezTo>
                    <a:pt x="37494" y="75914"/>
                    <a:pt x="25751" y="62749"/>
                    <a:pt x="13409" y="44199"/>
                  </a:cubicBezTo>
                  <a:cubicBezTo>
                    <a:pt x="1291" y="25948"/>
                    <a:pt x="-5291" y="8220"/>
                    <a:pt x="5330" y="1937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031973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3" name="Freeform: Shape 1382">
              <a:extLst>
                <a:ext uri="{FF2B5EF4-FFF2-40B4-BE49-F238E27FC236}">
                  <a16:creationId xmlns:a16="http://schemas.microsoft.com/office/drawing/2014/main" id="{DF07CEEB-9FE7-472E-2B88-B875DE424D6D}"/>
                </a:ext>
              </a:extLst>
            </p:cNvPr>
            <p:cNvSpPr/>
            <p:nvPr/>
          </p:nvSpPr>
          <p:spPr>
            <a:xfrm>
              <a:off x="2191819" y="4293774"/>
              <a:ext cx="45364" cy="47833"/>
            </a:xfrm>
            <a:custGeom>
              <a:avLst/>
              <a:gdLst>
                <a:gd name="connsiteX0" fmla="*/ 2150 w 45364"/>
                <a:gd name="connsiteY0" fmla="*/ 692 h 47833"/>
                <a:gd name="connsiteX1" fmla="*/ 32294 w 45364"/>
                <a:gd name="connsiteY1" fmla="*/ 18270 h 47833"/>
                <a:gd name="connsiteX2" fmla="*/ 43215 w 45364"/>
                <a:gd name="connsiteY2" fmla="*/ 47142 h 47833"/>
                <a:gd name="connsiteX3" fmla="*/ 13070 w 45364"/>
                <a:gd name="connsiteY3" fmla="*/ 29564 h 47833"/>
                <a:gd name="connsiteX4" fmla="*/ 2150 w 45364"/>
                <a:gd name="connsiteY4" fmla="*/ 692 h 4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64" h="47833">
                  <a:moveTo>
                    <a:pt x="2150" y="692"/>
                  </a:moveTo>
                  <a:cubicBezTo>
                    <a:pt x="7460" y="-2450"/>
                    <a:pt x="20999" y="5404"/>
                    <a:pt x="32294" y="18270"/>
                  </a:cubicBezTo>
                  <a:cubicBezTo>
                    <a:pt x="43663" y="31060"/>
                    <a:pt x="48525" y="44001"/>
                    <a:pt x="43215" y="47142"/>
                  </a:cubicBezTo>
                  <a:cubicBezTo>
                    <a:pt x="37904" y="50284"/>
                    <a:pt x="24365" y="42430"/>
                    <a:pt x="13070" y="29564"/>
                  </a:cubicBezTo>
                  <a:cubicBezTo>
                    <a:pt x="1701" y="16774"/>
                    <a:pt x="-3161" y="3833"/>
                    <a:pt x="2150" y="692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031921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4" name="Freeform: Shape 1383">
              <a:extLst>
                <a:ext uri="{FF2B5EF4-FFF2-40B4-BE49-F238E27FC236}">
                  <a16:creationId xmlns:a16="http://schemas.microsoft.com/office/drawing/2014/main" id="{C7382DC1-AC02-3B35-5471-9C580D424123}"/>
                </a:ext>
              </a:extLst>
            </p:cNvPr>
            <p:cNvSpPr/>
            <p:nvPr/>
          </p:nvSpPr>
          <p:spPr>
            <a:xfrm>
              <a:off x="2193394" y="4295318"/>
              <a:ext cx="28142" cy="30384"/>
            </a:xfrm>
            <a:custGeom>
              <a:avLst/>
              <a:gdLst>
                <a:gd name="connsiteX0" fmla="*/ 873 w 28142"/>
                <a:gd name="connsiteY0" fmla="*/ 269 h 30384"/>
                <a:gd name="connsiteX1" fmla="*/ 18900 w 28142"/>
                <a:gd name="connsiteY1" fmla="*/ 12387 h 30384"/>
                <a:gd name="connsiteX2" fmla="*/ 27278 w 28142"/>
                <a:gd name="connsiteY2" fmla="*/ 30115 h 30384"/>
                <a:gd name="connsiteX3" fmla="*/ 9251 w 28142"/>
                <a:gd name="connsiteY3" fmla="*/ 17997 h 30384"/>
                <a:gd name="connsiteX4" fmla="*/ 873 w 28142"/>
                <a:gd name="connsiteY4" fmla="*/ 195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42" h="30384">
                  <a:moveTo>
                    <a:pt x="873" y="269"/>
                  </a:moveTo>
                  <a:cubicBezTo>
                    <a:pt x="3566" y="-1301"/>
                    <a:pt x="11645" y="4159"/>
                    <a:pt x="18900" y="12387"/>
                  </a:cubicBezTo>
                  <a:cubicBezTo>
                    <a:pt x="26156" y="20615"/>
                    <a:pt x="29970" y="28619"/>
                    <a:pt x="27278" y="30115"/>
                  </a:cubicBezTo>
                  <a:cubicBezTo>
                    <a:pt x="24585" y="31685"/>
                    <a:pt x="16581" y="26225"/>
                    <a:pt x="9251" y="17997"/>
                  </a:cubicBezTo>
                  <a:cubicBezTo>
                    <a:pt x="1921" y="9769"/>
                    <a:pt x="-1819" y="1766"/>
                    <a:pt x="873" y="195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032210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5" name="Freeform: Shape 1384">
              <a:extLst>
                <a:ext uri="{FF2B5EF4-FFF2-40B4-BE49-F238E27FC236}">
                  <a16:creationId xmlns:a16="http://schemas.microsoft.com/office/drawing/2014/main" id="{A0BB5883-DC23-6DB7-F400-4FF3CA743214}"/>
                </a:ext>
              </a:extLst>
            </p:cNvPr>
            <p:cNvSpPr/>
            <p:nvPr/>
          </p:nvSpPr>
          <p:spPr>
            <a:xfrm>
              <a:off x="2193504" y="4314872"/>
              <a:ext cx="46765" cy="37904"/>
            </a:xfrm>
            <a:custGeom>
              <a:avLst/>
              <a:gdLst>
                <a:gd name="connsiteX0" fmla="*/ 16 w 46765"/>
                <a:gd name="connsiteY0" fmla="*/ 14 h 37904"/>
                <a:gd name="connsiteX1" fmla="*/ 46766 w 46765"/>
                <a:gd name="connsiteY1" fmla="*/ 33823 h 37904"/>
                <a:gd name="connsiteX2" fmla="*/ 19913 w 46765"/>
                <a:gd name="connsiteY2" fmla="*/ 31056 h 37904"/>
                <a:gd name="connsiteX3" fmla="*/ 91 w 46765"/>
                <a:gd name="connsiteY3" fmla="*/ 14 h 3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65" h="37904">
                  <a:moveTo>
                    <a:pt x="16" y="14"/>
                  </a:moveTo>
                  <a:cubicBezTo>
                    <a:pt x="1437" y="-809"/>
                    <a:pt x="19688" y="35319"/>
                    <a:pt x="46766" y="33823"/>
                  </a:cubicBezTo>
                  <a:cubicBezTo>
                    <a:pt x="41904" y="37339"/>
                    <a:pt x="29188" y="42051"/>
                    <a:pt x="19913" y="31056"/>
                  </a:cubicBezTo>
                  <a:cubicBezTo>
                    <a:pt x="16023" y="26418"/>
                    <a:pt x="-1405" y="837"/>
                    <a:pt x="91" y="1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40483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6" name="Freeform: Shape 1385">
              <a:extLst>
                <a:ext uri="{FF2B5EF4-FFF2-40B4-BE49-F238E27FC236}">
                  <a16:creationId xmlns:a16="http://schemas.microsoft.com/office/drawing/2014/main" id="{8161E942-1951-F498-92B5-AB4DDEBC6DEC}"/>
                </a:ext>
              </a:extLst>
            </p:cNvPr>
            <p:cNvSpPr/>
            <p:nvPr/>
          </p:nvSpPr>
          <p:spPr>
            <a:xfrm>
              <a:off x="2113243" y="4304193"/>
              <a:ext cx="63536" cy="60297"/>
            </a:xfrm>
            <a:custGeom>
              <a:avLst/>
              <a:gdLst>
                <a:gd name="connsiteX0" fmla="*/ 6001 w 63536"/>
                <a:gd name="connsiteY0" fmla="*/ 2166 h 60297"/>
                <a:gd name="connsiteX1" fmla="*/ 48637 w 63536"/>
                <a:gd name="connsiteY1" fmla="*/ 17350 h 60297"/>
                <a:gd name="connsiteX2" fmla="*/ 52826 w 63536"/>
                <a:gd name="connsiteY2" fmla="*/ 55124 h 60297"/>
                <a:gd name="connsiteX3" fmla="*/ 10190 w 63536"/>
                <a:gd name="connsiteY3" fmla="*/ 40014 h 60297"/>
                <a:gd name="connsiteX4" fmla="*/ 6001 w 63536"/>
                <a:gd name="connsiteY4" fmla="*/ 2241 h 6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36" h="60297">
                  <a:moveTo>
                    <a:pt x="6001" y="2166"/>
                  </a:moveTo>
                  <a:cubicBezTo>
                    <a:pt x="16623" y="-4043"/>
                    <a:pt x="30012" y="3736"/>
                    <a:pt x="48637" y="17350"/>
                  </a:cubicBezTo>
                  <a:cubicBezTo>
                    <a:pt x="65242" y="29393"/>
                    <a:pt x="69805" y="45774"/>
                    <a:pt x="52826" y="55124"/>
                  </a:cubicBezTo>
                  <a:cubicBezTo>
                    <a:pt x="30386" y="67391"/>
                    <a:pt x="20288" y="56021"/>
                    <a:pt x="10190" y="40014"/>
                  </a:cubicBezTo>
                  <a:cubicBezTo>
                    <a:pt x="167" y="24157"/>
                    <a:pt x="-4620" y="8449"/>
                    <a:pt x="6001" y="2241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011366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7" name="Freeform: Shape 1386">
              <a:extLst>
                <a:ext uri="{FF2B5EF4-FFF2-40B4-BE49-F238E27FC236}">
                  <a16:creationId xmlns:a16="http://schemas.microsoft.com/office/drawing/2014/main" id="{59C9BDB9-173F-339A-825A-839327B89CBC}"/>
                </a:ext>
              </a:extLst>
            </p:cNvPr>
            <p:cNvSpPr/>
            <p:nvPr/>
          </p:nvSpPr>
          <p:spPr>
            <a:xfrm>
              <a:off x="2119239" y="4308399"/>
              <a:ext cx="40102" cy="41324"/>
            </a:xfrm>
            <a:custGeom>
              <a:avLst/>
              <a:gdLst>
                <a:gd name="connsiteX0" fmla="*/ 2473 w 40102"/>
                <a:gd name="connsiteY0" fmla="*/ 803 h 41324"/>
                <a:gd name="connsiteX1" fmla="*/ 29700 w 40102"/>
                <a:gd name="connsiteY1" fmla="*/ 15015 h 41324"/>
                <a:gd name="connsiteX2" fmla="*/ 37629 w 40102"/>
                <a:gd name="connsiteY2" fmla="*/ 40521 h 41324"/>
                <a:gd name="connsiteX3" fmla="*/ 10402 w 40102"/>
                <a:gd name="connsiteY3" fmla="*/ 26309 h 41324"/>
                <a:gd name="connsiteX4" fmla="*/ 2473 w 40102"/>
                <a:gd name="connsiteY4" fmla="*/ 803 h 4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2" h="41324">
                  <a:moveTo>
                    <a:pt x="2473" y="803"/>
                  </a:moveTo>
                  <a:cubicBezTo>
                    <a:pt x="7784" y="-2339"/>
                    <a:pt x="19976" y="4019"/>
                    <a:pt x="29700" y="15015"/>
                  </a:cubicBezTo>
                  <a:cubicBezTo>
                    <a:pt x="39424" y="26010"/>
                    <a:pt x="42940" y="37454"/>
                    <a:pt x="37629" y="40521"/>
                  </a:cubicBezTo>
                  <a:cubicBezTo>
                    <a:pt x="32318" y="43663"/>
                    <a:pt x="20126" y="37305"/>
                    <a:pt x="10402" y="26309"/>
                  </a:cubicBezTo>
                  <a:cubicBezTo>
                    <a:pt x="678" y="15314"/>
                    <a:pt x="-2838" y="3870"/>
                    <a:pt x="2473" y="803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010973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8" name="Freeform: Shape 1387">
              <a:extLst>
                <a:ext uri="{FF2B5EF4-FFF2-40B4-BE49-F238E27FC236}">
                  <a16:creationId xmlns:a16="http://schemas.microsoft.com/office/drawing/2014/main" id="{5F5BE4BB-CD4A-F79A-17F0-7C1DB7A77D73}"/>
                </a:ext>
              </a:extLst>
            </p:cNvPr>
            <p:cNvSpPr/>
            <p:nvPr/>
          </p:nvSpPr>
          <p:spPr>
            <a:xfrm>
              <a:off x="2120976" y="4309860"/>
              <a:ext cx="24510" cy="26208"/>
            </a:xfrm>
            <a:custGeom>
              <a:avLst/>
              <a:gdLst>
                <a:gd name="connsiteX0" fmla="*/ 886 w 24510"/>
                <a:gd name="connsiteY0" fmla="*/ 314 h 26208"/>
                <a:gd name="connsiteX1" fmla="*/ 17043 w 24510"/>
                <a:gd name="connsiteY1" fmla="*/ 10262 h 26208"/>
                <a:gd name="connsiteX2" fmla="*/ 23550 w 24510"/>
                <a:gd name="connsiteY2" fmla="*/ 25895 h 26208"/>
                <a:gd name="connsiteX3" fmla="*/ 7468 w 24510"/>
                <a:gd name="connsiteY3" fmla="*/ 15947 h 26208"/>
                <a:gd name="connsiteX4" fmla="*/ 961 w 24510"/>
                <a:gd name="connsiteY4" fmla="*/ 314 h 2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10" h="26208">
                  <a:moveTo>
                    <a:pt x="886" y="314"/>
                  </a:moveTo>
                  <a:cubicBezTo>
                    <a:pt x="3579" y="-1257"/>
                    <a:pt x="10759" y="3231"/>
                    <a:pt x="17043" y="10262"/>
                  </a:cubicBezTo>
                  <a:cubicBezTo>
                    <a:pt x="23251" y="17293"/>
                    <a:pt x="26168" y="24324"/>
                    <a:pt x="23550" y="25895"/>
                  </a:cubicBezTo>
                  <a:cubicBezTo>
                    <a:pt x="20932" y="27466"/>
                    <a:pt x="13677" y="22978"/>
                    <a:pt x="7468" y="15947"/>
                  </a:cubicBezTo>
                  <a:cubicBezTo>
                    <a:pt x="1260" y="8915"/>
                    <a:pt x="-1657" y="1884"/>
                    <a:pt x="961" y="314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011019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9" name="Freeform: Shape 1388">
              <a:extLst>
                <a:ext uri="{FF2B5EF4-FFF2-40B4-BE49-F238E27FC236}">
                  <a16:creationId xmlns:a16="http://schemas.microsoft.com/office/drawing/2014/main" id="{055DF753-39D9-34AD-31FA-2263FE017E6A}"/>
                </a:ext>
              </a:extLst>
            </p:cNvPr>
            <p:cNvSpPr/>
            <p:nvPr/>
          </p:nvSpPr>
          <p:spPr>
            <a:xfrm>
              <a:off x="2119444" y="4327736"/>
              <a:ext cx="41687" cy="32433"/>
            </a:xfrm>
            <a:custGeom>
              <a:avLst/>
              <a:gdLst>
                <a:gd name="connsiteX0" fmla="*/ 99 w 41687"/>
                <a:gd name="connsiteY0" fmla="*/ 16 h 32433"/>
                <a:gd name="connsiteX1" fmla="*/ 41687 w 41687"/>
                <a:gd name="connsiteY1" fmla="*/ 27991 h 32433"/>
                <a:gd name="connsiteX2" fmla="*/ 16405 w 41687"/>
                <a:gd name="connsiteY2" fmla="*/ 27018 h 32433"/>
                <a:gd name="connsiteX3" fmla="*/ 99 w 41687"/>
                <a:gd name="connsiteY3" fmla="*/ 16 h 3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87" h="32433">
                  <a:moveTo>
                    <a:pt x="99" y="16"/>
                  </a:moveTo>
                  <a:cubicBezTo>
                    <a:pt x="1520" y="-807"/>
                    <a:pt x="15881" y="30833"/>
                    <a:pt x="41687" y="27991"/>
                  </a:cubicBezTo>
                  <a:cubicBezTo>
                    <a:pt x="36825" y="31506"/>
                    <a:pt x="24259" y="36368"/>
                    <a:pt x="16405" y="27018"/>
                  </a:cubicBezTo>
                  <a:cubicBezTo>
                    <a:pt x="13039" y="23054"/>
                    <a:pt x="-1323" y="913"/>
                    <a:pt x="99" y="1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40484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0" name="Freeform: Shape 1389">
              <a:extLst>
                <a:ext uri="{FF2B5EF4-FFF2-40B4-BE49-F238E27FC236}">
                  <a16:creationId xmlns:a16="http://schemas.microsoft.com/office/drawing/2014/main" id="{B6B68DFB-08A1-2FBC-B7E9-5B13D399C234}"/>
                </a:ext>
              </a:extLst>
            </p:cNvPr>
            <p:cNvSpPr/>
            <p:nvPr/>
          </p:nvSpPr>
          <p:spPr>
            <a:xfrm>
              <a:off x="2042867" y="4305881"/>
              <a:ext cx="56762" cy="56978"/>
            </a:xfrm>
            <a:custGeom>
              <a:avLst/>
              <a:gdLst>
                <a:gd name="connsiteX0" fmla="*/ 23868 w 56762"/>
                <a:gd name="connsiteY0" fmla="*/ 29 h 56978"/>
                <a:gd name="connsiteX1" fmla="*/ 54087 w 56762"/>
                <a:gd name="connsiteY1" fmla="*/ 27331 h 56978"/>
                <a:gd name="connsiteX2" fmla="*/ 30749 w 56762"/>
                <a:gd name="connsiteY2" fmla="*/ 56952 h 56978"/>
                <a:gd name="connsiteX3" fmla="*/ 530 w 56762"/>
                <a:gd name="connsiteY3" fmla="*/ 29650 h 56978"/>
                <a:gd name="connsiteX4" fmla="*/ 23868 w 56762"/>
                <a:gd name="connsiteY4" fmla="*/ 29 h 5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62" h="56978">
                  <a:moveTo>
                    <a:pt x="23868" y="29"/>
                  </a:moveTo>
                  <a:cubicBezTo>
                    <a:pt x="38678" y="-644"/>
                    <a:pt x="45934" y="10277"/>
                    <a:pt x="54087" y="27331"/>
                  </a:cubicBezTo>
                  <a:cubicBezTo>
                    <a:pt x="61342" y="42516"/>
                    <a:pt x="53937" y="56428"/>
                    <a:pt x="30749" y="56952"/>
                  </a:cubicBezTo>
                  <a:cubicBezTo>
                    <a:pt x="231" y="57625"/>
                    <a:pt x="-1340" y="45433"/>
                    <a:pt x="530" y="29650"/>
                  </a:cubicBezTo>
                  <a:cubicBezTo>
                    <a:pt x="2325" y="14092"/>
                    <a:pt x="9132" y="703"/>
                    <a:pt x="23868" y="29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17229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1" name="Freeform: Shape 1390">
              <a:extLst>
                <a:ext uri="{FF2B5EF4-FFF2-40B4-BE49-F238E27FC236}">
                  <a16:creationId xmlns:a16="http://schemas.microsoft.com/office/drawing/2014/main" id="{62132083-CA09-410F-BAC5-4C7F5E295E29}"/>
                </a:ext>
              </a:extLst>
            </p:cNvPr>
            <p:cNvSpPr/>
            <p:nvPr/>
          </p:nvSpPr>
          <p:spPr>
            <a:xfrm>
              <a:off x="2056016" y="4308970"/>
              <a:ext cx="27271" cy="42724"/>
            </a:xfrm>
            <a:custGeom>
              <a:avLst/>
              <a:gdLst>
                <a:gd name="connsiteX0" fmla="*/ 11093 w 27271"/>
                <a:gd name="connsiteY0" fmla="*/ 7 h 42724"/>
                <a:gd name="connsiteX1" fmla="*/ 27025 w 27271"/>
                <a:gd name="connsiteY1" fmla="*/ 20801 h 42724"/>
                <a:gd name="connsiteX2" fmla="*/ 16179 w 27271"/>
                <a:gd name="connsiteY2" fmla="*/ 42717 h 42724"/>
                <a:gd name="connsiteX3" fmla="*/ 247 w 27271"/>
                <a:gd name="connsiteY3" fmla="*/ 21923 h 42724"/>
                <a:gd name="connsiteX4" fmla="*/ 11093 w 27271"/>
                <a:gd name="connsiteY4" fmla="*/ 7 h 4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71" h="42724">
                  <a:moveTo>
                    <a:pt x="11093" y="7"/>
                  </a:moveTo>
                  <a:cubicBezTo>
                    <a:pt x="18498" y="-292"/>
                    <a:pt x="25604" y="8983"/>
                    <a:pt x="27025" y="20801"/>
                  </a:cubicBezTo>
                  <a:cubicBezTo>
                    <a:pt x="28446" y="32620"/>
                    <a:pt x="23584" y="42418"/>
                    <a:pt x="16179" y="42717"/>
                  </a:cubicBezTo>
                  <a:cubicBezTo>
                    <a:pt x="8774" y="43017"/>
                    <a:pt x="1593" y="33742"/>
                    <a:pt x="247" y="21923"/>
                  </a:cubicBezTo>
                  <a:cubicBezTo>
                    <a:pt x="-1174" y="10105"/>
                    <a:pt x="3688" y="306"/>
                    <a:pt x="11093" y="7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172421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2" name="Freeform: Shape 1391">
              <a:extLst>
                <a:ext uri="{FF2B5EF4-FFF2-40B4-BE49-F238E27FC236}">
                  <a16:creationId xmlns:a16="http://schemas.microsoft.com/office/drawing/2014/main" id="{149492A8-4147-7FE4-7A7E-F9AE85161118}"/>
                </a:ext>
              </a:extLst>
            </p:cNvPr>
            <p:cNvSpPr/>
            <p:nvPr/>
          </p:nvSpPr>
          <p:spPr>
            <a:xfrm>
              <a:off x="2061301" y="4309722"/>
              <a:ext cx="13784" cy="27456"/>
            </a:xfrm>
            <a:custGeom>
              <a:avLst/>
              <a:gdLst>
                <a:gd name="connsiteX0" fmla="*/ 5209 w 13784"/>
                <a:gd name="connsiteY0" fmla="*/ 3 h 27456"/>
                <a:gd name="connsiteX1" fmla="*/ 13587 w 13784"/>
                <a:gd name="connsiteY1" fmla="*/ 13467 h 27456"/>
                <a:gd name="connsiteX2" fmla="*/ 8575 w 13784"/>
                <a:gd name="connsiteY2" fmla="*/ 27454 h 27456"/>
                <a:gd name="connsiteX3" fmla="*/ 198 w 13784"/>
                <a:gd name="connsiteY3" fmla="*/ 13990 h 27456"/>
                <a:gd name="connsiteX4" fmla="*/ 5209 w 13784"/>
                <a:gd name="connsiteY4" fmla="*/ 3 h 2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84" h="27456">
                  <a:moveTo>
                    <a:pt x="5209" y="3"/>
                  </a:moveTo>
                  <a:cubicBezTo>
                    <a:pt x="8874" y="-147"/>
                    <a:pt x="12689" y="5837"/>
                    <a:pt x="13587" y="13467"/>
                  </a:cubicBezTo>
                  <a:cubicBezTo>
                    <a:pt x="14484" y="21021"/>
                    <a:pt x="12240" y="27305"/>
                    <a:pt x="8575" y="27454"/>
                  </a:cubicBezTo>
                  <a:cubicBezTo>
                    <a:pt x="4835" y="27604"/>
                    <a:pt x="1095" y="21545"/>
                    <a:pt x="198" y="13990"/>
                  </a:cubicBezTo>
                  <a:cubicBezTo>
                    <a:pt x="-700" y="6361"/>
                    <a:pt x="1544" y="77"/>
                    <a:pt x="5209" y="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172014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3" name="Freeform: Shape 1392">
              <a:extLst>
                <a:ext uri="{FF2B5EF4-FFF2-40B4-BE49-F238E27FC236}">
                  <a16:creationId xmlns:a16="http://schemas.microsoft.com/office/drawing/2014/main" id="{6565824D-58D4-EB71-2AB0-E3F2BF6CDC4B}"/>
                </a:ext>
              </a:extLst>
            </p:cNvPr>
            <p:cNvSpPr/>
            <p:nvPr/>
          </p:nvSpPr>
          <p:spPr>
            <a:xfrm>
              <a:off x="2047694" y="4321917"/>
              <a:ext cx="23752" cy="36544"/>
            </a:xfrm>
            <a:custGeom>
              <a:avLst/>
              <a:gdLst>
                <a:gd name="connsiteX0" fmla="*/ 3856 w 23752"/>
                <a:gd name="connsiteY0" fmla="*/ 0 h 36544"/>
                <a:gd name="connsiteX1" fmla="*/ 23753 w 23752"/>
                <a:gd name="connsiteY1" fmla="*/ 36353 h 36544"/>
                <a:gd name="connsiteX2" fmla="*/ 41 w 23752"/>
                <a:gd name="connsiteY2" fmla="*/ 26105 h 36544"/>
                <a:gd name="connsiteX3" fmla="*/ 3856 w 23752"/>
                <a:gd name="connsiteY3" fmla="*/ 0 h 3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2" h="36544">
                  <a:moveTo>
                    <a:pt x="3856" y="0"/>
                  </a:moveTo>
                  <a:cubicBezTo>
                    <a:pt x="5876" y="-75"/>
                    <a:pt x="-3250" y="28798"/>
                    <a:pt x="23753" y="36353"/>
                  </a:cubicBezTo>
                  <a:cubicBezTo>
                    <a:pt x="16497" y="37101"/>
                    <a:pt x="864" y="36053"/>
                    <a:pt x="41" y="26105"/>
                  </a:cubicBezTo>
                  <a:cubicBezTo>
                    <a:pt x="-333" y="21916"/>
                    <a:pt x="1911" y="75"/>
                    <a:pt x="385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59360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4" name="Freeform: Shape 1393">
              <a:extLst>
                <a:ext uri="{FF2B5EF4-FFF2-40B4-BE49-F238E27FC236}">
                  <a16:creationId xmlns:a16="http://schemas.microsoft.com/office/drawing/2014/main" id="{88E20FE1-A2F2-ACCA-5E03-D14A8FC53845}"/>
                </a:ext>
              </a:extLst>
            </p:cNvPr>
            <p:cNvSpPr/>
            <p:nvPr/>
          </p:nvSpPr>
          <p:spPr>
            <a:xfrm>
              <a:off x="1991750" y="4307407"/>
              <a:ext cx="46074" cy="47806"/>
            </a:xfrm>
            <a:custGeom>
              <a:avLst/>
              <a:gdLst>
                <a:gd name="connsiteX0" fmla="*/ 34817 w 46074"/>
                <a:gd name="connsiteY0" fmla="*/ 747 h 47806"/>
                <a:gd name="connsiteX1" fmla="*/ 45812 w 46074"/>
                <a:gd name="connsiteY1" fmla="*/ 29470 h 47806"/>
                <a:gd name="connsiteX2" fmla="*/ 16940 w 46074"/>
                <a:gd name="connsiteY2" fmla="*/ 46075 h 47806"/>
                <a:gd name="connsiteX3" fmla="*/ 5944 w 46074"/>
                <a:gd name="connsiteY3" fmla="*/ 17277 h 47806"/>
                <a:gd name="connsiteX4" fmla="*/ 34817 w 46074"/>
                <a:gd name="connsiteY4" fmla="*/ 747 h 4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74" h="47806">
                  <a:moveTo>
                    <a:pt x="34817" y="747"/>
                  </a:moveTo>
                  <a:cubicBezTo>
                    <a:pt x="45812" y="4113"/>
                    <a:pt x="46710" y="14285"/>
                    <a:pt x="45812" y="29470"/>
                  </a:cubicBezTo>
                  <a:cubicBezTo>
                    <a:pt x="44990" y="43008"/>
                    <a:pt x="33994" y="51685"/>
                    <a:pt x="16940" y="46075"/>
                  </a:cubicBezTo>
                  <a:cubicBezTo>
                    <a:pt x="-5500" y="38595"/>
                    <a:pt x="-1685" y="28871"/>
                    <a:pt x="5944" y="17277"/>
                  </a:cubicBezTo>
                  <a:cubicBezTo>
                    <a:pt x="13499" y="5833"/>
                    <a:pt x="23821" y="-2619"/>
                    <a:pt x="34817" y="747"/>
                  </a:cubicBezTo>
                  <a:close/>
                </a:path>
              </a:pathLst>
            </a:custGeom>
            <a:gradFill>
              <a:gsLst>
                <a:gs pos="0">
                  <a:srgbClr val="EF7B80"/>
                </a:gs>
                <a:gs pos="21000">
                  <a:srgbClr val="E96C6F"/>
                </a:gs>
                <a:gs pos="61000">
                  <a:srgbClr val="DB4544"/>
                </a:gs>
                <a:gs pos="100000">
                  <a:srgbClr val="CC1B16"/>
                </a:gs>
              </a:gsLst>
              <a:lin ang="1324153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5" name="Freeform: Shape 1394">
              <a:extLst>
                <a:ext uri="{FF2B5EF4-FFF2-40B4-BE49-F238E27FC236}">
                  <a16:creationId xmlns:a16="http://schemas.microsoft.com/office/drawing/2014/main" id="{220BC2CD-EA9C-5FCC-A906-6064B67B3604}"/>
                </a:ext>
              </a:extLst>
            </p:cNvPr>
            <p:cNvSpPr/>
            <p:nvPr/>
          </p:nvSpPr>
          <p:spPr>
            <a:xfrm>
              <a:off x="2006829" y="4310283"/>
              <a:ext cx="24067" cy="34562"/>
            </a:xfrm>
            <a:custGeom>
              <a:avLst/>
              <a:gdLst>
                <a:gd name="connsiteX0" fmla="*/ 18766 w 24067"/>
                <a:gd name="connsiteY0" fmla="*/ 264 h 34562"/>
                <a:gd name="connsiteX1" fmla="*/ 21982 w 24067"/>
                <a:gd name="connsiteY1" fmla="*/ 20311 h 34562"/>
                <a:gd name="connsiteX2" fmla="*/ 5302 w 24067"/>
                <a:gd name="connsiteY2" fmla="*/ 34298 h 34562"/>
                <a:gd name="connsiteX3" fmla="*/ 2085 w 24067"/>
                <a:gd name="connsiteY3" fmla="*/ 14252 h 34562"/>
                <a:gd name="connsiteX4" fmla="*/ 18766 w 24067"/>
                <a:gd name="connsiteY4" fmla="*/ 264 h 34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7" h="34562">
                  <a:moveTo>
                    <a:pt x="18766" y="264"/>
                  </a:moveTo>
                  <a:cubicBezTo>
                    <a:pt x="24301" y="1910"/>
                    <a:pt x="25722" y="10961"/>
                    <a:pt x="21982" y="20311"/>
                  </a:cubicBezTo>
                  <a:cubicBezTo>
                    <a:pt x="18242" y="29735"/>
                    <a:pt x="10762" y="35944"/>
                    <a:pt x="5302" y="34298"/>
                  </a:cubicBezTo>
                  <a:cubicBezTo>
                    <a:pt x="-233" y="32653"/>
                    <a:pt x="-1655" y="23602"/>
                    <a:pt x="2085" y="14252"/>
                  </a:cubicBezTo>
                  <a:cubicBezTo>
                    <a:pt x="5825" y="4827"/>
                    <a:pt x="13305" y="-1381"/>
                    <a:pt x="18766" y="264"/>
                  </a:cubicBezTo>
                  <a:close/>
                </a:path>
              </a:pathLst>
            </a:custGeom>
            <a:gradFill>
              <a:gsLst>
                <a:gs pos="0">
                  <a:srgbClr val="E40523"/>
                </a:gs>
                <a:gs pos="19000">
                  <a:srgbClr val="E51523"/>
                </a:gs>
                <a:gs pos="57000">
                  <a:srgbClr val="E94025"/>
                </a:gs>
                <a:gs pos="100000">
                  <a:srgbClr val="EF7A28"/>
                </a:gs>
              </a:gsLst>
              <a:lin ang="1323850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6" name="Freeform: Shape 1395">
              <a:extLst>
                <a:ext uri="{FF2B5EF4-FFF2-40B4-BE49-F238E27FC236}">
                  <a16:creationId xmlns:a16="http://schemas.microsoft.com/office/drawing/2014/main" id="{CBEA6DE7-C7AB-187D-E825-7B5B1D4D9321}"/>
                </a:ext>
              </a:extLst>
            </p:cNvPr>
            <p:cNvSpPr/>
            <p:nvPr/>
          </p:nvSpPr>
          <p:spPr>
            <a:xfrm>
              <a:off x="2013881" y="4310968"/>
              <a:ext cx="13255" cy="22047"/>
            </a:xfrm>
            <a:custGeom>
              <a:avLst/>
              <a:gdLst>
                <a:gd name="connsiteX0" fmla="*/ 10966 w 13255"/>
                <a:gd name="connsiteY0" fmla="*/ 28 h 22047"/>
                <a:gd name="connsiteX1" fmla="*/ 11639 w 13255"/>
                <a:gd name="connsiteY1" fmla="*/ 12520 h 22047"/>
                <a:gd name="connsiteX2" fmla="*/ 2289 w 13255"/>
                <a:gd name="connsiteY2" fmla="*/ 21945 h 22047"/>
                <a:gd name="connsiteX3" fmla="*/ 1616 w 13255"/>
                <a:gd name="connsiteY3" fmla="*/ 9528 h 22047"/>
                <a:gd name="connsiteX4" fmla="*/ 10891 w 13255"/>
                <a:gd name="connsiteY4" fmla="*/ 103 h 2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55" h="22047">
                  <a:moveTo>
                    <a:pt x="10966" y="28"/>
                  </a:moveTo>
                  <a:cubicBezTo>
                    <a:pt x="13733" y="851"/>
                    <a:pt x="14033" y="6461"/>
                    <a:pt x="11639" y="12520"/>
                  </a:cubicBezTo>
                  <a:cubicBezTo>
                    <a:pt x="9245" y="18579"/>
                    <a:pt x="5057" y="22767"/>
                    <a:pt x="2289" y="21945"/>
                  </a:cubicBezTo>
                  <a:cubicBezTo>
                    <a:pt x="-478" y="21122"/>
                    <a:pt x="-778" y="15512"/>
                    <a:pt x="1616" y="9528"/>
                  </a:cubicBezTo>
                  <a:cubicBezTo>
                    <a:pt x="4010" y="3469"/>
                    <a:pt x="8198" y="-720"/>
                    <a:pt x="10891" y="103"/>
                  </a:cubicBezTo>
                  <a:close/>
                </a:path>
              </a:pathLst>
            </a:custGeom>
            <a:gradFill>
              <a:gsLst>
                <a:gs pos="0">
                  <a:srgbClr val="FDC500"/>
                </a:gs>
                <a:gs pos="28000">
                  <a:srgbClr val="F9B408"/>
                </a:gs>
                <a:gs pos="82000">
                  <a:srgbClr val="F1891F"/>
                </a:gs>
                <a:gs pos="100000">
                  <a:srgbClr val="EF7A28"/>
                </a:gs>
              </a:gsLst>
              <a:lin ang="1323679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7" name="Freeform: Shape 1396">
              <a:extLst>
                <a:ext uri="{FF2B5EF4-FFF2-40B4-BE49-F238E27FC236}">
                  <a16:creationId xmlns:a16="http://schemas.microsoft.com/office/drawing/2014/main" id="{D01AFF22-39CF-D6E5-E01A-39C2BCCB4B6C}"/>
                </a:ext>
              </a:extLst>
            </p:cNvPr>
            <p:cNvSpPr/>
            <p:nvPr/>
          </p:nvSpPr>
          <p:spPr>
            <a:xfrm>
              <a:off x="1995096" y="4316382"/>
              <a:ext cx="14056" cy="33061"/>
            </a:xfrm>
            <a:custGeom>
              <a:avLst/>
              <a:gdLst>
                <a:gd name="connsiteX0" fmla="*/ 13968 w 14056"/>
                <a:gd name="connsiteY0" fmla="*/ 0 h 33061"/>
                <a:gd name="connsiteX1" fmla="*/ 13744 w 14056"/>
                <a:gd name="connsiteY1" fmla="*/ 33061 h 33061"/>
                <a:gd name="connsiteX2" fmla="*/ 654 w 14056"/>
                <a:gd name="connsiteY2" fmla="*/ 19074 h 33061"/>
                <a:gd name="connsiteX3" fmla="*/ 13968 w 14056"/>
                <a:gd name="connsiteY3" fmla="*/ 75 h 3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56" h="33061">
                  <a:moveTo>
                    <a:pt x="13968" y="0"/>
                  </a:moveTo>
                  <a:cubicBezTo>
                    <a:pt x="15464" y="449"/>
                    <a:pt x="-2787" y="20196"/>
                    <a:pt x="13744" y="33061"/>
                  </a:cubicBezTo>
                  <a:cubicBezTo>
                    <a:pt x="8208" y="31715"/>
                    <a:pt x="-2787" y="26853"/>
                    <a:pt x="654" y="19074"/>
                  </a:cubicBezTo>
                  <a:cubicBezTo>
                    <a:pt x="2075" y="15783"/>
                    <a:pt x="12472" y="-374"/>
                    <a:pt x="13968" y="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1000">
                  <a:srgbClr val="FDF4EE"/>
                </a:gs>
                <a:gs pos="34000">
                  <a:srgbClr val="FAD9C3"/>
                </a:gs>
                <a:gs pos="65000">
                  <a:srgbClr val="F5AE7D"/>
                </a:gs>
                <a:gs pos="100000">
                  <a:srgbClr val="EF7A28"/>
                </a:gs>
              </a:gsLst>
              <a:lin ang="173490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8" name="Freeform: Shape 1397">
              <a:extLst>
                <a:ext uri="{FF2B5EF4-FFF2-40B4-BE49-F238E27FC236}">
                  <a16:creationId xmlns:a16="http://schemas.microsoft.com/office/drawing/2014/main" id="{E07CA10C-2B89-8875-32DF-B98DC9B83CE6}"/>
                </a:ext>
              </a:extLst>
            </p:cNvPr>
            <p:cNvSpPr/>
            <p:nvPr/>
          </p:nvSpPr>
          <p:spPr>
            <a:xfrm>
              <a:off x="1052055" y="3592099"/>
              <a:ext cx="776709" cy="285121"/>
            </a:xfrm>
            <a:custGeom>
              <a:avLst/>
              <a:gdLst>
                <a:gd name="connsiteX0" fmla="*/ 584283 w 776709"/>
                <a:gd name="connsiteY0" fmla="*/ 281994 h 285121"/>
                <a:gd name="connsiteX1" fmla="*/ 560272 w 776709"/>
                <a:gd name="connsiteY1" fmla="*/ 280274 h 285121"/>
                <a:gd name="connsiteX2" fmla="*/ 518459 w 776709"/>
                <a:gd name="connsiteY2" fmla="*/ 281396 h 285121"/>
                <a:gd name="connsiteX3" fmla="*/ 424212 w 776709"/>
                <a:gd name="connsiteY3" fmla="*/ 281919 h 285121"/>
                <a:gd name="connsiteX4" fmla="*/ 368187 w 776709"/>
                <a:gd name="connsiteY4" fmla="*/ 273317 h 285121"/>
                <a:gd name="connsiteX5" fmla="*/ 298549 w 776709"/>
                <a:gd name="connsiteY5" fmla="*/ 257086 h 285121"/>
                <a:gd name="connsiteX6" fmla="*/ 228013 w 776709"/>
                <a:gd name="connsiteY6" fmla="*/ 252523 h 285121"/>
                <a:gd name="connsiteX7" fmla="*/ 211183 w 776709"/>
                <a:gd name="connsiteY7" fmla="*/ 245866 h 285121"/>
                <a:gd name="connsiteX8" fmla="*/ 166902 w 776709"/>
                <a:gd name="connsiteY8" fmla="*/ 229036 h 285121"/>
                <a:gd name="connsiteX9" fmla="*/ 96964 w 776709"/>
                <a:gd name="connsiteY9" fmla="*/ 207569 h 285121"/>
                <a:gd name="connsiteX10" fmla="*/ 32188 w 776709"/>
                <a:gd name="connsiteY10" fmla="*/ 179743 h 285121"/>
                <a:gd name="connsiteX11" fmla="*/ 28448 w 776709"/>
                <a:gd name="connsiteY11" fmla="*/ 158425 h 285121"/>
                <a:gd name="connsiteX12" fmla="*/ 3614 w 776709"/>
                <a:gd name="connsiteY12" fmla="*/ 137631 h 285121"/>
                <a:gd name="connsiteX13" fmla="*/ 622 w 776709"/>
                <a:gd name="connsiteY13" fmla="*/ 67469 h 285121"/>
                <a:gd name="connsiteX14" fmla="*/ 135935 w 776709"/>
                <a:gd name="connsiteY14" fmla="*/ 8378 h 285121"/>
                <a:gd name="connsiteX15" fmla="*/ 154261 w 776709"/>
                <a:gd name="connsiteY15" fmla="*/ 7330 h 285121"/>
                <a:gd name="connsiteX16" fmla="*/ 174083 w 776709"/>
                <a:gd name="connsiteY16" fmla="*/ 3964 h 285121"/>
                <a:gd name="connsiteX17" fmla="*/ 202357 w 776709"/>
                <a:gd name="connsiteY17" fmla="*/ 0 h 285121"/>
                <a:gd name="connsiteX18" fmla="*/ 212380 w 776709"/>
                <a:gd name="connsiteY18" fmla="*/ 748 h 285121"/>
                <a:gd name="connsiteX19" fmla="*/ 240654 w 776709"/>
                <a:gd name="connsiteY19" fmla="*/ 2768 h 285121"/>
                <a:gd name="connsiteX20" fmla="*/ 257933 w 776709"/>
                <a:gd name="connsiteY20" fmla="*/ 2468 h 285121"/>
                <a:gd name="connsiteX21" fmla="*/ 263543 w 776709"/>
                <a:gd name="connsiteY21" fmla="*/ 2319 h 285121"/>
                <a:gd name="connsiteX22" fmla="*/ 271097 w 776709"/>
                <a:gd name="connsiteY22" fmla="*/ 2244 h 285121"/>
                <a:gd name="connsiteX23" fmla="*/ 373797 w 776709"/>
                <a:gd name="connsiteY23" fmla="*/ 13539 h 285121"/>
                <a:gd name="connsiteX24" fmla="*/ 402969 w 776709"/>
                <a:gd name="connsiteY24" fmla="*/ 18176 h 285121"/>
                <a:gd name="connsiteX25" fmla="*/ 440743 w 776709"/>
                <a:gd name="connsiteY25" fmla="*/ 24759 h 285121"/>
                <a:gd name="connsiteX26" fmla="*/ 474178 w 776709"/>
                <a:gd name="connsiteY26" fmla="*/ 30668 h 285121"/>
                <a:gd name="connsiteX27" fmla="*/ 506791 w 776709"/>
                <a:gd name="connsiteY27" fmla="*/ 40167 h 285121"/>
                <a:gd name="connsiteX28" fmla="*/ 534167 w 776709"/>
                <a:gd name="connsiteY28" fmla="*/ 48470 h 285121"/>
                <a:gd name="connsiteX29" fmla="*/ 538356 w 776709"/>
                <a:gd name="connsiteY29" fmla="*/ 48769 h 285121"/>
                <a:gd name="connsiteX30" fmla="*/ 545013 w 776709"/>
                <a:gd name="connsiteY30" fmla="*/ 48470 h 285121"/>
                <a:gd name="connsiteX31" fmla="*/ 553017 w 776709"/>
                <a:gd name="connsiteY31" fmla="*/ 48096 h 285121"/>
                <a:gd name="connsiteX32" fmla="*/ 562741 w 776709"/>
                <a:gd name="connsiteY32" fmla="*/ 49218 h 285121"/>
                <a:gd name="connsiteX33" fmla="*/ 576354 w 776709"/>
                <a:gd name="connsiteY33" fmla="*/ 56175 h 285121"/>
                <a:gd name="connsiteX34" fmla="*/ 582637 w 776709"/>
                <a:gd name="connsiteY34" fmla="*/ 60064 h 285121"/>
                <a:gd name="connsiteX35" fmla="*/ 599617 w 776709"/>
                <a:gd name="connsiteY35" fmla="*/ 63953 h 285121"/>
                <a:gd name="connsiteX36" fmla="*/ 618018 w 776709"/>
                <a:gd name="connsiteY36" fmla="*/ 67768 h 285121"/>
                <a:gd name="connsiteX37" fmla="*/ 631257 w 776709"/>
                <a:gd name="connsiteY37" fmla="*/ 75996 h 285121"/>
                <a:gd name="connsiteX38" fmla="*/ 636568 w 776709"/>
                <a:gd name="connsiteY38" fmla="*/ 80035 h 285121"/>
                <a:gd name="connsiteX39" fmla="*/ 649957 w 776709"/>
                <a:gd name="connsiteY39" fmla="*/ 83626 h 285121"/>
                <a:gd name="connsiteX40" fmla="*/ 661102 w 776709"/>
                <a:gd name="connsiteY40" fmla="*/ 85571 h 285121"/>
                <a:gd name="connsiteX41" fmla="*/ 679802 w 776709"/>
                <a:gd name="connsiteY41" fmla="*/ 94846 h 285121"/>
                <a:gd name="connsiteX42" fmla="*/ 683916 w 776709"/>
                <a:gd name="connsiteY42" fmla="*/ 97539 h 285121"/>
                <a:gd name="connsiteX43" fmla="*/ 707478 w 776709"/>
                <a:gd name="connsiteY43" fmla="*/ 109955 h 285121"/>
                <a:gd name="connsiteX44" fmla="*/ 776069 w 776709"/>
                <a:gd name="connsiteY44" fmla="*/ 186700 h 285121"/>
                <a:gd name="connsiteX45" fmla="*/ 769711 w 776709"/>
                <a:gd name="connsiteY45" fmla="*/ 230008 h 285121"/>
                <a:gd name="connsiteX46" fmla="*/ 713387 w 776709"/>
                <a:gd name="connsiteY46" fmla="*/ 263444 h 285121"/>
                <a:gd name="connsiteX47" fmla="*/ 638587 w 776709"/>
                <a:gd name="connsiteY47" fmla="*/ 281620 h 285121"/>
                <a:gd name="connsiteX48" fmla="*/ 584133 w 776709"/>
                <a:gd name="connsiteY48" fmla="*/ 281994 h 28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76709" h="285121">
                  <a:moveTo>
                    <a:pt x="584283" y="281994"/>
                  </a:moveTo>
                  <a:cubicBezTo>
                    <a:pt x="576429" y="281246"/>
                    <a:pt x="568500" y="280498"/>
                    <a:pt x="560272" y="280274"/>
                  </a:cubicBezTo>
                  <a:cubicBezTo>
                    <a:pt x="550773" y="279975"/>
                    <a:pt x="527884" y="290521"/>
                    <a:pt x="518459" y="281396"/>
                  </a:cubicBezTo>
                  <a:cubicBezTo>
                    <a:pt x="511354" y="266735"/>
                    <a:pt x="457647" y="285809"/>
                    <a:pt x="424212" y="281919"/>
                  </a:cubicBezTo>
                  <a:cubicBezTo>
                    <a:pt x="405138" y="279675"/>
                    <a:pt x="387037" y="276534"/>
                    <a:pt x="368187" y="273317"/>
                  </a:cubicBezTo>
                  <a:cubicBezTo>
                    <a:pt x="344401" y="269278"/>
                    <a:pt x="322111" y="261499"/>
                    <a:pt x="298549" y="257086"/>
                  </a:cubicBezTo>
                  <a:cubicBezTo>
                    <a:pt x="275810" y="252822"/>
                    <a:pt x="249780" y="258432"/>
                    <a:pt x="228013" y="252523"/>
                  </a:cubicBezTo>
                  <a:cubicBezTo>
                    <a:pt x="222403" y="251027"/>
                    <a:pt x="217167" y="247362"/>
                    <a:pt x="211183" y="245866"/>
                  </a:cubicBezTo>
                  <a:cubicBezTo>
                    <a:pt x="193306" y="241228"/>
                    <a:pt x="182385" y="238087"/>
                    <a:pt x="166902" y="229036"/>
                  </a:cubicBezTo>
                  <a:cubicBezTo>
                    <a:pt x="147529" y="217667"/>
                    <a:pt x="119329" y="212954"/>
                    <a:pt x="96964" y="207569"/>
                  </a:cubicBezTo>
                  <a:cubicBezTo>
                    <a:pt x="80060" y="203455"/>
                    <a:pt x="44455" y="193132"/>
                    <a:pt x="32188" y="179743"/>
                  </a:cubicBezTo>
                  <a:cubicBezTo>
                    <a:pt x="23436" y="170169"/>
                    <a:pt x="32038" y="168823"/>
                    <a:pt x="28448" y="158425"/>
                  </a:cubicBezTo>
                  <a:cubicBezTo>
                    <a:pt x="24708" y="147729"/>
                    <a:pt x="4662" y="146607"/>
                    <a:pt x="3614" y="137631"/>
                  </a:cubicBezTo>
                  <a:cubicBezTo>
                    <a:pt x="2567" y="128730"/>
                    <a:pt x="-1547" y="93051"/>
                    <a:pt x="622" y="67469"/>
                  </a:cubicBezTo>
                  <a:cubicBezTo>
                    <a:pt x="5036" y="14436"/>
                    <a:pt x="87988" y="10771"/>
                    <a:pt x="135935" y="8378"/>
                  </a:cubicBezTo>
                  <a:cubicBezTo>
                    <a:pt x="143116" y="8004"/>
                    <a:pt x="149249" y="7704"/>
                    <a:pt x="154261" y="7330"/>
                  </a:cubicBezTo>
                  <a:cubicBezTo>
                    <a:pt x="160843" y="6807"/>
                    <a:pt x="167276" y="5386"/>
                    <a:pt x="174083" y="3964"/>
                  </a:cubicBezTo>
                  <a:cubicBezTo>
                    <a:pt x="183133" y="2020"/>
                    <a:pt x="192483" y="0"/>
                    <a:pt x="202357" y="0"/>
                  </a:cubicBezTo>
                  <a:cubicBezTo>
                    <a:pt x="205872" y="0"/>
                    <a:pt x="209164" y="224"/>
                    <a:pt x="212380" y="748"/>
                  </a:cubicBezTo>
                  <a:cubicBezTo>
                    <a:pt x="221730" y="2169"/>
                    <a:pt x="230182" y="2768"/>
                    <a:pt x="240654" y="2768"/>
                  </a:cubicBezTo>
                  <a:cubicBezTo>
                    <a:pt x="246189" y="2768"/>
                    <a:pt x="251799" y="2618"/>
                    <a:pt x="257933" y="2468"/>
                  </a:cubicBezTo>
                  <a:lnTo>
                    <a:pt x="263543" y="2319"/>
                  </a:lnTo>
                  <a:cubicBezTo>
                    <a:pt x="266011" y="2319"/>
                    <a:pt x="268554" y="2244"/>
                    <a:pt x="271097" y="2244"/>
                  </a:cubicBezTo>
                  <a:cubicBezTo>
                    <a:pt x="304982" y="2244"/>
                    <a:pt x="339988" y="8004"/>
                    <a:pt x="373797" y="13539"/>
                  </a:cubicBezTo>
                  <a:cubicBezTo>
                    <a:pt x="383671" y="15184"/>
                    <a:pt x="393395" y="16755"/>
                    <a:pt x="402969" y="18176"/>
                  </a:cubicBezTo>
                  <a:cubicBezTo>
                    <a:pt x="415685" y="20046"/>
                    <a:pt x="428401" y="22440"/>
                    <a:pt x="440743" y="24759"/>
                  </a:cubicBezTo>
                  <a:cubicBezTo>
                    <a:pt x="451738" y="26778"/>
                    <a:pt x="463033" y="28947"/>
                    <a:pt x="474178" y="30668"/>
                  </a:cubicBezTo>
                  <a:cubicBezTo>
                    <a:pt x="485922" y="32538"/>
                    <a:pt x="496543" y="36427"/>
                    <a:pt x="506791" y="40167"/>
                  </a:cubicBezTo>
                  <a:cubicBezTo>
                    <a:pt x="516066" y="43608"/>
                    <a:pt x="524892" y="46750"/>
                    <a:pt x="534167" y="48470"/>
                  </a:cubicBezTo>
                  <a:cubicBezTo>
                    <a:pt x="535364" y="48695"/>
                    <a:pt x="536711" y="48769"/>
                    <a:pt x="538356" y="48769"/>
                  </a:cubicBezTo>
                  <a:cubicBezTo>
                    <a:pt x="540451" y="48769"/>
                    <a:pt x="542620" y="48620"/>
                    <a:pt x="545013" y="48470"/>
                  </a:cubicBezTo>
                  <a:cubicBezTo>
                    <a:pt x="547706" y="48246"/>
                    <a:pt x="550324" y="48096"/>
                    <a:pt x="553017" y="48096"/>
                  </a:cubicBezTo>
                  <a:cubicBezTo>
                    <a:pt x="556682" y="48096"/>
                    <a:pt x="559898" y="48470"/>
                    <a:pt x="562741" y="49218"/>
                  </a:cubicBezTo>
                  <a:cubicBezTo>
                    <a:pt x="568650" y="50789"/>
                    <a:pt x="572764" y="53631"/>
                    <a:pt x="576354" y="56175"/>
                  </a:cubicBezTo>
                  <a:cubicBezTo>
                    <a:pt x="578449" y="57595"/>
                    <a:pt x="580393" y="59017"/>
                    <a:pt x="582637" y="60064"/>
                  </a:cubicBezTo>
                  <a:cubicBezTo>
                    <a:pt x="587574" y="62383"/>
                    <a:pt x="593409" y="63131"/>
                    <a:pt x="599617" y="63953"/>
                  </a:cubicBezTo>
                  <a:cubicBezTo>
                    <a:pt x="605601" y="64702"/>
                    <a:pt x="611809" y="65524"/>
                    <a:pt x="618018" y="67768"/>
                  </a:cubicBezTo>
                  <a:cubicBezTo>
                    <a:pt x="624151" y="70012"/>
                    <a:pt x="627966" y="73229"/>
                    <a:pt x="631257" y="75996"/>
                  </a:cubicBezTo>
                  <a:cubicBezTo>
                    <a:pt x="633052" y="77492"/>
                    <a:pt x="634623" y="78839"/>
                    <a:pt x="636568" y="80035"/>
                  </a:cubicBezTo>
                  <a:cubicBezTo>
                    <a:pt x="640457" y="82429"/>
                    <a:pt x="644646" y="82953"/>
                    <a:pt x="649957" y="83626"/>
                  </a:cubicBezTo>
                  <a:cubicBezTo>
                    <a:pt x="653323" y="84000"/>
                    <a:pt x="657138" y="84523"/>
                    <a:pt x="661102" y="85571"/>
                  </a:cubicBezTo>
                  <a:cubicBezTo>
                    <a:pt x="669031" y="87740"/>
                    <a:pt x="674267" y="91181"/>
                    <a:pt x="679802" y="94846"/>
                  </a:cubicBezTo>
                  <a:cubicBezTo>
                    <a:pt x="681074" y="95669"/>
                    <a:pt x="682420" y="96566"/>
                    <a:pt x="683916" y="97539"/>
                  </a:cubicBezTo>
                  <a:cubicBezTo>
                    <a:pt x="690124" y="101503"/>
                    <a:pt x="698577" y="105617"/>
                    <a:pt x="707478" y="109955"/>
                  </a:cubicBezTo>
                  <a:cubicBezTo>
                    <a:pt x="739118" y="125439"/>
                    <a:pt x="782502" y="146682"/>
                    <a:pt x="776069" y="186700"/>
                  </a:cubicBezTo>
                  <a:cubicBezTo>
                    <a:pt x="772553" y="208092"/>
                    <a:pt x="770758" y="222080"/>
                    <a:pt x="769711" y="230008"/>
                  </a:cubicBezTo>
                  <a:cubicBezTo>
                    <a:pt x="768664" y="237937"/>
                    <a:pt x="750413" y="265763"/>
                    <a:pt x="713387" y="263444"/>
                  </a:cubicBezTo>
                  <a:cubicBezTo>
                    <a:pt x="687880" y="268231"/>
                    <a:pt x="663720" y="276758"/>
                    <a:pt x="638587" y="281620"/>
                  </a:cubicBezTo>
                  <a:cubicBezTo>
                    <a:pt x="619364" y="285360"/>
                    <a:pt x="602085" y="283714"/>
                    <a:pt x="584133" y="281994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5000">
                  <a:srgbClr val="657F29"/>
                </a:gs>
                <a:gs pos="10000">
                  <a:srgbClr val="596D2B"/>
                </a:gs>
                <a:gs pos="15000">
                  <a:srgbClr val="51622C"/>
                </a:gs>
                <a:gs pos="21000">
                  <a:srgbClr val="4F5F2D"/>
                </a:gs>
                <a:gs pos="36000">
                  <a:srgbClr val="778B25"/>
                </a:gs>
                <a:gs pos="51000">
                  <a:srgbClr val="A0B81D"/>
                </a:gs>
                <a:gs pos="100000">
                  <a:srgbClr val="284529"/>
                </a:gs>
              </a:gsLst>
              <a:lin ang="2138294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9" name="Freeform: Shape 1398">
              <a:extLst>
                <a:ext uri="{FF2B5EF4-FFF2-40B4-BE49-F238E27FC236}">
                  <a16:creationId xmlns:a16="http://schemas.microsoft.com/office/drawing/2014/main" id="{661C928E-B37E-B7C7-4FE6-05A219F385BF}"/>
                </a:ext>
              </a:extLst>
            </p:cNvPr>
            <p:cNvSpPr/>
            <p:nvPr/>
          </p:nvSpPr>
          <p:spPr>
            <a:xfrm>
              <a:off x="1119773" y="3757106"/>
              <a:ext cx="66870" cy="34407"/>
            </a:xfrm>
            <a:custGeom>
              <a:avLst/>
              <a:gdLst>
                <a:gd name="connsiteX0" fmla="*/ 66871 w 66870"/>
                <a:gd name="connsiteY0" fmla="*/ 17204 h 34407"/>
                <a:gd name="connsiteX1" fmla="*/ 33435 w 66870"/>
                <a:gd name="connsiteY1" fmla="*/ 34408 h 34407"/>
                <a:gd name="connsiteX2" fmla="*/ 0 w 66870"/>
                <a:gd name="connsiteY2" fmla="*/ 17204 h 34407"/>
                <a:gd name="connsiteX3" fmla="*/ 33435 w 66870"/>
                <a:gd name="connsiteY3" fmla="*/ 0 h 34407"/>
                <a:gd name="connsiteX4" fmla="*/ 66871 w 66870"/>
                <a:gd name="connsiteY4" fmla="*/ 17204 h 3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0" h="34407">
                  <a:moveTo>
                    <a:pt x="66871" y="17204"/>
                  </a:moveTo>
                  <a:cubicBezTo>
                    <a:pt x="66871" y="26703"/>
                    <a:pt x="51911" y="34408"/>
                    <a:pt x="33435" y="34408"/>
                  </a:cubicBezTo>
                  <a:cubicBezTo>
                    <a:pt x="14960" y="34408"/>
                    <a:pt x="0" y="26703"/>
                    <a:pt x="0" y="17204"/>
                  </a:cubicBezTo>
                  <a:cubicBezTo>
                    <a:pt x="0" y="7704"/>
                    <a:pt x="14960" y="0"/>
                    <a:pt x="33435" y="0"/>
                  </a:cubicBezTo>
                  <a:cubicBezTo>
                    <a:pt x="51911" y="0"/>
                    <a:pt x="66871" y="7704"/>
                    <a:pt x="66871" y="17204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2034124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0" name="Freeform: Shape 1399">
              <a:extLst>
                <a:ext uri="{FF2B5EF4-FFF2-40B4-BE49-F238E27FC236}">
                  <a16:creationId xmlns:a16="http://schemas.microsoft.com/office/drawing/2014/main" id="{0A65CE8C-730C-9904-6679-91BCDCBCD4CE}"/>
                </a:ext>
              </a:extLst>
            </p:cNvPr>
            <p:cNvSpPr/>
            <p:nvPr/>
          </p:nvSpPr>
          <p:spPr>
            <a:xfrm>
              <a:off x="1134658" y="3761071"/>
              <a:ext cx="30966" cy="15259"/>
            </a:xfrm>
            <a:custGeom>
              <a:avLst/>
              <a:gdLst>
                <a:gd name="connsiteX0" fmla="*/ 30967 w 30966"/>
                <a:gd name="connsiteY0" fmla="*/ 7629 h 15259"/>
                <a:gd name="connsiteX1" fmla="*/ 15483 w 30966"/>
                <a:gd name="connsiteY1" fmla="*/ 15259 h 15259"/>
                <a:gd name="connsiteX2" fmla="*/ 0 w 30966"/>
                <a:gd name="connsiteY2" fmla="*/ 7629 h 15259"/>
                <a:gd name="connsiteX3" fmla="*/ 15483 w 30966"/>
                <a:gd name="connsiteY3" fmla="*/ 0 h 15259"/>
                <a:gd name="connsiteX4" fmla="*/ 30967 w 30966"/>
                <a:gd name="connsiteY4" fmla="*/ 7629 h 1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6" h="15259">
                  <a:moveTo>
                    <a:pt x="30967" y="7629"/>
                  </a:moveTo>
                  <a:cubicBezTo>
                    <a:pt x="30967" y="11818"/>
                    <a:pt x="24011" y="15259"/>
                    <a:pt x="15483" y="15259"/>
                  </a:cubicBezTo>
                  <a:cubicBezTo>
                    <a:pt x="6956" y="15259"/>
                    <a:pt x="0" y="11818"/>
                    <a:pt x="0" y="7629"/>
                  </a:cubicBezTo>
                  <a:cubicBezTo>
                    <a:pt x="0" y="3441"/>
                    <a:pt x="6956" y="0"/>
                    <a:pt x="15483" y="0"/>
                  </a:cubicBezTo>
                  <a:cubicBezTo>
                    <a:pt x="24011" y="0"/>
                    <a:pt x="30967" y="3441"/>
                    <a:pt x="30967" y="7629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529535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1" name="Freeform: Shape 1400">
              <a:extLst>
                <a:ext uri="{FF2B5EF4-FFF2-40B4-BE49-F238E27FC236}">
                  <a16:creationId xmlns:a16="http://schemas.microsoft.com/office/drawing/2014/main" id="{4AB87D61-1553-BF83-94BB-9120FE647D30}"/>
                </a:ext>
              </a:extLst>
            </p:cNvPr>
            <p:cNvSpPr/>
            <p:nvPr/>
          </p:nvSpPr>
          <p:spPr>
            <a:xfrm>
              <a:off x="1228132" y="3794893"/>
              <a:ext cx="59666" cy="45003"/>
            </a:xfrm>
            <a:custGeom>
              <a:avLst/>
              <a:gdLst>
                <a:gd name="connsiteX0" fmla="*/ 58070 w 59666"/>
                <a:gd name="connsiteY0" fmla="*/ 39706 h 45003"/>
                <a:gd name="connsiteX1" fmla="*/ 20222 w 59666"/>
                <a:gd name="connsiteY1" fmla="*/ 37013 h 45003"/>
                <a:gd name="connsiteX2" fmla="*/ 1596 w 59666"/>
                <a:gd name="connsiteY2" fmla="*/ 5298 h 45003"/>
                <a:gd name="connsiteX3" fmla="*/ 39445 w 59666"/>
                <a:gd name="connsiteY3" fmla="*/ 7991 h 45003"/>
                <a:gd name="connsiteX4" fmla="*/ 58070 w 59666"/>
                <a:gd name="connsiteY4" fmla="*/ 39706 h 4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66" h="45003">
                  <a:moveTo>
                    <a:pt x="58070" y="39706"/>
                  </a:moveTo>
                  <a:cubicBezTo>
                    <a:pt x="52759" y="47709"/>
                    <a:pt x="35855" y="46513"/>
                    <a:pt x="20222" y="37013"/>
                  </a:cubicBezTo>
                  <a:cubicBezTo>
                    <a:pt x="4663" y="27514"/>
                    <a:pt x="-3714" y="13302"/>
                    <a:pt x="1596" y="5298"/>
                  </a:cubicBezTo>
                  <a:cubicBezTo>
                    <a:pt x="6907" y="-2705"/>
                    <a:pt x="23812" y="-1509"/>
                    <a:pt x="39445" y="7991"/>
                  </a:cubicBezTo>
                  <a:cubicBezTo>
                    <a:pt x="55003" y="17490"/>
                    <a:pt x="63381" y="31702"/>
                    <a:pt x="58070" y="39706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864621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2" name="Freeform: Shape 1401">
              <a:extLst>
                <a:ext uri="{FF2B5EF4-FFF2-40B4-BE49-F238E27FC236}">
                  <a16:creationId xmlns:a16="http://schemas.microsoft.com/office/drawing/2014/main" id="{55FB985D-7A85-7405-5AF2-1D1A2A29A56F}"/>
                </a:ext>
              </a:extLst>
            </p:cNvPr>
            <p:cNvSpPr/>
            <p:nvPr/>
          </p:nvSpPr>
          <p:spPr>
            <a:xfrm>
              <a:off x="1244738" y="3800711"/>
              <a:ext cx="27575" cy="20532"/>
            </a:xfrm>
            <a:custGeom>
              <a:avLst/>
              <a:gdLst>
                <a:gd name="connsiteX0" fmla="*/ 26878 w 27575"/>
                <a:gd name="connsiteY0" fmla="*/ 18254 h 20532"/>
                <a:gd name="connsiteX1" fmla="*/ 9524 w 27575"/>
                <a:gd name="connsiteY1" fmla="*/ 16684 h 20532"/>
                <a:gd name="connsiteX2" fmla="*/ 698 w 27575"/>
                <a:gd name="connsiteY2" fmla="*/ 2247 h 20532"/>
                <a:gd name="connsiteX3" fmla="*/ 18051 w 27575"/>
                <a:gd name="connsiteY3" fmla="*/ 3818 h 20532"/>
                <a:gd name="connsiteX4" fmla="*/ 26878 w 27575"/>
                <a:gd name="connsiteY4" fmla="*/ 18180 h 2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5" h="20532">
                  <a:moveTo>
                    <a:pt x="26878" y="18254"/>
                  </a:moveTo>
                  <a:cubicBezTo>
                    <a:pt x="24559" y="21845"/>
                    <a:pt x="16780" y="21097"/>
                    <a:pt x="9524" y="16684"/>
                  </a:cubicBezTo>
                  <a:cubicBezTo>
                    <a:pt x="2269" y="12270"/>
                    <a:pt x="-1696" y="5838"/>
                    <a:pt x="698" y="2247"/>
                  </a:cubicBezTo>
                  <a:cubicBezTo>
                    <a:pt x="3017" y="-1268"/>
                    <a:pt x="10796" y="-595"/>
                    <a:pt x="18051" y="3818"/>
                  </a:cubicBezTo>
                  <a:cubicBezTo>
                    <a:pt x="25307" y="8231"/>
                    <a:pt x="29271" y="14664"/>
                    <a:pt x="26878" y="18180"/>
                  </a:cubicBezTo>
                  <a:close/>
                </a:path>
              </a:pathLst>
            </a:custGeom>
            <a:gradFill>
              <a:gsLst>
                <a:gs pos="3000">
                  <a:srgbClr val="B1BD2E"/>
                </a:gs>
                <a:gs pos="9000">
                  <a:srgbClr val="AEBC2B"/>
                </a:gs>
                <a:gs pos="50000">
                  <a:srgbClr val="A3B920"/>
                </a:gs>
                <a:gs pos="95000">
                  <a:srgbClr val="A0B81D"/>
                </a:gs>
              </a:gsLst>
              <a:lin ang="172357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3" name="Freeform: Shape 1402">
              <a:extLst>
                <a:ext uri="{FF2B5EF4-FFF2-40B4-BE49-F238E27FC236}">
                  <a16:creationId xmlns:a16="http://schemas.microsoft.com/office/drawing/2014/main" id="{C1C20A05-CB8F-B33D-91C7-FED8026AC5AE}"/>
                </a:ext>
              </a:extLst>
            </p:cNvPr>
            <p:cNvSpPr/>
            <p:nvPr/>
          </p:nvSpPr>
          <p:spPr>
            <a:xfrm>
              <a:off x="1320509" y="3797480"/>
              <a:ext cx="59666" cy="45034"/>
            </a:xfrm>
            <a:custGeom>
              <a:avLst/>
              <a:gdLst>
                <a:gd name="connsiteX0" fmla="*/ 58070 w 59666"/>
                <a:gd name="connsiteY0" fmla="*/ 39737 h 45034"/>
                <a:gd name="connsiteX1" fmla="*/ 20222 w 59666"/>
                <a:gd name="connsiteY1" fmla="*/ 37044 h 45034"/>
                <a:gd name="connsiteX2" fmla="*/ 1596 w 59666"/>
                <a:gd name="connsiteY2" fmla="*/ 5329 h 45034"/>
                <a:gd name="connsiteX3" fmla="*/ 39445 w 59666"/>
                <a:gd name="connsiteY3" fmla="*/ 8022 h 45034"/>
                <a:gd name="connsiteX4" fmla="*/ 58070 w 59666"/>
                <a:gd name="connsiteY4" fmla="*/ 39737 h 4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66" h="45034">
                  <a:moveTo>
                    <a:pt x="58070" y="39737"/>
                  </a:moveTo>
                  <a:cubicBezTo>
                    <a:pt x="52759" y="47740"/>
                    <a:pt x="35855" y="46543"/>
                    <a:pt x="20222" y="37044"/>
                  </a:cubicBezTo>
                  <a:cubicBezTo>
                    <a:pt x="4663" y="27544"/>
                    <a:pt x="-3714" y="13332"/>
                    <a:pt x="1596" y="5329"/>
                  </a:cubicBezTo>
                  <a:cubicBezTo>
                    <a:pt x="6907" y="-2749"/>
                    <a:pt x="23812" y="-1478"/>
                    <a:pt x="39445" y="8022"/>
                  </a:cubicBezTo>
                  <a:cubicBezTo>
                    <a:pt x="55003" y="17521"/>
                    <a:pt x="63381" y="31733"/>
                    <a:pt x="58070" y="39737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1039895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4" name="Freeform: Shape 1403">
              <a:extLst>
                <a:ext uri="{FF2B5EF4-FFF2-40B4-BE49-F238E27FC236}">
                  <a16:creationId xmlns:a16="http://schemas.microsoft.com/office/drawing/2014/main" id="{559ED79E-E22A-E782-313E-16100DC10222}"/>
                </a:ext>
              </a:extLst>
            </p:cNvPr>
            <p:cNvSpPr/>
            <p:nvPr/>
          </p:nvSpPr>
          <p:spPr>
            <a:xfrm>
              <a:off x="1337115" y="3803479"/>
              <a:ext cx="27575" cy="20464"/>
            </a:xfrm>
            <a:custGeom>
              <a:avLst/>
              <a:gdLst>
                <a:gd name="connsiteX0" fmla="*/ 26878 w 27575"/>
                <a:gd name="connsiteY0" fmla="*/ 18180 h 20464"/>
                <a:gd name="connsiteX1" fmla="*/ 9524 w 27575"/>
                <a:gd name="connsiteY1" fmla="*/ 16684 h 20464"/>
                <a:gd name="connsiteX2" fmla="*/ 698 w 27575"/>
                <a:gd name="connsiteY2" fmla="*/ 2247 h 20464"/>
                <a:gd name="connsiteX3" fmla="*/ 18051 w 27575"/>
                <a:gd name="connsiteY3" fmla="*/ 3818 h 20464"/>
                <a:gd name="connsiteX4" fmla="*/ 26878 w 27575"/>
                <a:gd name="connsiteY4" fmla="*/ 18254 h 2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5" h="20464">
                  <a:moveTo>
                    <a:pt x="26878" y="18180"/>
                  </a:moveTo>
                  <a:cubicBezTo>
                    <a:pt x="24559" y="21770"/>
                    <a:pt x="16780" y="21022"/>
                    <a:pt x="9524" y="16684"/>
                  </a:cubicBezTo>
                  <a:cubicBezTo>
                    <a:pt x="2269" y="12270"/>
                    <a:pt x="-1696" y="5838"/>
                    <a:pt x="698" y="2247"/>
                  </a:cubicBezTo>
                  <a:cubicBezTo>
                    <a:pt x="3017" y="-1268"/>
                    <a:pt x="10796" y="-595"/>
                    <a:pt x="18051" y="3818"/>
                  </a:cubicBezTo>
                  <a:cubicBezTo>
                    <a:pt x="25307" y="8231"/>
                    <a:pt x="29271" y="14664"/>
                    <a:pt x="26878" y="18254"/>
                  </a:cubicBezTo>
                  <a:close/>
                </a:path>
              </a:pathLst>
            </a:custGeom>
            <a:gradFill>
              <a:gsLst>
                <a:gs pos="3000">
                  <a:srgbClr val="B1BD2E"/>
                </a:gs>
                <a:gs pos="9000">
                  <a:srgbClr val="AEBC2B"/>
                </a:gs>
                <a:gs pos="50000">
                  <a:srgbClr val="A3B920"/>
                </a:gs>
                <a:gs pos="95000">
                  <a:srgbClr val="A0B81D"/>
                </a:gs>
              </a:gsLst>
              <a:lin ang="172357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5" name="Freeform: Shape 1404">
              <a:extLst>
                <a:ext uri="{FF2B5EF4-FFF2-40B4-BE49-F238E27FC236}">
                  <a16:creationId xmlns:a16="http://schemas.microsoft.com/office/drawing/2014/main" id="{97EE0674-C0CF-D89C-A756-4B9EBEFCC78A}"/>
                </a:ext>
              </a:extLst>
            </p:cNvPr>
            <p:cNvSpPr/>
            <p:nvPr/>
          </p:nvSpPr>
          <p:spPr>
            <a:xfrm>
              <a:off x="1418434" y="3838101"/>
              <a:ext cx="65268" cy="37052"/>
            </a:xfrm>
            <a:custGeom>
              <a:avLst/>
              <a:gdLst>
                <a:gd name="connsiteX0" fmla="*/ 64939 w 65268"/>
                <a:gd name="connsiteY0" fmla="*/ 10336 h 37052"/>
                <a:gd name="connsiteX1" fmla="*/ 37189 w 65268"/>
                <a:gd name="connsiteY1" fmla="*/ 35169 h 37052"/>
                <a:gd name="connsiteX2" fmla="*/ 313 w 65268"/>
                <a:gd name="connsiteY2" fmla="*/ 26717 h 37052"/>
                <a:gd name="connsiteX3" fmla="*/ 28063 w 65268"/>
                <a:gd name="connsiteY3" fmla="*/ 1883 h 37052"/>
                <a:gd name="connsiteX4" fmla="*/ 64939 w 65268"/>
                <a:gd name="connsiteY4" fmla="*/ 10336 h 3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8" h="37052">
                  <a:moveTo>
                    <a:pt x="64939" y="10336"/>
                  </a:moveTo>
                  <a:cubicBezTo>
                    <a:pt x="67483" y="19536"/>
                    <a:pt x="54991" y="30606"/>
                    <a:pt x="37189" y="35169"/>
                  </a:cubicBezTo>
                  <a:cubicBezTo>
                    <a:pt x="19312" y="39657"/>
                    <a:pt x="2781" y="35842"/>
                    <a:pt x="313" y="26717"/>
                  </a:cubicBezTo>
                  <a:cubicBezTo>
                    <a:pt x="-2156" y="17517"/>
                    <a:pt x="10261" y="6446"/>
                    <a:pt x="28063" y="1883"/>
                  </a:cubicBezTo>
                  <a:cubicBezTo>
                    <a:pt x="45940" y="-2605"/>
                    <a:pt x="62471" y="1210"/>
                    <a:pt x="64939" y="10336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762362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6" name="Freeform: Shape 1405">
              <a:extLst>
                <a:ext uri="{FF2B5EF4-FFF2-40B4-BE49-F238E27FC236}">
                  <a16:creationId xmlns:a16="http://schemas.microsoft.com/office/drawing/2014/main" id="{EF9799D0-DDBA-F107-3ED4-2C4E843E3E99}"/>
                </a:ext>
              </a:extLst>
            </p:cNvPr>
            <p:cNvSpPr/>
            <p:nvPr/>
          </p:nvSpPr>
          <p:spPr>
            <a:xfrm>
              <a:off x="1431399" y="3843635"/>
              <a:ext cx="30345" cy="16558"/>
            </a:xfrm>
            <a:custGeom>
              <a:avLst/>
              <a:gdLst>
                <a:gd name="connsiteX0" fmla="*/ 30208 w 30345"/>
                <a:gd name="connsiteY0" fmla="*/ 4502 h 16558"/>
                <a:gd name="connsiteX1" fmla="*/ 17193 w 30345"/>
                <a:gd name="connsiteY1" fmla="*/ 15647 h 16558"/>
                <a:gd name="connsiteX2" fmla="*/ 138 w 30345"/>
                <a:gd name="connsiteY2" fmla="*/ 12057 h 16558"/>
                <a:gd name="connsiteX3" fmla="*/ 13153 w 30345"/>
                <a:gd name="connsiteY3" fmla="*/ 912 h 16558"/>
                <a:gd name="connsiteX4" fmla="*/ 30133 w 30345"/>
                <a:gd name="connsiteY4" fmla="*/ 4502 h 1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45" h="16558">
                  <a:moveTo>
                    <a:pt x="30208" y="4502"/>
                  </a:moveTo>
                  <a:cubicBezTo>
                    <a:pt x="31330" y="8541"/>
                    <a:pt x="25495" y="13553"/>
                    <a:pt x="17193" y="15647"/>
                  </a:cubicBezTo>
                  <a:cubicBezTo>
                    <a:pt x="8890" y="17742"/>
                    <a:pt x="1260" y="16096"/>
                    <a:pt x="138" y="12057"/>
                  </a:cubicBezTo>
                  <a:cubicBezTo>
                    <a:pt x="-984" y="8017"/>
                    <a:pt x="4851" y="3006"/>
                    <a:pt x="13153" y="912"/>
                  </a:cubicBezTo>
                  <a:cubicBezTo>
                    <a:pt x="21456" y="-1183"/>
                    <a:pt x="29086" y="463"/>
                    <a:pt x="30133" y="4502"/>
                  </a:cubicBezTo>
                  <a:close/>
                </a:path>
              </a:pathLst>
            </a:custGeom>
            <a:gradFill>
              <a:gsLst>
                <a:gs pos="3000">
                  <a:srgbClr val="B1BD2E"/>
                </a:gs>
                <a:gs pos="9000">
                  <a:srgbClr val="AEBC2B"/>
                </a:gs>
                <a:gs pos="50000">
                  <a:srgbClr val="A3B920"/>
                </a:gs>
                <a:gs pos="95000">
                  <a:srgbClr val="A0B81D"/>
                </a:gs>
              </a:gsLst>
              <a:lin ang="1790105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7" name="Freeform: Shape 1406">
              <a:extLst>
                <a:ext uri="{FF2B5EF4-FFF2-40B4-BE49-F238E27FC236}">
                  <a16:creationId xmlns:a16="http://schemas.microsoft.com/office/drawing/2014/main" id="{622E21D5-CA7D-2F1C-E271-FE6DE9C2587A}"/>
                </a:ext>
              </a:extLst>
            </p:cNvPr>
            <p:cNvSpPr/>
            <p:nvPr/>
          </p:nvSpPr>
          <p:spPr>
            <a:xfrm>
              <a:off x="1545294" y="3821570"/>
              <a:ext cx="65268" cy="37052"/>
            </a:xfrm>
            <a:custGeom>
              <a:avLst/>
              <a:gdLst>
                <a:gd name="connsiteX0" fmla="*/ 64939 w 65268"/>
                <a:gd name="connsiteY0" fmla="*/ 10336 h 37052"/>
                <a:gd name="connsiteX1" fmla="*/ 37189 w 65268"/>
                <a:gd name="connsiteY1" fmla="*/ 35169 h 37052"/>
                <a:gd name="connsiteX2" fmla="*/ 313 w 65268"/>
                <a:gd name="connsiteY2" fmla="*/ 26717 h 37052"/>
                <a:gd name="connsiteX3" fmla="*/ 28138 w 65268"/>
                <a:gd name="connsiteY3" fmla="*/ 1883 h 37052"/>
                <a:gd name="connsiteX4" fmla="*/ 65014 w 65268"/>
                <a:gd name="connsiteY4" fmla="*/ 10336 h 3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8" h="37052">
                  <a:moveTo>
                    <a:pt x="64939" y="10336"/>
                  </a:moveTo>
                  <a:cubicBezTo>
                    <a:pt x="67483" y="19536"/>
                    <a:pt x="54991" y="30681"/>
                    <a:pt x="37189" y="35169"/>
                  </a:cubicBezTo>
                  <a:cubicBezTo>
                    <a:pt x="19312" y="39657"/>
                    <a:pt x="2781" y="35842"/>
                    <a:pt x="313" y="26717"/>
                  </a:cubicBezTo>
                  <a:cubicBezTo>
                    <a:pt x="-2156" y="17516"/>
                    <a:pt x="10261" y="6446"/>
                    <a:pt x="28138" y="1883"/>
                  </a:cubicBezTo>
                  <a:cubicBezTo>
                    <a:pt x="46015" y="-2605"/>
                    <a:pt x="62546" y="1210"/>
                    <a:pt x="65014" y="10336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1946166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8" name="Freeform: Shape 1407">
              <a:extLst>
                <a:ext uri="{FF2B5EF4-FFF2-40B4-BE49-F238E27FC236}">
                  <a16:creationId xmlns:a16="http://schemas.microsoft.com/office/drawing/2014/main" id="{C3617C02-E0E8-CB39-7D11-016BA854CF2F}"/>
                </a:ext>
              </a:extLst>
            </p:cNvPr>
            <p:cNvSpPr/>
            <p:nvPr/>
          </p:nvSpPr>
          <p:spPr>
            <a:xfrm>
              <a:off x="1558259" y="3827105"/>
              <a:ext cx="30270" cy="16558"/>
            </a:xfrm>
            <a:custGeom>
              <a:avLst/>
              <a:gdLst>
                <a:gd name="connsiteX0" fmla="*/ 30133 w 30270"/>
                <a:gd name="connsiteY0" fmla="*/ 4502 h 16558"/>
                <a:gd name="connsiteX1" fmla="*/ 17118 w 30270"/>
                <a:gd name="connsiteY1" fmla="*/ 15647 h 16558"/>
                <a:gd name="connsiteX2" fmla="*/ 138 w 30270"/>
                <a:gd name="connsiteY2" fmla="*/ 12057 h 16558"/>
                <a:gd name="connsiteX3" fmla="*/ 13153 w 30270"/>
                <a:gd name="connsiteY3" fmla="*/ 912 h 16558"/>
                <a:gd name="connsiteX4" fmla="*/ 30208 w 30270"/>
                <a:gd name="connsiteY4" fmla="*/ 4502 h 1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70" h="16558">
                  <a:moveTo>
                    <a:pt x="30133" y="4502"/>
                  </a:moveTo>
                  <a:cubicBezTo>
                    <a:pt x="31255" y="8541"/>
                    <a:pt x="25420" y="13553"/>
                    <a:pt x="17118" y="15647"/>
                  </a:cubicBezTo>
                  <a:cubicBezTo>
                    <a:pt x="8815" y="17742"/>
                    <a:pt x="1185" y="16096"/>
                    <a:pt x="138" y="12057"/>
                  </a:cubicBezTo>
                  <a:cubicBezTo>
                    <a:pt x="-984" y="8018"/>
                    <a:pt x="4850" y="3006"/>
                    <a:pt x="13153" y="912"/>
                  </a:cubicBezTo>
                  <a:cubicBezTo>
                    <a:pt x="21456" y="-1183"/>
                    <a:pt x="29086" y="463"/>
                    <a:pt x="30208" y="4502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441756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9" name="Freeform: Shape 1408">
              <a:extLst>
                <a:ext uri="{FF2B5EF4-FFF2-40B4-BE49-F238E27FC236}">
                  <a16:creationId xmlns:a16="http://schemas.microsoft.com/office/drawing/2014/main" id="{63BDDCCE-BB81-5881-4EB3-5C338E124E11}"/>
                </a:ext>
              </a:extLst>
            </p:cNvPr>
            <p:cNvSpPr/>
            <p:nvPr/>
          </p:nvSpPr>
          <p:spPr>
            <a:xfrm>
              <a:off x="1650013" y="3846480"/>
              <a:ext cx="65268" cy="37048"/>
            </a:xfrm>
            <a:custGeom>
              <a:avLst/>
              <a:gdLst>
                <a:gd name="connsiteX0" fmla="*/ 64939 w 65268"/>
                <a:gd name="connsiteY0" fmla="*/ 10409 h 37048"/>
                <a:gd name="connsiteX1" fmla="*/ 37189 w 65268"/>
                <a:gd name="connsiteY1" fmla="*/ 35167 h 37048"/>
                <a:gd name="connsiteX2" fmla="*/ 313 w 65268"/>
                <a:gd name="connsiteY2" fmla="*/ 26640 h 37048"/>
                <a:gd name="connsiteX3" fmla="*/ 28063 w 65268"/>
                <a:gd name="connsiteY3" fmla="*/ 1882 h 37048"/>
                <a:gd name="connsiteX4" fmla="*/ 64939 w 65268"/>
                <a:gd name="connsiteY4" fmla="*/ 10409 h 3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8" h="37048">
                  <a:moveTo>
                    <a:pt x="64939" y="10409"/>
                  </a:moveTo>
                  <a:cubicBezTo>
                    <a:pt x="67483" y="19609"/>
                    <a:pt x="54991" y="30679"/>
                    <a:pt x="37189" y="35167"/>
                  </a:cubicBezTo>
                  <a:cubicBezTo>
                    <a:pt x="19312" y="39655"/>
                    <a:pt x="2781" y="35840"/>
                    <a:pt x="313" y="26640"/>
                  </a:cubicBezTo>
                  <a:cubicBezTo>
                    <a:pt x="-2156" y="17440"/>
                    <a:pt x="10261" y="6369"/>
                    <a:pt x="28063" y="1882"/>
                  </a:cubicBezTo>
                  <a:cubicBezTo>
                    <a:pt x="45940" y="-2606"/>
                    <a:pt x="62471" y="1208"/>
                    <a:pt x="64939" y="10409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504413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0" name="Freeform: Shape 1409">
              <a:extLst>
                <a:ext uri="{FF2B5EF4-FFF2-40B4-BE49-F238E27FC236}">
                  <a16:creationId xmlns:a16="http://schemas.microsoft.com/office/drawing/2014/main" id="{3AFA14E3-5119-0EF3-8455-0BE55DC3CFA9}"/>
                </a:ext>
              </a:extLst>
            </p:cNvPr>
            <p:cNvSpPr/>
            <p:nvPr/>
          </p:nvSpPr>
          <p:spPr>
            <a:xfrm>
              <a:off x="1662978" y="3852088"/>
              <a:ext cx="30270" cy="16558"/>
            </a:xfrm>
            <a:custGeom>
              <a:avLst/>
              <a:gdLst>
                <a:gd name="connsiteX0" fmla="*/ 30133 w 30270"/>
                <a:gd name="connsiteY0" fmla="*/ 4502 h 16558"/>
                <a:gd name="connsiteX1" fmla="*/ 17118 w 30270"/>
                <a:gd name="connsiteY1" fmla="*/ 15647 h 16558"/>
                <a:gd name="connsiteX2" fmla="*/ 138 w 30270"/>
                <a:gd name="connsiteY2" fmla="*/ 12057 h 16558"/>
                <a:gd name="connsiteX3" fmla="*/ 13153 w 30270"/>
                <a:gd name="connsiteY3" fmla="*/ 912 h 16558"/>
                <a:gd name="connsiteX4" fmla="*/ 30133 w 30270"/>
                <a:gd name="connsiteY4" fmla="*/ 4502 h 1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70" h="16558">
                  <a:moveTo>
                    <a:pt x="30133" y="4502"/>
                  </a:moveTo>
                  <a:cubicBezTo>
                    <a:pt x="31255" y="8541"/>
                    <a:pt x="25420" y="13553"/>
                    <a:pt x="17118" y="15647"/>
                  </a:cubicBezTo>
                  <a:cubicBezTo>
                    <a:pt x="8815" y="17742"/>
                    <a:pt x="1185" y="16096"/>
                    <a:pt x="138" y="12057"/>
                  </a:cubicBezTo>
                  <a:cubicBezTo>
                    <a:pt x="-984" y="8018"/>
                    <a:pt x="4850" y="3006"/>
                    <a:pt x="13153" y="912"/>
                  </a:cubicBezTo>
                  <a:cubicBezTo>
                    <a:pt x="21456" y="-1183"/>
                    <a:pt x="29086" y="463"/>
                    <a:pt x="30133" y="4502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441074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1" name="Freeform: Shape 1410">
              <a:extLst>
                <a:ext uri="{FF2B5EF4-FFF2-40B4-BE49-F238E27FC236}">
                  <a16:creationId xmlns:a16="http://schemas.microsoft.com/office/drawing/2014/main" id="{64EF931A-9B22-FAF2-3E79-E0D191814907}"/>
                </a:ext>
              </a:extLst>
            </p:cNvPr>
            <p:cNvSpPr/>
            <p:nvPr/>
          </p:nvSpPr>
          <p:spPr>
            <a:xfrm>
              <a:off x="1750004" y="3812895"/>
              <a:ext cx="65268" cy="37049"/>
            </a:xfrm>
            <a:custGeom>
              <a:avLst/>
              <a:gdLst>
                <a:gd name="connsiteX0" fmla="*/ 64956 w 65268"/>
                <a:gd name="connsiteY0" fmla="*/ 10409 h 37049"/>
                <a:gd name="connsiteX1" fmla="*/ 37205 w 65268"/>
                <a:gd name="connsiteY1" fmla="*/ 35167 h 37049"/>
                <a:gd name="connsiteX2" fmla="*/ 329 w 65268"/>
                <a:gd name="connsiteY2" fmla="*/ 26640 h 37049"/>
                <a:gd name="connsiteX3" fmla="*/ 28079 w 65268"/>
                <a:gd name="connsiteY3" fmla="*/ 1882 h 37049"/>
                <a:gd name="connsiteX4" fmla="*/ 64956 w 65268"/>
                <a:gd name="connsiteY4" fmla="*/ 10409 h 3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8" h="37049">
                  <a:moveTo>
                    <a:pt x="64956" y="10409"/>
                  </a:moveTo>
                  <a:cubicBezTo>
                    <a:pt x="67424" y="19609"/>
                    <a:pt x="55007" y="30679"/>
                    <a:pt x="37205" y="35167"/>
                  </a:cubicBezTo>
                  <a:cubicBezTo>
                    <a:pt x="19328" y="39655"/>
                    <a:pt x="2797" y="35841"/>
                    <a:pt x="329" y="26640"/>
                  </a:cubicBezTo>
                  <a:cubicBezTo>
                    <a:pt x="-2214" y="17440"/>
                    <a:pt x="10277" y="6370"/>
                    <a:pt x="28079" y="1882"/>
                  </a:cubicBezTo>
                  <a:cubicBezTo>
                    <a:pt x="45956" y="-2606"/>
                    <a:pt x="62487" y="1208"/>
                    <a:pt x="64956" y="10409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473328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2" name="Freeform: Shape 1411">
              <a:extLst>
                <a:ext uri="{FF2B5EF4-FFF2-40B4-BE49-F238E27FC236}">
                  <a16:creationId xmlns:a16="http://schemas.microsoft.com/office/drawing/2014/main" id="{78D18805-EA4F-C57E-F6BA-F0EBD140CEE9}"/>
                </a:ext>
              </a:extLst>
            </p:cNvPr>
            <p:cNvSpPr/>
            <p:nvPr/>
          </p:nvSpPr>
          <p:spPr>
            <a:xfrm>
              <a:off x="1762910" y="3818502"/>
              <a:ext cx="30345" cy="16558"/>
            </a:xfrm>
            <a:custGeom>
              <a:avLst/>
              <a:gdLst>
                <a:gd name="connsiteX0" fmla="*/ 30208 w 30345"/>
                <a:gd name="connsiteY0" fmla="*/ 4502 h 16558"/>
                <a:gd name="connsiteX1" fmla="*/ 17192 w 30345"/>
                <a:gd name="connsiteY1" fmla="*/ 15647 h 16558"/>
                <a:gd name="connsiteX2" fmla="*/ 138 w 30345"/>
                <a:gd name="connsiteY2" fmla="*/ 12057 h 16558"/>
                <a:gd name="connsiteX3" fmla="*/ 13153 w 30345"/>
                <a:gd name="connsiteY3" fmla="*/ 912 h 16558"/>
                <a:gd name="connsiteX4" fmla="*/ 30133 w 30345"/>
                <a:gd name="connsiteY4" fmla="*/ 4502 h 1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45" h="16558">
                  <a:moveTo>
                    <a:pt x="30208" y="4502"/>
                  </a:moveTo>
                  <a:cubicBezTo>
                    <a:pt x="31330" y="8541"/>
                    <a:pt x="25495" y="13553"/>
                    <a:pt x="17192" y="15647"/>
                  </a:cubicBezTo>
                  <a:cubicBezTo>
                    <a:pt x="8890" y="17742"/>
                    <a:pt x="1260" y="16096"/>
                    <a:pt x="138" y="12057"/>
                  </a:cubicBezTo>
                  <a:cubicBezTo>
                    <a:pt x="-984" y="8018"/>
                    <a:pt x="4850" y="3006"/>
                    <a:pt x="13153" y="912"/>
                  </a:cubicBezTo>
                  <a:cubicBezTo>
                    <a:pt x="21456" y="-1183"/>
                    <a:pt x="29086" y="463"/>
                    <a:pt x="30133" y="4502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441074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3" name="Freeform: Shape 1412">
              <a:extLst>
                <a:ext uri="{FF2B5EF4-FFF2-40B4-BE49-F238E27FC236}">
                  <a16:creationId xmlns:a16="http://schemas.microsoft.com/office/drawing/2014/main" id="{C7BBB7F6-B8FA-B145-A07E-DEF782059562}"/>
                </a:ext>
              </a:extLst>
            </p:cNvPr>
            <p:cNvSpPr/>
            <p:nvPr/>
          </p:nvSpPr>
          <p:spPr>
            <a:xfrm>
              <a:off x="1058527" y="3677697"/>
              <a:ext cx="61379" cy="42804"/>
            </a:xfrm>
            <a:custGeom>
              <a:avLst/>
              <a:gdLst>
                <a:gd name="connsiteX0" fmla="*/ 60198 w 61379"/>
                <a:gd name="connsiteY0" fmla="*/ 36474 h 42804"/>
                <a:gd name="connsiteX1" fmla="*/ 22275 w 61379"/>
                <a:gd name="connsiteY1" fmla="*/ 36624 h 42804"/>
                <a:gd name="connsiteX2" fmla="*/ 1181 w 61379"/>
                <a:gd name="connsiteY2" fmla="*/ 6330 h 42804"/>
                <a:gd name="connsiteX3" fmla="*/ 39105 w 61379"/>
                <a:gd name="connsiteY3" fmla="*/ 6181 h 42804"/>
                <a:gd name="connsiteX4" fmla="*/ 60198 w 61379"/>
                <a:gd name="connsiteY4" fmla="*/ 36400 h 4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9" h="42804">
                  <a:moveTo>
                    <a:pt x="60198" y="36474"/>
                  </a:moveTo>
                  <a:cubicBezTo>
                    <a:pt x="55561" y="44852"/>
                    <a:pt x="38581" y="44927"/>
                    <a:pt x="22275" y="36624"/>
                  </a:cubicBezTo>
                  <a:cubicBezTo>
                    <a:pt x="5969" y="28321"/>
                    <a:pt x="-3456" y="14782"/>
                    <a:pt x="1181" y="6330"/>
                  </a:cubicBezTo>
                  <a:cubicBezTo>
                    <a:pt x="5819" y="-2047"/>
                    <a:pt x="22799" y="-2122"/>
                    <a:pt x="39105" y="6181"/>
                  </a:cubicBezTo>
                  <a:cubicBezTo>
                    <a:pt x="55411" y="14483"/>
                    <a:pt x="64836" y="28022"/>
                    <a:pt x="60198" y="36400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42211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4" name="Freeform: Shape 1413">
              <a:extLst>
                <a:ext uri="{FF2B5EF4-FFF2-40B4-BE49-F238E27FC236}">
                  <a16:creationId xmlns:a16="http://schemas.microsoft.com/office/drawing/2014/main" id="{06C2A0BF-56F2-AB09-3B29-C6F128D55991}"/>
                </a:ext>
              </a:extLst>
            </p:cNvPr>
            <p:cNvSpPr/>
            <p:nvPr/>
          </p:nvSpPr>
          <p:spPr>
            <a:xfrm>
              <a:off x="1074976" y="3683034"/>
              <a:ext cx="28406" cy="19415"/>
            </a:xfrm>
            <a:custGeom>
              <a:avLst/>
              <a:gdLst>
                <a:gd name="connsiteX0" fmla="*/ 27892 w 28406"/>
                <a:gd name="connsiteY0" fmla="*/ 16701 h 19415"/>
                <a:gd name="connsiteX1" fmla="*/ 10463 w 28406"/>
                <a:gd name="connsiteY1" fmla="*/ 16402 h 19415"/>
                <a:gd name="connsiteX2" fmla="*/ 515 w 28406"/>
                <a:gd name="connsiteY2" fmla="*/ 2714 h 19415"/>
                <a:gd name="connsiteX3" fmla="*/ 17943 w 28406"/>
                <a:gd name="connsiteY3" fmla="*/ 3013 h 19415"/>
                <a:gd name="connsiteX4" fmla="*/ 27892 w 28406"/>
                <a:gd name="connsiteY4" fmla="*/ 16701 h 1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06" h="19415">
                  <a:moveTo>
                    <a:pt x="27892" y="16701"/>
                  </a:moveTo>
                  <a:cubicBezTo>
                    <a:pt x="25872" y="20441"/>
                    <a:pt x="18018" y="20292"/>
                    <a:pt x="10463" y="16402"/>
                  </a:cubicBezTo>
                  <a:cubicBezTo>
                    <a:pt x="2909" y="12513"/>
                    <a:pt x="-1579" y="6379"/>
                    <a:pt x="515" y="2714"/>
                  </a:cubicBezTo>
                  <a:cubicBezTo>
                    <a:pt x="2535" y="-1026"/>
                    <a:pt x="10388" y="-876"/>
                    <a:pt x="17943" y="3013"/>
                  </a:cubicBezTo>
                  <a:cubicBezTo>
                    <a:pt x="25498" y="6903"/>
                    <a:pt x="29986" y="13036"/>
                    <a:pt x="27892" y="16701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697931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5" name="Freeform: Shape 1414">
              <a:extLst>
                <a:ext uri="{FF2B5EF4-FFF2-40B4-BE49-F238E27FC236}">
                  <a16:creationId xmlns:a16="http://schemas.microsoft.com/office/drawing/2014/main" id="{44BC1248-53DB-B3ED-9730-E4DA9A26D304}"/>
                </a:ext>
              </a:extLst>
            </p:cNvPr>
            <p:cNvSpPr/>
            <p:nvPr/>
          </p:nvSpPr>
          <p:spPr>
            <a:xfrm>
              <a:off x="1051998" y="3591949"/>
              <a:ext cx="776617" cy="255814"/>
            </a:xfrm>
            <a:custGeom>
              <a:avLst/>
              <a:gdLst>
                <a:gd name="connsiteX0" fmla="*/ 586958 w 776617"/>
                <a:gd name="connsiteY0" fmla="*/ 255814 h 255814"/>
                <a:gd name="connsiteX1" fmla="*/ 563247 w 776617"/>
                <a:gd name="connsiteY1" fmla="*/ 253645 h 255814"/>
                <a:gd name="connsiteX2" fmla="*/ 553747 w 776617"/>
                <a:gd name="connsiteY2" fmla="*/ 252448 h 255814"/>
                <a:gd name="connsiteX3" fmla="*/ 542677 w 776617"/>
                <a:gd name="connsiteY3" fmla="*/ 251925 h 255814"/>
                <a:gd name="connsiteX4" fmla="*/ 519414 w 776617"/>
                <a:gd name="connsiteY4" fmla="*/ 249157 h 255814"/>
                <a:gd name="connsiteX5" fmla="*/ 510962 w 776617"/>
                <a:gd name="connsiteY5" fmla="*/ 245642 h 255814"/>
                <a:gd name="connsiteX6" fmla="*/ 507147 w 776617"/>
                <a:gd name="connsiteY6" fmla="*/ 244295 h 255814"/>
                <a:gd name="connsiteX7" fmla="*/ 501388 w 776617"/>
                <a:gd name="connsiteY7" fmla="*/ 245267 h 255814"/>
                <a:gd name="connsiteX8" fmla="*/ 462641 w 776617"/>
                <a:gd name="connsiteY8" fmla="*/ 249531 h 255814"/>
                <a:gd name="connsiteX9" fmla="*/ 388665 w 776617"/>
                <a:gd name="connsiteY9" fmla="*/ 241303 h 255814"/>
                <a:gd name="connsiteX10" fmla="*/ 367347 w 776617"/>
                <a:gd name="connsiteY10" fmla="*/ 237862 h 255814"/>
                <a:gd name="connsiteX11" fmla="*/ 359418 w 776617"/>
                <a:gd name="connsiteY11" fmla="*/ 236666 h 255814"/>
                <a:gd name="connsiteX12" fmla="*/ 262478 w 776617"/>
                <a:gd name="connsiteY12" fmla="*/ 216993 h 255814"/>
                <a:gd name="connsiteX13" fmla="*/ 238692 w 776617"/>
                <a:gd name="connsiteY13" fmla="*/ 210561 h 255814"/>
                <a:gd name="connsiteX14" fmla="*/ 179226 w 776617"/>
                <a:gd name="connsiteY14" fmla="*/ 186924 h 255814"/>
                <a:gd name="connsiteX15" fmla="*/ 111533 w 776617"/>
                <a:gd name="connsiteY15" fmla="*/ 160520 h 255814"/>
                <a:gd name="connsiteX16" fmla="*/ 69869 w 776617"/>
                <a:gd name="connsiteY16" fmla="*/ 141670 h 255814"/>
                <a:gd name="connsiteX17" fmla="*/ 59547 w 776617"/>
                <a:gd name="connsiteY17" fmla="*/ 122521 h 255814"/>
                <a:gd name="connsiteX18" fmla="*/ 57901 w 776617"/>
                <a:gd name="connsiteY18" fmla="*/ 115565 h 255814"/>
                <a:gd name="connsiteX19" fmla="*/ 34863 w 776617"/>
                <a:gd name="connsiteY19" fmla="*/ 105617 h 255814"/>
                <a:gd name="connsiteX20" fmla="*/ 530 w 776617"/>
                <a:gd name="connsiteY20" fmla="*/ 67469 h 255814"/>
                <a:gd name="connsiteX21" fmla="*/ 135842 w 776617"/>
                <a:gd name="connsiteY21" fmla="*/ 8378 h 255814"/>
                <a:gd name="connsiteX22" fmla="*/ 154168 w 776617"/>
                <a:gd name="connsiteY22" fmla="*/ 7330 h 255814"/>
                <a:gd name="connsiteX23" fmla="*/ 173990 w 776617"/>
                <a:gd name="connsiteY23" fmla="*/ 3964 h 255814"/>
                <a:gd name="connsiteX24" fmla="*/ 202264 w 776617"/>
                <a:gd name="connsiteY24" fmla="*/ 0 h 255814"/>
                <a:gd name="connsiteX25" fmla="*/ 212288 w 776617"/>
                <a:gd name="connsiteY25" fmla="*/ 748 h 255814"/>
                <a:gd name="connsiteX26" fmla="*/ 240562 w 776617"/>
                <a:gd name="connsiteY26" fmla="*/ 2768 h 255814"/>
                <a:gd name="connsiteX27" fmla="*/ 257840 w 776617"/>
                <a:gd name="connsiteY27" fmla="*/ 2468 h 255814"/>
                <a:gd name="connsiteX28" fmla="*/ 263450 w 776617"/>
                <a:gd name="connsiteY28" fmla="*/ 2319 h 255814"/>
                <a:gd name="connsiteX29" fmla="*/ 271005 w 776617"/>
                <a:gd name="connsiteY29" fmla="*/ 2244 h 255814"/>
                <a:gd name="connsiteX30" fmla="*/ 373705 w 776617"/>
                <a:gd name="connsiteY30" fmla="*/ 13539 h 255814"/>
                <a:gd name="connsiteX31" fmla="*/ 402877 w 776617"/>
                <a:gd name="connsiteY31" fmla="*/ 18176 h 255814"/>
                <a:gd name="connsiteX32" fmla="*/ 440650 w 776617"/>
                <a:gd name="connsiteY32" fmla="*/ 24759 h 255814"/>
                <a:gd name="connsiteX33" fmla="*/ 474086 w 776617"/>
                <a:gd name="connsiteY33" fmla="*/ 30668 h 255814"/>
                <a:gd name="connsiteX34" fmla="*/ 506698 w 776617"/>
                <a:gd name="connsiteY34" fmla="*/ 40167 h 255814"/>
                <a:gd name="connsiteX35" fmla="*/ 534075 w 776617"/>
                <a:gd name="connsiteY35" fmla="*/ 48470 h 255814"/>
                <a:gd name="connsiteX36" fmla="*/ 538264 w 776617"/>
                <a:gd name="connsiteY36" fmla="*/ 48769 h 255814"/>
                <a:gd name="connsiteX37" fmla="*/ 544921 w 776617"/>
                <a:gd name="connsiteY37" fmla="*/ 48470 h 255814"/>
                <a:gd name="connsiteX38" fmla="*/ 552924 w 776617"/>
                <a:gd name="connsiteY38" fmla="*/ 48096 h 255814"/>
                <a:gd name="connsiteX39" fmla="*/ 562648 w 776617"/>
                <a:gd name="connsiteY39" fmla="*/ 49218 h 255814"/>
                <a:gd name="connsiteX40" fmla="*/ 576262 w 776617"/>
                <a:gd name="connsiteY40" fmla="*/ 56174 h 255814"/>
                <a:gd name="connsiteX41" fmla="*/ 582545 w 776617"/>
                <a:gd name="connsiteY41" fmla="*/ 60064 h 255814"/>
                <a:gd name="connsiteX42" fmla="*/ 599525 w 776617"/>
                <a:gd name="connsiteY42" fmla="*/ 63953 h 255814"/>
                <a:gd name="connsiteX43" fmla="*/ 617925 w 776617"/>
                <a:gd name="connsiteY43" fmla="*/ 67768 h 255814"/>
                <a:gd name="connsiteX44" fmla="*/ 631165 w 776617"/>
                <a:gd name="connsiteY44" fmla="*/ 75996 h 255814"/>
                <a:gd name="connsiteX45" fmla="*/ 636476 w 776617"/>
                <a:gd name="connsiteY45" fmla="*/ 80035 h 255814"/>
                <a:gd name="connsiteX46" fmla="*/ 649865 w 776617"/>
                <a:gd name="connsiteY46" fmla="*/ 83626 h 255814"/>
                <a:gd name="connsiteX47" fmla="*/ 661010 w 776617"/>
                <a:gd name="connsiteY47" fmla="*/ 85570 h 255814"/>
                <a:gd name="connsiteX48" fmla="*/ 679710 w 776617"/>
                <a:gd name="connsiteY48" fmla="*/ 94846 h 255814"/>
                <a:gd name="connsiteX49" fmla="*/ 683824 w 776617"/>
                <a:gd name="connsiteY49" fmla="*/ 97538 h 255814"/>
                <a:gd name="connsiteX50" fmla="*/ 707385 w 776617"/>
                <a:gd name="connsiteY50" fmla="*/ 109955 h 255814"/>
                <a:gd name="connsiteX51" fmla="*/ 775977 w 776617"/>
                <a:gd name="connsiteY51" fmla="*/ 186700 h 255814"/>
                <a:gd name="connsiteX52" fmla="*/ 699457 w 776617"/>
                <a:gd name="connsiteY52" fmla="*/ 241976 h 255814"/>
                <a:gd name="connsiteX53" fmla="*/ 698858 w 776617"/>
                <a:gd name="connsiteY53" fmla="*/ 241976 h 255814"/>
                <a:gd name="connsiteX54" fmla="*/ 686442 w 776617"/>
                <a:gd name="connsiteY54" fmla="*/ 241004 h 255814"/>
                <a:gd name="connsiteX55" fmla="*/ 676194 w 776617"/>
                <a:gd name="connsiteY55" fmla="*/ 240181 h 255814"/>
                <a:gd name="connsiteX56" fmla="*/ 666171 w 776617"/>
                <a:gd name="connsiteY56" fmla="*/ 241602 h 255814"/>
                <a:gd name="connsiteX57" fmla="*/ 658093 w 776617"/>
                <a:gd name="connsiteY57" fmla="*/ 244669 h 255814"/>
                <a:gd name="connsiteX58" fmla="*/ 633409 w 776617"/>
                <a:gd name="connsiteY58" fmla="*/ 251252 h 255814"/>
                <a:gd name="connsiteX59" fmla="*/ 632511 w 776617"/>
                <a:gd name="connsiteY59" fmla="*/ 251252 h 255814"/>
                <a:gd name="connsiteX60" fmla="*/ 622712 w 776617"/>
                <a:gd name="connsiteY60" fmla="*/ 250279 h 255814"/>
                <a:gd name="connsiteX61" fmla="*/ 616055 w 776617"/>
                <a:gd name="connsiteY61" fmla="*/ 249456 h 255814"/>
                <a:gd name="connsiteX62" fmla="*/ 614559 w 776617"/>
                <a:gd name="connsiteY62" fmla="*/ 249531 h 255814"/>
                <a:gd name="connsiteX63" fmla="*/ 608575 w 776617"/>
                <a:gd name="connsiteY63" fmla="*/ 251625 h 255814"/>
                <a:gd name="connsiteX64" fmla="*/ 599001 w 776617"/>
                <a:gd name="connsiteY64" fmla="*/ 254842 h 255814"/>
                <a:gd name="connsiteX65" fmla="*/ 586734 w 776617"/>
                <a:gd name="connsiteY65" fmla="*/ 255814 h 255814"/>
                <a:gd name="connsiteX66" fmla="*/ 586734 w 776617"/>
                <a:gd name="connsiteY66" fmla="*/ 255814 h 2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76617" h="255814">
                  <a:moveTo>
                    <a:pt x="586958" y="255814"/>
                  </a:moveTo>
                  <a:cubicBezTo>
                    <a:pt x="578880" y="255814"/>
                    <a:pt x="570951" y="254767"/>
                    <a:pt x="563247" y="253645"/>
                  </a:cubicBezTo>
                  <a:cubicBezTo>
                    <a:pt x="560030" y="253196"/>
                    <a:pt x="556814" y="252747"/>
                    <a:pt x="553747" y="252448"/>
                  </a:cubicBezTo>
                  <a:cubicBezTo>
                    <a:pt x="550232" y="252074"/>
                    <a:pt x="546566" y="251999"/>
                    <a:pt x="542677" y="251925"/>
                  </a:cubicBezTo>
                  <a:cubicBezTo>
                    <a:pt x="535047" y="251775"/>
                    <a:pt x="527119" y="251625"/>
                    <a:pt x="519414" y="249157"/>
                  </a:cubicBezTo>
                  <a:cubicBezTo>
                    <a:pt x="515525" y="247960"/>
                    <a:pt x="512907" y="246614"/>
                    <a:pt x="510962" y="245642"/>
                  </a:cubicBezTo>
                  <a:cubicBezTo>
                    <a:pt x="508718" y="244519"/>
                    <a:pt x="508269" y="244295"/>
                    <a:pt x="507147" y="244295"/>
                  </a:cubicBezTo>
                  <a:cubicBezTo>
                    <a:pt x="505876" y="244295"/>
                    <a:pt x="503856" y="244594"/>
                    <a:pt x="501388" y="245267"/>
                  </a:cubicBezTo>
                  <a:cubicBezTo>
                    <a:pt x="489719" y="248185"/>
                    <a:pt x="477003" y="249531"/>
                    <a:pt x="462641" y="249531"/>
                  </a:cubicBezTo>
                  <a:cubicBezTo>
                    <a:pt x="437958" y="249531"/>
                    <a:pt x="412900" y="245342"/>
                    <a:pt x="388665" y="241303"/>
                  </a:cubicBezTo>
                  <a:cubicBezTo>
                    <a:pt x="381409" y="240106"/>
                    <a:pt x="374303" y="238909"/>
                    <a:pt x="367347" y="237862"/>
                  </a:cubicBezTo>
                  <a:lnTo>
                    <a:pt x="359418" y="236666"/>
                  </a:lnTo>
                  <a:cubicBezTo>
                    <a:pt x="327030" y="231878"/>
                    <a:pt x="293520" y="226867"/>
                    <a:pt x="262478" y="216993"/>
                  </a:cubicBezTo>
                  <a:cubicBezTo>
                    <a:pt x="254774" y="214525"/>
                    <a:pt x="246620" y="212505"/>
                    <a:pt x="238692" y="210561"/>
                  </a:cubicBezTo>
                  <a:cubicBezTo>
                    <a:pt x="218421" y="205549"/>
                    <a:pt x="197477" y="200388"/>
                    <a:pt x="179226" y="186924"/>
                  </a:cubicBezTo>
                  <a:cubicBezTo>
                    <a:pt x="161050" y="173535"/>
                    <a:pt x="136815" y="166803"/>
                    <a:pt x="111533" y="160520"/>
                  </a:cubicBezTo>
                  <a:cubicBezTo>
                    <a:pt x="95675" y="156555"/>
                    <a:pt x="83333" y="152890"/>
                    <a:pt x="69869" y="141670"/>
                  </a:cubicBezTo>
                  <a:cubicBezTo>
                    <a:pt x="61043" y="134340"/>
                    <a:pt x="59996" y="128655"/>
                    <a:pt x="59547" y="122521"/>
                  </a:cubicBezTo>
                  <a:cubicBezTo>
                    <a:pt x="59397" y="120128"/>
                    <a:pt x="59248" y="118258"/>
                    <a:pt x="57901" y="115565"/>
                  </a:cubicBezTo>
                  <a:cubicBezTo>
                    <a:pt x="54461" y="108534"/>
                    <a:pt x="46906" y="107262"/>
                    <a:pt x="34863" y="105617"/>
                  </a:cubicBezTo>
                  <a:cubicBezTo>
                    <a:pt x="19454" y="103522"/>
                    <a:pt x="-3808" y="100456"/>
                    <a:pt x="530" y="67469"/>
                  </a:cubicBezTo>
                  <a:cubicBezTo>
                    <a:pt x="7561" y="14661"/>
                    <a:pt x="87896" y="10696"/>
                    <a:pt x="135842" y="8378"/>
                  </a:cubicBezTo>
                  <a:cubicBezTo>
                    <a:pt x="143023" y="8003"/>
                    <a:pt x="149157" y="7704"/>
                    <a:pt x="154168" y="7330"/>
                  </a:cubicBezTo>
                  <a:cubicBezTo>
                    <a:pt x="160751" y="6807"/>
                    <a:pt x="167183" y="5385"/>
                    <a:pt x="173990" y="3964"/>
                  </a:cubicBezTo>
                  <a:cubicBezTo>
                    <a:pt x="183041" y="2020"/>
                    <a:pt x="192391" y="0"/>
                    <a:pt x="202264" y="0"/>
                  </a:cubicBezTo>
                  <a:cubicBezTo>
                    <a:pt x="205780" y="0"/>
                    <a:pt x="209071" y="224"/>
                    <a:pt x="212288" y="748"/>
                  </a:cubicBezTo>
                  <a:cubicBezTo>
                    <a:pt x="221637" y="2169"/>
                    <a:pt x="230090" y="2768"/>
                    <a:pt x="240562" y="2768"/>
                  </a:cubicBezTo>
                  <a:cubicBezTo>
                    <a:pt x="246097" y="2768"/>
                    <a:pt x="251707" y="2618"/>
                    <a:pt x="257840" y="2468"/>
                  </a:cubicBezTo>
                  <a:lnTo>
                    <a:pt x="263450" y="2319"/>
                  </a:lnTo>
                  <a:cubicBezTo>
                    <a:pt x="265919" y="2319"/>
                    <a:pt x="268462" y="2244"/>
                    <a:pt x="271005" y="2244"/>
                  </a:cubicBezTo>
                  <a:cubicBezTo>
                    <a:pt x="304889" y="2244"/>
                    <a:pt x="339895" y="8003"/>
                    <a:pt x="373705" y="13539"/>
                  </a:cubicBezTo>
                  <a:cubicBezTo>
                    <a:pt x="383578" y="15184"/>
                    <a:pt x="393302" y="16755"/>
                    <a:pt x="402877" y="18176"/>
                  </a:cubicBezTo>
                  <a:cubicBezTo>
                    <a:pt x="415593" y="20046"/>
                    <a:pt x="428308" y="22440"/>
                    <a:pt x="440650" y="24759"/>
                  </a:cubicBezTo>
                  <a:cubicBezTo>
                    <a:pt x="451646" y="26778"/>
                    <a:pt x="462941" y="28947"/>
                    <a:pt x="474086" y="30668"/>
                  </a:cubicBezTo>
                  <a:cubicBezTo>
                    <a:pt x="485829" y="32538"/>
                    <a:pt x="496451" y="36427"/>
                    <a:pt x="506698" y="40167"/>
                  </a:cubicBezTo>
                  <a:cubicBezTo>
                    <a:pt x="515974" y="43608"/>
                    <a:pt x="524800" y="46750"/>
                    <a:pt x="534075" y="48470"/>
                  </a:cubicBezTo>
                  <a:cubicBezTo>
                    <a:pt x="535272" y="48694"/>
                    <a:pt x="536618" y="48769"/>
                    <a:pt x="538264" y="48769"/>
                  </a:cubicBezTo>
                  <a:cubicBezTo>
                    <a:pt x="540358" y="48769"/>
                    <a:pt x="542527" y="48620"/>
                    <a:pt x="544921" y="48470"/>
                  </a:cubicBezTo>
                  <a:cubicBezTo>
                    <a:pt x="547614" y="48246"/>
                    <a:pt x="550232" y="48096"/>
                    <a:pt x="552924" y="48096"/>
                  </a:cubicBezTo>
                  <a:cubicBezTo>
                    <a:pt x="556590" y="48096"/>
                    <a:pt x="559806" y="48470"/>
                    <a:pt x="562648" y="49218"/>
                  </a:cubicBezTo>
                  <a:cubicBezTo>
                    <a:pt x="568558" y="50789"/>
                    <a:pt x="572672" y="53631"/>
                    <a:pt x="576262" y="56174"/>
                  </a:cubicBezTo>
                  <a:cubicBezTo>
                    <a:pt x="578356" y="57595"/>
                    <a:pt x="580301" y="59017"/>
                    <a:pt x="582545" y="60064"/>
                  </a:cubicBezTo>
                  <a:cubicBezTo>
                    <a:pt x="587482" y="62383"/>
                    <a:pt x="593316" y="63131"/>
                    <a:pt x="599525" y="63953"/>
                  </a:cubicBezTo>
                  <a:cubicBezTo>
                    <a:pt x="605509" y="64702"/>
                    <a:pt x="611717" y="65524"/>
                    <a:pt x="617925" y="67768"/>
                  </a:cubicBezTo>
                  <a:cubicBezTo>
                    <a:pt x="624059" y="70012"/>
                    <a:pt x="627874" y="73229"/>
                    <a:pt x="631165" y="75996"/>
                  </a:cubicBezTo>
                  <a:cubicBezTo>
                    <a:pt x="632960" y="77492"/>
                    <a:pt x="634531" y="78839"/>
                    <a:pt x="636476" y="80035"/>
                  </a:cubicBezTo>
                  <a:cubicBezTo>
                    <a:pt x="640365" y="82429"/>
                    <a:pt x="644554" y="82953"/>
                    <a:pt x="649865" y="83626"/>
                  </a:cubicBezTo>
                  <a:cubicBezTo>
                    <a:pt x="653231" y="84000"/>
                    <a:pt x="657045" y="84523"/>
                    <a:pt x="661010" y="85570"/>
                  </a:cubicBezTo>
                  <a:cubicBezTo>
                    <a:pt x="668938" y="87740"/>
                    <a:pt x="674174" y="91180"/>
                    <a:pt x="679710" y="94846"/>
                  </a:cubicBezTo>
                  <a:cubicBezTo>
                    <a:pt x="680981" y="95668"/>
                    <a:pt x="682328" y="96566"/>
                    <a:pt x="683824" y="97538"/>
                  </a:cubicBezTo>
                  <a:cubicBezTo>
                    <a:pt x="690032" y="101503"/>
                    <a:pt x="698484" y="105617"/>
                    <a:pt x="707385" y="109955"/>
                  </a:cubicBezTo>
                  <a:cubicBezTo>
                    <a:pt x="739026" y="125439"/>
                    <a:pt x="782409" y="146682"/>
                    <a:pt x="775977" y="186700"/>
                  </a:cubicBezTo>
                  <a:cubicBezTo>
                    <a:pt x="771713" y="212879"/>
                    <a:pt x="726758" y="241976"/>
                    <a:pt x="699457" y="241976"/>
                  </a:cubicBezTo>
                  <a:lnTo>
                    <a:pt x="698858" y="241976"/>
                  </a:lnTo>
                  <a:cubicBezTo>
                    <a:pt x="694296" y="241902"/>
                    <a:pt x="690331" y="241453"/>
                    <a:pt x="686442" y="241004"/>
                  </a:cubicBezTo>
                  <a:cubicBezTo>
                    <a:pt x="682851" y="240630"/>
                    <a:pt x="679485" y="240181"/>
                    <a:pt x="676194" y="240181"/>
                  </a:cubicBezTo>
                  <a:cubicBezTo>
                    <a:pt x="672604" y="240181"/>
                    <a:pt x="669387" y="240630"/>
                    <a:pt x="666171" y="241602"/>
                  </a:cubicBezTo>
                  <a:cubicBezTo>
                    <a:pt x="663852" y="242275"/>
                    <a:pt x="661085" y="243397"/>
                    <a:pt x="658093" y="244669"/>
                  </a:cubicBezTo>
                  <a:cubicBezTo>
                    <a:pt x="651286" y="247437"/>
                    <a:pt x="642833" y="251027"/>
                    <a:pt x="633409" y="251252"/>
                  </a:cubicBezTo>
                  <a:lnTo>
                    <a:pt x="632511" y="251252"/>
                  </a:lnTo>
                  <a:cubicBezTo>
                    <a:pt x="628846" y="251252"/>
                    <a:pt x="625480" y="250728"/>
                    <a:pt x="622712" y="250279"/>
                  </a:cubicBezTo>
                  <a:cubicBezTo>
                    <a:pt x="620244" y="249830"/>
                    <a:pt x="618000" y="249456"/>
                    <a:pt x="616055" y="249456"/>
                  </a:cubicBezTo>
                  <a:cubicBezTo>
                    <a:pt x="615532" y="249456"/>
                    <a:pt x="615083" y="249456"/>
                    <a:pt x="614559" y="249531"/>
                  </a:cubicBezTo>
                  <a:cubicBezTo>
                    <a:pt x="612988" y="249681"/>
                    <a:pt x="610819" y="250653"/>
                    <a:pt x="608575" y="251625"/>
                  </a:cubicBezTo>
                  <a:cubicBezTo>
                    <a:pt x="605808" y="252822"/>
                    <a:pt x="602591" y="254169"/>
                    <a:pt x="599001" y="254842"/>
                  </a:cubicBezTo>
                  <a:cubicBezTo>
                    <a:pt x="595186" y="255515"/>
                    <a:pt x="591222" y="255814"/>
                    <a:pt x="586734" y="255814"/>
                  </a:cubicBezTo>
                  <a:lnTo>
                    <a:pt x="586734" y="255814"/>
                  </a:lnTo>
                  <a:close/>
                </a:path>
              </a:pathLst>
            </a:custGeom>
            <a:gradFill>
              <a:gsLst>
                <a:gs pos="3000">
                  <a:srgbClr val="597321"/>
                </a:gs>
                <a:gs pos="3000">
                  <a:srgbClr val="5C7222"/>
                </a:gs>
                <a:gs pos="9000">
                  <a:srgbClr val="6E7128"/>
                </a:gs>
                <a:gs pos="15000">
                  <a:srgbClr val="79712C"/>
                </a:gs>
                <a:gs pos="21000">
                  <a:srgbClr val="7D712E"/>
                </a:gs>
                <a:gs pos="46000">
                  <a:srgbClr val="929D23"/>
                </a:gs>
                <a:gs pos="60000">
                  <a:srgbClr val="A0B81D"/>
                </a:gs>
                <a:gs pos="100000">
                  <a:srgbClr val="644C22"/>
                </a:gs>
              </a:gsLst>
              <a:lin ang="2138285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6" name="Freeform: Shape 1415">
              <a:extLst>
                <a:ext uri="{FF2B5EF4-FFF2-40B4-BE49-F238E27FC236}">
                  <a16:creationId xmlns:a16="http://schemas.microsoft.com/office/drawing/2014/main" id="{17878F9D-154E-80F6-0B0E-4005CA4BA80A}"/>
                </a:ext>
              </a:extLst>
            </p:cNvPr>
            <p:cNvSpPr/>
            <p:nvPr/>
          </p:nvSpPr>
          <p:spPr>
            <a:xfrm>
              <a:off x="1061103" y="3596746"/>
              <a:ext cx="760237" cy="239842"/>
            </a:xfrm>
            <a:custGeom>
              <a:avLst/>
              <a:gdLst>
                <a:gd name="connsiteX0" fmla="*/ 759541 w 760237"/>
                <a:gd name="connsiteY0" fmla="*/ 177415 h 239842"/>
                <a:gd name="connsiteX1" fmla="*/ 690800 w 760237"/>
                <a:gd name="connsiteY1" fmla="*/ 225960 h 239842"/>
                <a:gd name="connsiteX2" fmla="*/ 655495 w 760237"/>
                <a:gd name="connsiteY2" fmla="*/ 225960 h 239842"/>
                <a:gd name="connsiteX3" fmla="*/ 624977 w 760237"/>
                <a:gd name="connsiteY3" fmla="*/ 235235 h 239842"/>
                <a:gd name="connsiteX4" fmla="*/ 605379 w 760237"/>
                <a:gd name="connsiteY4" fmla="*/ 233589 h 239842"/>
                <a:gd name="connsiteX5" fmla="*/ 589372 w 760237"/>
                <a:gd name="connsiteY5" fmla="*/ 238975 h 239842"/>
                <a:gd name="connsiteX6" fmla="*/ 546362 w 760237"/>
                <a:gd name="connsiteY6" fmla="*/ 236581 h 239842"/>
                <a:gd name="connsiteX7" fmla="*/ 513675 w 760237"/>
                <a:gd name="connsiteY7" fmla="*/ 233664 h 239842"/>
                <a:gd name="connsiteX8" fmla="*/ 491011 w 760237"/>
                <a:gd name="connsiteY8" fmla="*/ 229625 h 239842"/>
                <a:gd name="connsiteX9" fmla="*/ 360336 w 760237"/>
                <a:gd name="connsiteY9" fmla="*/ 222145 h 239842"/>
                <a:gd name="connsiteX10" fmla="*/ 256739 w 760237"/>
                <a:gd name="connsiteY10" fmla="*/ 201575 h 239842"/>
                <a:gd name="connsiteX11" fmla="*/ 175881 w 760237"/>
                <a:gd name="connsiteY11" fmla="*/ 172777 h 239842"/>
                <a:gd name="connsiteX12" fmla="*/ 105270 w 760237"/>
                <a:gd name="connsiteY12" fmla="*/ 144952 h 239842"/>
                <a:gd name="connsiteX13" fmla="*/ 66972 w 760237"/>
                <a:gd name="connsiteY13" fmla="*/ 127748 h 239842"/>
                <a:gd name="connsiteX14" fmla="*/ 57099 w 760237"/>
                <a:gd name="connsiteY14" fmla="*/ 104186 h 239842"/>
                <a:gd name="connsiteX15" fmla="*/ 476 w 760237"/>
                <a:gd name="connsiteY15" fmla="*/ 60503 h 239842"/>
                <a:gd name="connsiteX16" fmla="*/ 146709 w 760237"/>
                <a:gd name="connsiteY16" fmla="*/ 7246 h 239842"/>
                <a:gd name="connsiteX17" fmla="*/ 202883 w 760237"/>
                <a:gd name="connsiteY17" fmla="*/ 664 h 239842"/>
                <a:gd name="connsiteX18" fmla="*/ 255542 w 760237"/>
                <a:gd name="connsiteY18" fmla="*/ 2234 h 239842"/>
                <a:gd name="connsiteX19" fmla="*/ 393472 w 760237"/>
                <a:gd name="connsiteY19" fmla="*/ 18017 h 239842"/>
                <a:gd name="connsiteX20" fmla="*/ 464607 w 760237"/>
                <a:gd name="connsiteY20" fmla="*/ 30509 h 239842"/>
                <a:gd name="connsiteX21" fmla="*/ 524371 w 760237"/>
                <a:gd name="connsiteY21" fmla="*/ 48236 h 239842"/>
                <a:gd name="connsiteX22" fmla="*/ 552346 w 760237"/>
                <a:gd name="connsiteY22" fmla="*/ 48835 h 239842"/>
                <a:gd name="connsiteX23" fmla="*/ 570822 w 760237"/>
                <a:gd name="connsiteY23" fmla="*/ 59157 h 239842"/>
                <a:gd name="connsiteX24" fmla="*/ 606875 w 760237"/>
                <a:gd name="connsiteY24" fmla="*/ 67086 h 239842"/>
                <a:gd name="connsiteX25" fmla="*/ 624004 w 760237"/>
                <a:gd name="connsiteY25" fmla="*/ 78679 h 239842"/>
                <a:gd name="connsiteX26" fmla="*/ 650633 w 760237"/>
                <a:gd name="connsiteY26" fmla="*/ 85187 h 239842"/>
                <a:gd name="connsiteX27" fmla="*/ 671203 w 760237"/>
                <a:gd name="connsiteY27" fmla="*/ 96183 h 239842"/>
                <a:gd name="connsiteX28" fmla="*/ 759691 w 760237"/>
                <a:gd name="connsiteY28" fmla="*/ 177490 h 23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0237" h="239842">
                  <a:moveTo>
                    <a:pt x="759541" y="177415"/>
                  </a:moveTo>
                  <a:cubicBezTo>
                    <a:pt x="755951" y="199481"/>
                    <a:pt x="713539" y="226334"/>
                    <a:pt x="690800" y="225960"/>
                  </a:cubicBezTo>
                  <a:cubicBezTo>
                    <a:pt x="678159" y="225735"/>
                    <a:pt x="668660" y="222145"/>
                    <a:pt x="655495" y="225960"/>
                  </a:cubicBezTo>
                  <a:cubicBezTo>
                    <a:pt x="646968" y="228428"/>
                    <a:pt x="636571" y="234936"/>
                    <a:pt x="624977" y="235235"/>
                  </a:cubicBezTo>
                  <a:cubicBezTo>
                    <a:pt x="618095" y="235459"/>
                    <a:pt x="611887" y="232767"/>
                    <a:pt x="605379" y="233589"/>
                  </a:cubicBezTo>
                  <a:cubicBezTo>
                    <a:pt x="599994" y="234263"/>
                    <a:pt x="594833" y="238003"/>
                    <a:pt x="589372" y="238975"/>
                  </a:cubicBezTo>
                  <a:cubicBezTo>
                    <a:pt x="575534" y="241443"/>
                    <a:pt x="560051" y="238003"/>
                    <a:pt x="546362" y="236581"/>
                  </a:cubicBezTo>
                  <a:cubicBezTo>
                    <a:pt x="535591" y="235459"/>
                    <a:pt x="523923" y="236806"/>
                    <a:pt x="513675" y="233664"/>
                  </a:cubicBezTo>
                  <a:cubicBezTo>
                    <a:pt x="503353" y="230448"/>
                    <a:pt x="504101" y="226409"/>
                    <a:pt x="491011" y="229625"/>
                  </a:cubicBezTo>
                  <a:cubicBezTo>
                    <a:pt x="450021" y="239798"/>
                    <a:pt x="402149" y="228428"/>
                    <a:pt x="360336" y="222145"/>
                  </a:cubicBezTo>
                  <a:cubicBezTo>
                    <a:pt x="326153" y="216984"/>
                    <a:pt x="289725" y="212047"/>
                    <a:pt x="256739" y="201575"/>
                  </a:cubicBezTo>
                  <a:cubicBezTo>
                    <a:pt x="229287" y="192824"/>
                    <a:pt x="199742" y="190280"/>
                    <a:pt x="175881" y="172777"/>
                  </a:cubicBezTo>
                  <a:cubicBezTo>
                    <a:pt x="155984" y="158191"/>
                    <a:pt x="129430" y="151011"/>
                    <a:pt x="105270" y="144952"/>
                  </a:cubicBezTo>
                  <a:cubicBezTo>
                    <a:pt x="90011" y="141137"/>
                    <a:pt x="79015" y="137846"/>
                    <a:pt x="66972" y="127748"/>
                  </a:cubicBezTo>
                  <a:cubicBezTo>
                    <a:pt x="55603" y="118248"/>
                    <a:pt x="62185" y="114583"/>
                    <a:pt x="57099" y="104186"/>
                  </a:cubicBezTo>
                  <a:cubicBezTo>
                    <a:pt x="44159" y="77782"/>
                    <a:pt x="-5359" y="104411"/>
                    <a:pt x="476" y="60503"/>
                  </a:cubicBezTo>
                  <a:cubicBezTo>
                    <a:pt x="7582" y="7022"/>
                    <a:pt x="108711" y="10388"/>
                    <a:pt x="146709" y="7246"/>
                  </a:cubicBezTo>
                  <a:cubicBezTo>
                    <a:pt x="165857" y="5675"/>
                    <a:pt x="183510" y="-2328"/>
                    <a:pt x="202883" y="664"/>
                  </a:cubicBezTo>
                  <a:cubicBezTo>
                    <a:pt x="222107" y="3581"/>
                    <a:pt x="236019" y="2758"/>
                    <a:pt x="255542" y="2234"/>
                  </a:cubicBezTo>
                  <a:cubicBezTo>
                    <a:pt x="300721" y="1038"/>
                    <a:pt x="348892" y="11360"/>
                    <a:pt x="393472" y="18017"/>
                  </a:cubicBezTo>
                  <a:cubicBezTo>
                    <a:pt x="417333" y="21608"/>
                    <a:pt x="440820" y="26769"/>
                    <a:pt x="464607" y="30509"/>
                  </a:cubicBezTo>
                  <a:cubicBezTo>
                    <a:pt x="485625" y="33800"/>
                    <a:pt x="503577" y="44496"/>
                    <a:pt x="524371" y="48236"/>
                  </a:cubicBezTo>
                  <a:cubicBezTo>
                    <a:pt x="533347" y="49882"/>
                    <a:pt x="543595" y="46516"/>
                    <a:pt x="552346" y="48835"/>
                  </a:cubicBezTo>
                  <a:cubicBezTo>
                    <a:pt x="559976" y="50854"/>
                    <a:pt x="563866" y="55866"/>
                    <a:pt x="570822" y="59157"/>
                  </a:cubicBezTo>
                  <a:cubicBezTo>
                    <a:pt x="582191" y="64468"/>
                    <a:pt x="595356" y="62897"/>
                    <a:pt x="606875" y="67086"/>
                  </a:cubicBezTo>
                  <a:cubicBezTo>
                    <a:pt x="614580" y="69928"/>
                    <a:pt x="617572" y="74715"/>
                    <a:pt x="624004" y="78679"/>
                  </a:cubicBezTo>
                  <a:cubicBezTo>
                    <a:pt x="632532" y="83990"/>
                    <a:pt x="641507" y="82644"/>
                    <a:pt x="650633" y="85187"/>
                  </a:cubicBezTo>
                  <a:cubicBezTo>
                    <a:pt x="658936" y="87431"/>
                    <a:pt x="663648" y="91395"/>
                    <a:pt x="671203" y="96183"/>
                  </a:cubicBezTo>
                  <a:cubicBezTo>
                    <a:pt x="700075" y="114509"/>
                    <a:pt x="766946" y="132984"/>
                    <a:pt x="759691" y="177490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22000">
                  <a:srgbClr val="D2C53F"/>
                </a:gs>
                <a:gs pos="60000">
                  <a:srgbClr val="FFF499"/>
                </a:gs>
              </a:gsLst>
              <a:lin ang="1099656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7" name="Freeform: Shape 1416">
              <a:extLst>
                <a:ext uri="{FF2B5EF4-FFF2-40B4-BE49-F238E27FC236}">
                  <a16:creationId xmlns:a16="http://schemas.microsoft.com/office/drawing/2014/main" id="{56AE788C-9BDD-8A65-A76B-244F6181A05F}"/>
                </a:ext>
              </a:extLst>
            </p:cNvPr>
            <p:cNvSpPr/>
            <p:nvPr/>
          </p:nvSpPr>
          <p:spPr>
            <a:xfrm>
              <a:off x="1290390" y="3620667"/>
              <a:ext cx="308622" cy="75328"/>
            </a:xfrm>
            <a:custGeom>
              <a:avLst/>
              <a:gdLst>
                <a:gd name="connsiteX0" fmla="*/ 164409 w 308622"/>
                <a:gd name="connsiteY0" fmla="*/ 75254 h 75328"/>
                <a:gd name="connsiteX1" fmla="*/ 2095 w 308622"/>
                <a:gd name="connsiteY1" fmla="*/ 6737 h 75328"/>
                <a:gd name="connsiteX2" fmla="*/ 308174 w 308622"/>
                <a:gd name="connsiteY2" fmla="*/ 48475 h 75328"/>
                <a:gd name="connsiteX3" fmla="*/ 164484 w 308622"/>
                <a:gd name="connsiteY3" fmla="*/ 75328 h 75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22" h="75328">
                  <a:moveTo>
                    <a:pt x="164409" y="75254"/>
                  </a:moveTo>
                  <a:cubicBezTo>
                    <a:pt x="148926" y="75254"/>
                    <a:pt x="-20645" y="31571"/>
                    <a:pt x="2095" y="6737"/>
                  </a:cubicBezTo>
                  <a:cubicBezTo>
                    <a:pt x="24834" y="-18096"/>
                    <a:pt x="298824" y="32543"/>
                    <a:pt x="308174" y="48475"/>
                  </a:cubicBezTo>
                  <a:cubicBezTo>
                    <a:pt x="317449" y="64333"/>
                    <a:pt x="179968" y="75328"/>
                    <a:pt x="164484" y="75328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30000">
                  <a:srgbClr val="CCC23F"/>
                </a:gs>
                <a:gs pos="60000">
                  <a:srgbClr val="DFDA72"/>
                </a:gs>
              </a:gsLst>
              <a:lin ang="1641782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8" name="Freeform: Shape 1417">
              <a:extLst>
                <a:ext uri="{FF2B5EF4-FFF2-40B4-BE49-F238E27FC236}">
                  <a16:creationId xmlns:a16="http://schemas.microsoft.com/office/drawing/2014/main" id="{E27B9B99-C5A7-7FA4-187B-08979AA64B96}"/>
                </a:ext>
              </a:extLst>
            </p:cNvPr>
            <p:cNvSpPr/>
            <p:nvPr/>
          </p:nvSpPr>
          <p:spPr>
            <a:xfrm>
              <a:off x="1218963" y="3661474"/>
              <a:ext cx="221366" cy="120532"/>
            </a:xfrm>
            <a:custGeom>
              <a:avLst/>
              <a:gdLst>
                <a:gd name="connsiteX0" fmla="*/ 218483 w 221366"/>
                <a:gd name="connsiteY0" fmla="*/ 56288 h 120532"/>
                <a:gd name="connsiteX1" fmla="*/ 293 w 221366"/>
                <a:gd name="connsiteY1" fmla="*/ 8641 h 120532"/>
                <a:gd name="connsiteX2" fmla="*/ 187442 w 221366"/>
                <a:gd name="connsiteY2" fmla="*/ 119867 h 120532"/>
                <a:gd name="connsiteX3" fmla="*/ 218483 w 221366"/>
                <a:gd name="connsiteY3" fmla="*/ 56288 h 12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366" h="120532">
                  <a:moveTo>
                    <a:pt x="218483" y="56288"/>
                  </a:moveTo>
                  <a:cubicBezTo>
                    <a:pt x="207114" y="46115"/>
                    <a:pt x="5305" y="-24122"/>
                    <a:pt x="293" y="8641"/>
                  </a:cubicBezTo>
                  <a:cubicBezTo>
                    <a:pt x="-8010" y="63244"/>
                    <a:pt x="162608" y="127796"/>
                    <a:pt x="187442" y="119867"/>
                  </a:cubicBezTo>
                  <a:cubicBezTo>
                    <a:pt x="205468" y="114108"/>
                    <a:pt x="229778" y="66461"/>
                    <a:pt x="218483" y="56288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31000">
                  <a:srgbClr val="CCC13F"/>
                </a:gs>
                <a:gs pos="60000">
                  <a:srgbClr val="DED771"/>
                </a:gs>
              </a:gsLst>
              <a:lin ang="900643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9" name="Freeform: Shape 1418">
              <a:extLst>
                <a:ext uri="{FF2B5EF4-FFF2-40B4-BE49-F238E27FC236}">
                  <a16:creationId xmlns:a16="http://schemas.microsoft.com/office/drawing/2014/main" id="{D04EED74-D5CD-09DE-F6EE-3591D5801810}"/>
                </a:ext>
              </a:extLst>
            </p:cNvPr>
            <p:cNvSpPr/>
            <p:nvPr/>
          </p:nvSpPr>
          <p:spPr>
            <a:xfrm>
              <a:off x="1443450" y="3697418"/>
              <a:ext cx="217287" cy="91492"/>
            </a:xfrm>
            <a:custGeom>
              <a:avLst/>
              <a:gdLst>
                <a:gd name="connsiteX0" fmla="*/ 25861 w 217287"/>
                <a:gd name="connsiteY0" fmla="*/ 17352 h 91492"/>
                <a:gd name="connsiteX1" fmla="*/ 215029 w 217287"/>
                <a:gd name="connsiteY1" fmla="*/ 11368 h 91492"/>
                <a:gd name="connsiteX2" fmla="*/ 6189 w 217287"/>
                <a:gd name="connsiteY2" fmla="*/ 85868 h 91492"/>
                <a:gd name="connsiteX3" fmla="*/ 25861 w 217287"/>
                <a:gd name="connsiteY3" fmla="*/ 17352 h 9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287" h="91492">
                  <a:moveTo>
                    <a:pt x="25861" y="17352"/>
                  </a:moveTo>
                  <a:cubicBezTo>
                    <a:pt x="36857" y="6880"/>
                    <a:pt x="208821" y="-12419"/>
                    <a:pt x="215029" y="11368"/>
                  </a:cubicBezTo>
                  <a:cubicBezTo>
                    <a:pt x="241658" y="113619"/>
                    <a:pt x="24440" y="90805"/>
                    <a:pt x="6189" y="85868"/>
                  </a:cubicBezTo>
                  <a:cubicBezTo>
                    <a:pt x="-12062" y="80856"/>
                    <a:pt x="14791" y="27824"/>
                    <a:pt x="25861" y="17352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30000">
                  <a:srgbClr val="D3C83F"/>
                </a:gs>
                <a:gs pos="60000">
                  <a:srgbClr val="EDE873"/>
                </a:gs>
              </a:gsLst>
              <a:lin ang="285266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0" name="Freeform: Shape 1419">
              <a:extLst>
                <a:ext uri="{FF2B5EF4-FFF2-40B4-BE49-F238E27FC236}">
                  <a16:creationId xmlns:a16="http://schemas.microsoft.com/office/drawing/2014/main" id="{A7A48815-8183-333F-5C0E-711533F3B802}"/>
                </a:ext>
              </a:extLst>
            </p:cNvPr>
            <p:cNvSpPr/>
            <p:nvPr/>
          </p:nvSpPr>
          <p:spPr>
            <a:xfrm>
              <a:off x="1325625" y="3736302"/>
              <a:ext cx="71153" cy="36295"/>
            </a:xfrm>
            <a:custGeom>
              <a:avLst/>
              <a:gdLst>
                <a:gd name="connsiteX0" fmla="*/ 595 w 71153"/>
                <a:gd name="connsiteY0" fmla="*/ 2927 h 36295"/>
                <a:gd name="connsiteX1" fmla="*/ 39864 w 71153"/>
                <a:gd name="connsiteY1" fmla="*/ 8013 h 36295"/>
                <a:gd name="connsiteX2" fmla="*/ 70906 w 71153"/>
                <a:gd name="connsiteY2" fmla="*/ 32024 h 36295"/>
                <a:gd name="connsiteX3" fmla="*/ 30290 w 71153"/>
                <a:gd name="connsiteY3" fmla="*/ 30004 h 36295"/>
                <a:gd name="connsiteX4" fmla="*/ 595 w 71153"/>
                <a:gd name="connsiteY4" fmla="*/ 2927 h 3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53" h="36295">
                  <a:moveTo>
                    <a:pt x="595" y="2927"/>
                  </a:moveTo>
                  <a:cubicBezTo>
                    <a:pt x="4335" y="-2833"/>
                    <a:pt x="21015" y="458"/>
                    <a:pt x="39864" y="8013"/>
                  </a:cubicBezTo>
                  <a:cubicBezTo>
                    <a:pt x="58938" y="15418"/>
                    <a:pt x="73225" y="25815"/>
                    <a:pt x="70906" y="32024"/>
                  </a:cubicBezTo>
                  <a:cubicBezTo>
                    <a:pt x="68662" y="38157"/>
                    <a:pt x="50486" y="37858"/>
                    <a:pt x="30290" y="30004"/>
                  </a:cubicBezTo>
                  <a:cubicBezTo>
                    <a:pt x="10019" y="21851"/>
                    <a:pt x="-2996" y="8387"/>
                    <a:pt x="595" y="2927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1" name="Freeform: Shape 1420">
              <a:extLst>
                <a:ext uri="{FF2B5EF4-FFF2-40B4-BE49-F238E27FC236}">
                  <a16:creationId xmlns:a16="http://schemas.microsoft.com/office/drawing/2014/main" id="{B17EC9EE-9F38-77B6-18DF-24A7B84A9CB6}"/>
                </a:ext>
              </a:extLst>
            </p:cNvPr>
            <p:cNvSpPr/>
            <p:nvPr/>
          </p:nvSpPr>
          <p:spPr>
            <a:xfrm>
              <a:off x="1336722" y="3747463"/>
              <a:ext cx="26357" cy="13003"/>
            </a:xfrm>
            <a:custGeom>
              <a:avLst/>
              <a:gdLst>
                <a:gd name="connsiteX0" fmla="*/ 119 w 26357"/>
                <a:gd name="connsiteY0" fmla="*/ 667 h 13003"/>
                <a:gd name="connsiteX1" fmla="*/ 14555 w 26357"/>
                <a:gd name="connsiteY1" fmla="*/ 3509 h 13003"/>
                <a:gd name="connsiteX2" fmla="*/ 26299 w 26357"/>
                <a:gd name="connsiteY2" fmla="*/ 12111 h 13003"/>
                <a:gd name="connsiteX3" fmla="*/ 11638 w 26357"/>
                <a:gd name="connsiteY3" fmla="*/ 9718 h 13003"/>
                <a:gd name="connsiteX4" fmla="*/ 119 w 26357"/>
                <a:gd name="connsiteY4" fmla="*/ 667 h 1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57" h="13003">
                  <a:moveTo>
                    <a:pt x="119" y="667"/>
                  </a:moveTo>
                  <a:cubicBezTo>
                    <a:pt x="1017" y="-979"/>
                    <a:pt x="7375" y="592"/>
                    <a:pt x="14555" y="3509"/>
                  </a:cubicBezTo>
                  <a:cubicBezTo>
                    <a:pt x="21736" y="6651"/>
                    <a:pt x="26972" y="10391"/>
                    <a:pt x="26299" y="12111"/>
                  </a:cubicBezTo>
                  <a:cubicBezTo>
                    <a:pt x="25551" y="13907"/>
                    <a:pt x="18969" y="12934"/>
                    <a:pt x="11638" y="9718"/>
                  </a:cubicBezTo>
                  <a:cubicBezTo>
                    <a:pt x="4233" y="6726"/>
                    <a:pt x="-853" y="2387"/>
                    <a:pt x="119" y="66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2" name="Freeform: Shape 1421">
              <a:extLst>
                <a:ext uri="{FF2B5EF4-FFF2-40B4-BE49-F238E27FC236}">
                  <a16:creationId xmlns:a16="http://schemas.microsoft.com/office/drawing/2014/main" id="{A6C08975-1046-8E31-E3FA-9602377A0538}"/>
                </a:ext>
              </a:extLst>
            </p:cNvPr>
            <p:cNvSpPr/>
            <p:nvPr/>
          </p:nvSpPr>
          <p:spPr>
            <a:xfrm>
              <a:off x="1369360" y="3729061"/>
              <a:ext cx="41880" cy="27322"/>
            </a:xfrm>
            <a:custGeom>
              <a:avLst/>
              <a:gdLst>
                <a:gd name="connsiteX0" fmla="*/ 1664 w 41880"/>
                <a:gd name="connsiteY0" fmla="*/ 3586 h 27322"/>
                <a:gd name="connsiteX1" fmla="*/ 25375 w 41880"/>
                <a:gd name="connsiteY1" fmla="*/ 2763 h 27322"/>
                <a:gd name="connsiteX2" fmla="*/ 40934 w 41880"/>
                <a:gd name="connsiteY2" fmla="*/ 22136 h 27322"/>
                <a:gd name="connsiteX3" fmla="*/ 16175 w 41880"/>
                <a:gd name="connsiteY3" fmla="*/ 24904 h 27322"/>
                <a:gd name="connsiteX4" fmla="*/ 1664 w 41880"/>
                <a:gd name="connsiteY4" fmla="*/ 3586 h 2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0" h="27322">
                  <a:moveTo>
                    <a:pt x="1664" y="3586"/>
                  </a:moveTo>
                  <a:cubicBezTo>
                    <a:pt x="6975" y="-1126"/>
                    <a:pt x="15278" y="-977"/>
                    <a:pt x="25375" y="2763"/>
                  </a:cubicBezTo>
                  <a:cubicBezTo>
                    <a:pt x="36521" y="6653"/>
                    <a:pt x="44749" y="16676"/>
                    <a:pt x="40934" y="22136"/>
                  </a:cubicBezTo>
                  <a:cubicBezTo>
                    <a:pt x="37044" y="27746"/>
                    <a:pt x="27844" y="29018"/>
                    <a:pt x="16175" y="24904"/>
                  </a:cubicBezTo>
                  <a:cubicBezTo>
                    <a:pt x="3384" y="20266"/>
                    <a:pt x="-3348" y="7850"/>
                    <a:pt x="1664" y="3586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3" name="Freeform: Shape 1422">
              <a:extLst>
                <a:ext uri="{FF2B5EF4-FFF2-40B4-BE49-F238E27FC236}">
                  <a16:creationId xmlns:a16="http://schemas.microsoft.com/office/drawing/2014/main" id="{068C4920-F247-F54A-1458-9FBEE80C6A14}"/>
                </a:ext>
              </a:extLst>
            </p:cNvPr>
            <p:cNvSpPr/>
            <p:nvPr/>
          </p:nvSpPr>
          <p:spPr>
            <a:xfrm>
              <a:off x="1375557" y="3738642"/>
              <a:ext cx="15558" cy="9273"/>
            </a:xfrm>
            <a:custGeom>
              <a:avLst/>
              <a:gdLst>
                <a:gd name="connsiteX0" fmla="*/ 255 w 15558"/>
                <a:gd name="connsiteY0" fmla="*/ 811 h 9273"/>
                <a:gd name="connsiteX1" fmla="*/ 9305 w 15558"/>
                <a:gd name="connsiteY1" fmla="*/ 1634 h 9273"/>
                <a:gd name="connsiteX2" fmla="*/ 15439 w 15558"/>
                <a:gd name="connsiteY2" fmla="*/ 7917 h 9273"/>
                <a:gd name="connsiteX3" fmla="*/ 6239 w 15558"/>
                <a:gd name="connsiteY3" fmla="*/ 7768 h 9273"/>
                <a:gd name="connsiteX4" fmla="*/ 255 w 15558"/>
                <a:gd name="connsiteY4" fmla="*/ 811 h 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8" h="9273">
                  <a:moveTo>
                    <a:pt x="255" y="811"/>
                  </a:moveTo>
                  <a:cubicBezTo>
                    <a:pt x="1302" y="-685"/>
                    <a:pt x="5117" y="63"/>
                    <a:pt x="9305" y="1634"/>
                  </a:cubicBezTo>
                  <a:cubicBezTo>
                    <a:pt x="13345" y="3429"/>
                    <a:pt x="16187" y="6197"/>
                    <a:pt x="15439" y="7917"/>
                  </a:cubicBezTo>
                  <a:cubicBezTo>
                    <a:pt x="14766" y="9712"/>
                    <a:pt x="10727" y="9787"/>
                    <a:pt x="6239" y="7768"/>
                  </a:cubicBezTo>
                  <a:cubicBezTo>
                    <a:pt x="1825" y="6122"/>
                    <a:pt x="-867" y="2457"/>
                    <a:pt x="255" y="81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4" name="Freeform: Shape 1423">
              <a:extLst>
                <a:ext uri="{FF2B5EF4-FFF2-40B4-BE49-F238E27FC236}">
                  <a16:creationId xmlns:a16="http://schemas.microsoft.com/office/drawing/2014/main" id="{509F4062-706B-3B47-CB00-312ECBD2F659}"/>
                </a:ext>
              </a:extLst>
            </p:cNvPr>
            <p:cNvSpPr/>
            <p:nvPr/>
          </p:nvSpPr>
          <p:spPr>
            <a:xfrm>
              <a:off x="1393769" y="3717025"/>
              <a:ext cx="34346" cy="26465"/>
            </a:xfrm>
            <a:custGeom>
              <a:avLst/>
              <a:gdLst>
                <a:gd name="connsiteX0" fmla="*/ 743 w 34346"/>
                <a:gd name="connsiteY0" fmla="*/ 5673 h 26465"/>
                <a:gd name="connsiteX1" fmla="*/ 22808 w 34346"/>
                <a:gd name="connsiteY1" fmla="*/ 2457 h 26465"/>
                <a:gd name="connsiteX2" fmla="*/ 33131 w 34346"/>
                <a:gd name="connsiteY2" fmla="*/ 21530 h 26465"/>
                <a:gd name="connsiteX3" fmla="*/ 11588 w 34346"/>
                <a:gd name="connsiteY3" fmla="*/ 23700 h 26465"/>
                <a:gd name="connsiteX4" fmla="*/ 743 w 34346"/>
                <a:gd name="connsiteY4" fmla="*/ 5673 h 2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46" h="26465">
                  <a:moveTo>
                    <a:pt x="743" y="5673"/>
                  </a:moveTo>
                  <a:cubicBezTo>
                    <a:pt x="3435" y="-386"/>
                    <a:pt x="13309" y="-1807"/>
                    <a:pt x="22808" y="2457"/>
                  </a:cubicBezTo>
                  <a:cubicBezTo>
                    <a:pt x="32084" y="7393"/>
                    <a:pt x="36721" y="15920"/>
                    <a:pt x="33131" y="21530"/>
                  </a:cubicBezTo>
                  <a:cubicBezTo>
                    <a:pt x="29540" y="27140"/>
                    <a:pt x="19891" y="28113"/>
                    <a:pt x="11588" y="23700"/>
                  </a:cubicBezTo>
                  <a:cubicBezTo>
                    <a:pt x="2912" y="19810"/>
                    <a:pt x="-1950" y="11657"/>
                    <a:pt x="743" y="5673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5" name="Freeform: Shape 1424">
              <a:extLst>
                <a:ext uri="{FF2B5EF4-FFF2-40B4-BE49-F238E27FC236}">
                  <a16:creationId xmlns:a16="http://schemas.microsoft.com/office/drawing/2014/main" id="{74DC90D6-BD31-3C84-B88F-824CA897B0D2}"/>
                </a:ext>
              </a:extLst>
            </p:cNvPr>
            <p:cNvSpPr/>
            <p:nvPr/>
          </p:nvSpPr>
          <p:spPr>
            <a:xfrm>
              <a:off x="1398890" y="3726769"/>
              <a:ext cx="12444" cy="8263"/>
            </a:xfrm>
            <a:custGeom>
              <a:avLst/>
              <a:gdLst>
                <a:gd name="connsiteX0" fmla="*/ 109 w 12444"/>
                <a:gd name="connsiteY0" fmla="*/ 1390 h 8263"/>
                <a:gd name="connsiteX1" fmla="*/ 7738 w 12444"/>
                <a:gd name="connsiteY1" fmla="*/ 1090 h 8263"/>
                <a:gd name="connsiteX2" fmla="*/ 12226 w 12444"/>
                <a:gd name="connsiteY2" fmla="*/ 7000 h 8263"/>
                <a:gd name="connsiteX3" fmla="*/ 4672 w 12444"/>
                <a:gd name="connsiteY3" fmla="*/ 7224 h 8263"/>
                <a:gd name="connsiteX4" fmla="*/ 184 w 12444"/>
                <a:gd name="connsiteY4" fmla="*/ 1390 h 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4" h="8263">
                  <a:moveTo>
                    <a:pt x="109" y="1390"/>
                  </a:moveTo>
                  <a:cubicBezTo>
                    <a:pt x="932" y="-331"/>
                    <a:pt x="4372" y="-480"/>
                    <a:pt x="7738" y="1090"/>
                  </a:cubicBezTo>
                  <a:cubicBezTo>
                    <a:pt x="11179" y="2586"/>
                    <a:pt x="13124" y="5279"/>
                    <a:pt x="12226" y="7000"/>
                  </a:cubicBezTo>
                  <a:cubicBezTo>
                    <a:pt x="11329" y="8645"/>
                    <a:pt x="7963" y="8645"/>
                    <a:pt x="4672" y="7224"/>
                  </a:cubicBezTo>
                  <a:cubicBezTo>
                    <a:pt x="1381" y="5728"/>
                    <a:pt x="-639" y="3110"/>
                    <a:pt x="184" y="139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6" name="Freeform: Shape 1425">
              <a:extLst>
                <a:ext uri="{FF2B5EF4-FFF2-40B4-BE49-F238E27FC236}">
                  <a16:creationId xmlns:a16="http://schemas.microsoft.com/office/drawing/2014/main" id="{FB5B9612-A8E6-CF66-3DBF-4952ECE541F6}"/>
                </a:ext>
              </a:extLst>
            </p:cNvPr>
            <p:cNvSpPr/>
            <p:nvPr/>
          </p:nvSpPr>
          <p:spPr>
            <a:xfrm>
              <a:off x="1240241" y="3675969"/>
              <a:ext cx="53919" cy="44231"/>
            </a:xfrm>
            <a:custGeom>
              <a:avLst/>
              <a:gdLst>
                <a:gd name="connsiteX0" fmla="*/ 3325 w 53919"/>
                <a:gd name="connsiteY0" fmla="*/ 354 h 44231"/>
                <a:gd name="connsiteX1" fmla="*/ 32048 w 53919"/>
                <a:gd name="connsiteY1" fmla="*/ 15388 h 44231"/>
                <a:gd name="connsiteX2" fmla="*/ 53665 w 53919"/>
                <a:gd name="connsiteY2" fmla="*/ 40072 h 44231"/>
                <a:gd name="connsiteX3" fmla="*/ 16863 w 53919"/>
                <a:gd name="connsiteY3" fmla="*/ 34163 h 44231"/>
                <a:gd name="connsiteX4" fmla="*/ 3325 w 53919"/>
                <a:gd name="connsiteY4" fmla="*/ 279 h 4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9" h="44231">
                  <a:moveTo>
                    <a:pt x="3325" y="354"/>
                  </a:moveTo>
                  <a:cubicBezTo>
                    <a:pt x="9982" y="-1816"/>
                    <a:pt x="19481" y="6338"/>
                    <a:pt x="32048" y="15388"/>
                  </a:cubicBezTo>
                  <a:cubicBezTo>
                    <a:pt x="44614" y="24664"/>
                    <a:pt x="55759" y="33714"/>
                    <a:pt x="53665" y="40072"/>
                  </a:cubicBezTo>
                  <a:cubicBezTo>
                    <a:pt x="51795" y="46206"/>
                    <a:pt x="33768" y="46580"/>
                    <a:pt x="16863" y="34163"/>
                  </a:cubicBezTo>
                  <a:cubicBezTo>
                    <a:pt x="-565" y="21597"/>
                    <a:pt x="-3333" y="2149"/>
                    <a:pt x="3325" y="279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7" name="Freeform: Shape 1426">
              <a:extLst>
                <a:ext uri="{FF2B5EF4-FFF2-40B4-BE49-F238E27FC236}">
                  <a16:creationId xmlns:a16="http://schemas.microsoft.com/office/drawing/2014/main" id="{0F7752FC-6D15-03A6-F66D-2CBB5D3CC051}"/>
                </a:ext>
              </a:extLst>
            </p:cNvPr>
            <p:cNvSpPr/>
            <p:nvPr/>
          </p:nvSpPr>
          <p:spPr>
            <a:xfrm>
              <a:off x="1246486" y="3687728"/>
              <a:ext cx="19181" cy="18011"/>
            </a:xfrm>
            <a:custGeom>
              <a:avLst/>
              <a:gdLst>
                <a:gd name="connsiteX0" fmla="*/ 521 w 19181"/>
                <a:gd name="connsiteY0" fmla="*/ 189 h 18011"/>
                <a:gd name="connsiteX1" fmla="*/ 11516 w 19181"/>
                <a:gd name="connsiteY1" fmla="*/ 7145 h 18011"/>
                <a:gd name="connsiteX2" fmla="*/ 18996 w 19181"/>
                <a:gd name="connsiteY2" fmla="*/ 17468 h 18011"/>
                <a:gd name="connsiteX3" fmla="*/ 6579 w 19181"/>
                <a:gd name="connsiteY3" fmla="*/ 12082 h 18011"/>
                <a:gd name="connsiteX4" fmla="*/ 521 w 19181"/>
                <a:gd name="connsiteY4" fmla="*/ 189 h 1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1" h="18011">
                  <a:moveTo>
                    <a:pt x="521" y="189"/>
                  </a:moveTo>
                  <a:cubicBezTo>
                    <a:pt x="2091" y="-858"/>
                    <a:pt x="6579" y="2583"/>
                    <a:pt x="11516" y="7145"/>
                  </a:cubicBezTo>
                  <a:cubicBezTo>
                    <a:pt x="16528" y="11558"/>
                    <a:pt x="20043" y="15972"/>
                    <a:pt x="18996" y="17468"/>
                  </a:cubicBezTo>
                  <a:cubicBezTo>
                    <a:pt x="17874" y="19113"/>
                    <a:pt x="12115" y="16944"/>
                    <a:pt x="6579" y="12082"/>
                  </a:cubicBezTo>
                  <a:cubicBezTo>
                    <a:pt x="1194" y="7071"/>
                    <a:pt x="-1125" y="1311"/>
                    <a:pt x="521" y="189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8" name="Freeform: Shape 1427">
              <a:extLst>
                <a:ext uri="{FF2B5EF4-FFF2-40B4-BE49-F238E27FC236}">
                  <a16:creationId xmlns:a16="http://schemas.microsoft.com/office/drawing/2014/main" id="{B3023C3E-D603-3A4C-EA91-017209955F4D}"/>
                </a:ext>
              </a:extLst>
            </p:cNvPr>
            <p:cNvSpPr/>
            <p:nvPr/>
          </p:nvSpPr>
          <p:spPr>
            <a:xfrm>
              <a:off x="1284320" y="3683263"/>
              <a:ext cx="40770" cy="33267"/>
            </a:xfrm>
            <a:custGeom>
              <a:avLst/>
              <a:gdLst>
                <a:gd name="connsiteX0" fmla="*/ 1957 w 40770"/>
                <a:gd name="connsiteY0" fmla="*/ 2410 h 33267"/>
                <a:gd name="connsiteX1" fmla="*/ 27538 w 40770"/>
                <a:gd name="connsiteY1" fmla="*/ 7421 h 33267"/>
                <a:gd name="connsiteX2" fmla="*/ 39805 w 40770"/>
                <a:gd name="connsiteY2" fmla="*/ 29562 h 33267"/>
                <a:gd name="connsiteX3" fmla="*/ 12653 w 40770"/>
                <a:gd name="connsiteY3" fmla="*/ 26570 h 33267"/>
                <a:gd name="connsiteX4" fmla="*/ 1882 w 40770"/>
                <a:gd name="connsiteY4" fmla="*/ 2484 h 3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70" h="33267">
                  <a:moveTo>
                    <a:pt x="1957" y="2410"/>
                  </a:moveTo>
                  <a:cubicBezTo>
                    <a:pt x="6819" y="-2377"/>
                    <a:pt x="17814" y="315"/>
                    <a:pt x="27538" y="7421"/>
                  </a:cubicBezTo>
                  <a:cubicBezTo>
                    <a:pt x="37412" y="14378"/>
                    <a:pt x="43171" y="23727"/>
                    <a:pt x="39805" y="29562"/>
                  </a:cubicBezTo>
                  <a:cubicBezTo>
                    <a:pt x="36589" y="35247"/>
                    <a:pt x="23873" y="34499"/>
                    <a:pt x="12653" y="26570"/>
                  </a:cubicBezTo>
                  <a:cubicBezTo>
                    <a:pt x="1508" y="18492"/>
                    <a:pt x="-2831" y="7122"/>
                    <a:pt x="1882" y="2484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9" name="Freeform: Shape 1428">
              <a:extLst>
                <a:ext uri="{FF2B5EF4-FFF2-40B4-BE49-F238E27FC236}">
                  <a16:creationId xmlns:a16="http://schemas.microsoft.com/office/drawing/2014/main" id="{1BED4788-1942-ED58-9970-42B49A714649}"/>
                </a:ext>
              </a:extLst>
            </p:cNvPr>
            <p:cNvSpPr/>
            <p:nvPr/>
          </p:nvSpPr>
          <p:spPr>
            <a:xfrm>
              <a:off x="1290161" y="3692818"/>
              <a:ext cx="14623" cy="11904"/>
            </a:xfrm>
            <a:custGeom>
              <a:avLst/>
              <a:gdLst>
                <a:gd name="connsiteX0" fmla="*/ 304 w 14623"/>
                <a:gd name="connsiteY0" fmla="*/ 559 h 11904"/>
                <a:gd name="connsiteX1" fmla="*/ 9430 w 14623"/>
                <a:gd name="connsiteY1" fmla="*/ 3327 h 11904"/>
                <a:gd name="connsiteX2" fmla="*/ 14366 w 14623"/>
                <a:gd name="connsiteY2" fmla="*/ 11180 h 11904"/>
                <a:gd name="connsiteX3" fmla="*/ 5091 w 14623"/>
                <a:gd name="connsiteY3" fmla="*/ 8637 h 11904"/>
                <a:gd name="connsiteX4" fmla="*/ 379 w 14623"/>
                <a:gd name="connsiteY4" fmla="*/ 484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3" h="11904">
                  <a:moveTo>
                    <a:pt x="304" y="559"/>
                  </a:moveTo>
                  <a:cubicBezTo>
                    <a:pt x="1576" y="-862"/>
                    <a:pt x="5540" y="559"/>
                    <a:pt x="9430" y="3327"/>
                  </a:cubicBezTo>
                  <a:cubicBezTo>
                    <a:pt x="13170" y="6244"/>
                    <a:pt x="15414" y="9759"/>
                    <a:pt x="14366" y="11180"/>
                  </a:cubicBezTo>
                  <a:cubicBezTo>
                    <a:pt x="13170" y="12751"/>
                    <a:pt x="8981" y="11704"/>
                    <a:pt x="5091" y="8637"/>
                  </a:cubicBezTo>
                  <a:cubicBezTo>
                    <a:pt x="1127" y="5720"/>
                    <a:pt x="-893" y="1905"/>
                    <a:pt x="379" y="484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0" name="Freeform: Shape 1429">
              <a:extLst>
                <a:ext uri="{FF2B5EF4-FFF2-40B4-BE49-F238E27FC236}">
                  <a16:creationId xmlns:a16="http://schemas.microsoft.com/office/drawing/2014/main" id="{6F4E5969-481C-7B6D-C0B1-31BB86DE9E02}"/>
                </a:ext>
              </a:extLst>
            </p:cNvPr>
            <p:cNvSpPr/>
            <p:nvPr/>
          </p:nvSpPr>
          <p:spPr>
            <a:xfrm>
              <a:off x="1323849" y="3686148"/>
              <a:ext cx="38640" cy="31938"/>
            </a:xfrm>
            <a:custGeom>
              <a:avLst/>
              <a:gdLst>
                <a:gd name="connsiteX0" fmla="*/ 37526 w 38640"/>
                <a:gd name="connsiteY0" fmla="*/ 28622 h 31938"/>
                <a:gd name="connsiteX1" fmla="*/ 13142 w 38640"/>
                <a:gd name="connsiteY1" fmla="*/ 25032 h 31938"/>
                <a:gd name="connsiteX2" fmla="*/ 1697 w 38640"/>
                <a:gd name="connsiteY2" fmla="*/ 3490 h 31938"/>
                <a:gd name="connsiteX3" fmla="*/ 27428 w 38640"/>
                <a:gd name="connsiteY3" fmla="*/ 5509 h 31938"/>
                <a:gd name="connsiteX4" fmla="*/ 37601 w 38640"/>
                <a:gd name="connsiteY4" fmla="*/ 28697 h 3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40" h="31938">
                  <a:moveTo>
                    <a:pt x="37526" y="28622"/>
                  </a:moveTo>
                  <a:cubicBezTo>
                    <a:pt x="34908" y="36252"/>
                    <a:pt x="19126" y="28846"/>
                    <a:pt x="13142" y="25032"/>
                  </a:cubicBezTo>
                  <a:cubicBezTo>
                    <a:pt x="4465" y="19796"/>
                    <a:pt x="-3613" y="7903"/>
                    <a:pt x="1697" y="3490"/>
                  </a:cubicBezTo>
                  <a:cubicBezTo>
                    <a:pt x="7008" y="-1073"/>
                    <a:pt x="15311" y="-1896"/>
                    <a:pt x="27428" y="5509"/>
                  </a:cubicBezTo>
                  <a:cubicBezTo>
                    <a:pt x="41416" y="15457"/>
                    <a:pt x="38873" y="22638"/>
                    <a:pt x="37601" y="28697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1" name="Freeform: Shape 1430">
              <a:extLst>
                <a:ext uri="{FF2B5EF4-FFF2-40B4-BE49-F238E27FC236}">
                  <a16:creationId xmlns:a16="http://schemas.microsoft.com/office/drawing/2014/main" id="{B549ED5E-D3AF-3408-6A98-539066629FA6}"/>
                </a:ext>
              </a:extLst>
            </p:cNvPr>
            <p:cNvSpPr/>
            <p:nvPr/>
          </p:nvSpPr>
          <p:spPr>
            <a:xfrm>
              <a:off x="1343791" y="3696830"/>
              <a:ext cx="14044" cy="11685"/>
            </a:xfrm>
            <a:custGeom>
              <a:avLst/>
              <a:gdLst>
                <a:gd name="connsiteX0" fmla="*/ 13545 w 14044"/>
                <a:gd name="connsiteY0" fmla="*/ 11133 h 11685"/>
                <a:gd name="connsiteX1" fmla="*/ 5093 w 14044"/>
                <a:gd name="connsiteY1" fmla="*/ 8141 h 11685"/>
                <a:gd name="connsiteX2" fmla="*/ 306 w 14044"/>
                <a:gd name="connsiteY2" fmla="*/ 810 h 11685"/>
                <a:gd name="connsiteX3" fmla="*/ 9656 w 14044"/>
                <a:gd name="connsiteY3" fmla="*/ 2905 h 11685"/>
                <a:gd name="connsiteX4" fmla="*/ 13545 w 14044"/>
                <a:gd name="connsiteY4" fmla="*/ 11133 h 11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4" h="11685">
                  <a:moveTo>
                    <a:pt x="13545" y="11133"/>
                  </a:moveTo>
                  <a:cubicBezTo>
                    <a:pt x="12199" y="12629"/>
                    <a:pt x="8534" y="10908"/>
                    <a:pt x="5093" y="8141"/>
                  </a:cubicBezTo>
                  <a:cubicBezTo>
                    <a:pt x="1577" y="5448"/>
                    <a:pt x="-891" y="2456"/>
                    <a:pt x="306" y="810"/>
                  </a:cubicBezTo>
                  <a:cubicBezTo>
                    <a:pt x="1353" y="-611"/>
                    <a:pt x="5542" y="-312"/>
                    <a:pt x="9656" y="2905"/>
                  </a:cubicBezTo>
                  <a:cubicBezTo>
                    <a:pt x="13919" y="6420"/>
                    <a:pt x="14742" y="9786"/>
                    <a:pt x="13545" y="1113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2" name="Freeform: Shape 1431">
              <a:extLst>
                <a:ext uri="{FF2B5EF4-FFF2-40B4-BE49-F238E27FC236}">
                  <a16:creationId xmlns:a16="http://schemas.microsoft.com/office/drawing/2014/main" id="{5E87EF1F-1408-1E4E-55B2-91EF1BD480B1}"/>
                </a:ext>
              </a:extLst>
            </p:cNvPr>
            <p:cNvSpPr/>
            <p:nvPr/>
          </p:nvSpPr>
          <p:spPr>
            <a:xfrm>
              <a:off x="1343770" y="3628658"/>
              <a:ext cx="54856" cy="18016"/>
            </a:xfrm>
            <a:custGeom>
              <a:avLst/>
              <a:gdLst>
                <a:gd name="connsiteX0" fmla="*/ 54855 w 54856"/>
                <a:gd name="connsiteY0" fmla="*/ 10415 h 18016"/>
                <a:gd name="connsiteX1" fmla="*/ 27254 w 54856"/>
                <a:gd name="connsiteY1" fmla="*/ 17970 h 18016"/>
                <a:gd name="connsiteX2" fmla="*/ 1074 w 54856"/>
                <a:gd name="connsiteY2" fmla="*/ 15875 h 18016"/>
                <a:gd name="connsiteX3" fmla="*/ 27179 w 54856"/>
                <a:gd name="connsiteY3" fmla="*/ 92 h 18016"/>
                <a:gd name="connsiteX4" fmla="*/ 54855 w 54856"/>
                <a:gd name="connsiteY4" fmla="*/ 10340 h 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56" h="18016">
                  <a:moveTo>
                    <a:pt x="54855" y="10415"/>
                  </a:moveTo>
                  <a:cubicBezTo>
                    <a:pt x="55004" y="15651"/>
                    <a:pt x="41092" y="18418"/>
                    <a:pt x="27254" y="17970"/>
                  </a:cubicBezTo>
                  <a:cubicBezTo>
                    <a:pt x="13117" y="17446"/>
                    <a:pt x="5562" y="18942"/>
                    <a:pt x="1074" y="15875"/>
                  </a:cubicBezTo>
                  <a:cubicBezTo>
                    <a:pt x="-4012" y="12509"/>
                    <a:pt x="9676" y="-1254"/>
                    <a:pt x="27179" y="92"/>
                  </a:cubicBezTo>
                  <a:cubicBezTo>
                    <a:pt x="43859" y="541"/>
                    <a:pt x="54631" y="5702"/>
                    <a:pt x="54855" y="10340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3" name="Freeform: Shape 1432">
              <a:extLst>
                <a:ext uri="{FF2B5EF4-FFF2-40B4-BE49-F238E27FC236}">
                  <a16:creationId xmlns:a16="http://schemas.microsoft.com/office/drawing/2014/main" id="{0BA07520-E8DB-238B-1E40-938038987E3B}"/>
                </a:ext>
              </a:extLst>
            </p:cNvPr>
            <p:cNvSpPr/>
            <p:nvPr/>
          </p:nvSpPr>
          <p:spPr>
            <a:xfrm>
              <a:off x="1368107" y="3633043"/>
              <a:ext cx="20869" cy="5197"/>
            </a:xfrm>
            <a:custGeom>
              <a:avLst/>
              <a:gdLst>
                <a:gd name="connsiteX0" fmla="*/ 20869 w 20869"/>
                <a:gd name="connsiteY0" fmla="*/ 3262 h 5197"/>
                <a:gd name="connsiteX1" fmla="*/ 10397 w 20869"/>
                <a:gd name="connsiteY1" fmla="*/ 5132 h 5197"/>
                <a:gd name="connsiteX2" fmla="*/ 0 w 20869"/>
                <a:gd name="connsiteY2" fmla="*/ 2440 h 5197"/>
                <a:gd name="connsiteX3" fmla="*/ 10622 w 20869"/>
                <a:gd name="connsiteY3" fmla="*/ 46 h 5197"/>
                <a:gd name="connsiteX4" fmla="*/ 20794 w 20869"/>
                <a:gd name="connsiteY4" fmla="*/ 3262 h 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69" h="5197">
                  <a:moveTo>
                    <a:pt x="20869" y="3262"/>
                  </a:moveTo>
                  <a:cubicBezTo>
                    <a:pt x="20794" y="4684"/>
                    <a:pt x="16082" y="5432"/>
                    <a:pt x="10397" y="5132"/>
                  </a:cubicBezTo>
                  <a:cubicBezTo>
                    <a:pt x="4712" y="4908"/>
                    <a:pt x="150" y="3786"/>
                    <a:pt x="0" y="2440"/>
                  </a:cubicBezTo>
                  <a:cubicBezTo>
                    <a:pt x="0" y="944"/>
                    <a:pt x="4787" y="-253"/>
                    <a:pt x="10622" y="46"/>
                  </a:cubicBezTo>
                  <a:cubicBezTo>
                    <a:pt x="16456" y="345"/>
                    <a:pt x="20944" y="1841"/>
                    <a:pt x="20794" y="326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4" name="Freeform: Shape 1433">
              <a:extLst>
                <a:ext uri="{FF2B5EF4-FFF2-40B4-BE49-F238E27FC236}">
                  <a16:creationId xmlns:a16="http://schemas.microsoft.com/office/drawing/2014/main" id="{934A1A77-224C-03DE-0D6A-3ED1E7CB523B}"/>
                </a:ext>
              </a:extLst>
            </p:cNvPr>
            <p:cNvSpPr/>
            <p:nvPr/>
          </p:nvSpPr>
          <p:spPr>
            <a:xfrm>
              <a:off x="1398697" y="3631143"/>
              <a:ext cx="53658" cy="21088"/>
            </a:xfrm>
            <a:custGeom>
              <a:avLst/>
              <a:gdLst>
                <a:gd name="connsiteX0" fmla="*/ 52363 w 53658"/>
                <a:gd name="connsiteY0" fmla="*/ 20047 h 21088"/>
                <a:gd name="connsiteX1" fmla="*/ 26258 w 53658"/>
                <a:gd name="connsiteY1" fmla="*/ 18102 h 21088"/>
                <a:gd name="connsiteX2" fmla="*/ 3 w 53658"/>
                <a:gd name="connsiteY2" fmla="*/ 7930 h 21088"/>
                <a:gd name="connsiteX3" fmla="*/ 29025 w 53658"/>
                <a:gd name="connsiteY3" fmla="*/ 450 h 21088"/>
                <a:gd name="connsiteX4" fmla="*/ 52363 w 53658"/>
                <a:gd name="connsiteY4" fmla="*/ 20047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58" h="21088">
                  <a:moveTo>
                    <a:pt x="52363" y="20047"/>
                  </a:moveTo>
                  <a:cubicBezTo>
                    <a:pt x="47725" y="22740"/>
                    <a:pt x="39647" y="19523"/>
                    <a:pt x="26258" y="18102"/>
                  </a:cubicBezTo>
                  <a:cubicBezTo>
                    <a:pt x="12794" y="16531"/>
                    <a:pt x="-222" y="13091"/>
                    <a:pt x="3" y="7930"/>
                  </a:cubicBezTo>
                  <a:cubicBezTo>
                    <a:pt x="227" y="3217"/>
                    <a:pt x="12120" y="-1495"/>
                    <a:pt x="29025" y="450"/>
                  </a:cubicBezTo>
                  <a:cubicBezTo>
                    <a:pt x="47127" y="2095"/>
                    <a:pt x="57449" y="17504"/>
                    <a:pt x="52363" y="20047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5" name="Freeform: Shape 1434">
              <a:extLst>
                <a:ext uri="{FF2B5EF4-FFF2-40B4-BE49-F238E27FC236}">
                  <a16:creationId xmlns:a16="http://schemas.microsoft.com/office/drawing/2014/main" id="{05209312-60A6-75D3-EFFF-B54B5B1B59F7}"/>
                </a:ext>
              </a:extLst>
            </p:cNvPr>
            <p:cNvSpPr/>
            <p:nvPr/>
          </p:nvSpPr>
          <p:spPr>
            <a:xfrm>
              <a:off x="1423829" y="3636352"/>
              <a:ext cx="20678" cy="7590"/>
            </a:xfrm>
            <a:custGeom>
              <a:avLst/>
              <a:gdLst>
                <a:gd name="connsiteX0" fmla="*/ 20573 w 20678"/>
                <a:gd name="connsiteY0" fmla="*/ 7133 h 7590"/>
                <a:gd name="connsiteX1" fmla="*/ 9802 w 20678"/>
                <a:gd name="connsiteY1" fmla="*/ 5712 h 7590"/>
                <a:gd name="connsiteX2" fmla="*/ 4 w 20678"/>
                <a:gd name="connsiteY2" fmla="*/ 1449 h 7590"/>
                <a:gd name="connsiteX3" fmla="*/ 11149 w 20678"/>
                <a:gd name="connsiteY3" fmla="*/ 775 h 7590"/>
                <a:gd name="connsiteX4" fmla="*/ 20573 w 20678"/>
                <a:gd name="connsiteY4" fmla="*/ 7133 h 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78" h="7590">
                  <a:moveTo>
                    <a:pt x="20573" y="7133"/>
                  </a:moveTo>
                  <a:cubicBezTo>
                    <a:pt x="19826" y="8255"/>
                    <a:pt x="15263" y="7133"/>
                    <a:pt x="9802" y="5712"/>
                  </a:cubicBezTo>
                  <a:cubicBezTo>
                    <a:pt x="4342" y="4441"/>
                    <a:pt x="-146" y="2795"/>
                    <a:pt x="4" y="1449"/>
                  </a:cubicBezTo>
                  <a:cubicBezTo>
                    <a:pt x="153" y="-47"/>
                    <a:pt x="5090" y="-571"/>
                    <a:pt x="11149" y="775"/>
                  </a:cubicBezTo>
                  <a:cubicBezTo>
                    <a:pt x="17282" y="2346"/>
                    <a:pt x="21396" y="5862"/>
                    <a:pt x="20573" y="713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6" name="Freeform: Shape 1435">
              <a:extLst>
                <a:ext uri="{FF2B5EF4-FFF2-40B4-BE49-F238E27FC236}">
                  <a16:creationId xmlns:a16="http://schemas.microsoft.com/office/drawing/2014/main" id="{B11D7B74-AD5A-6071-0D09-DFFAB82ABCE0}"/>
                </a:ext>
              </a:extLst>
            </p:cNvPr>
            <p:cNvSpPr/>
            <p:nvPr/>
          </p:nvSpPr>
          <p:spPr>
            <a:xfrm>
              <a:off x="1368257" y="3646464"/>
              <a:ext cx="68406" cy="18363"/>
            </a:xfrm>
            <a:custGeom>
              <a:avLst/>
              <a:gdLst>
                <a:gd name="connsiteX0" fmla="*/ 75 w 68406"/>
                <a:gd name="connsiteY0" fmla="*/ 11384 h 18363"/>
                <a:gd name="connsiteX1" fmla="*/ 34707 w 68406"/>
                <a:gd name="connsiteY1" fmla="*/ 14 h 18363"/>
                <a:gd name="connsiteX2" fmla="*/ 68292 w 68406"/>
                <a:gd name="connsiteY2" fmla="*/ 14002 h 18363"/>
                <a:gd name="connsiteX3" fmla="*/ 33959 w 68406"/>
                <a:gd name="connsiteY3" fmla="*/ 17891 h 18363"/>
                <a:gd name="connsiteX4" fmla="*/ 0 w 68406"/>
                <a:gd name="connsiteY4" fmla="*/ 11384 h 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06" h="18363">
                  <a:moveTo>
                    <a:pt x="75" y="11384"/>
                  </a:moveTo>
                  <a:cubicBezTo>
                    <a:pt x="-1047" y="6821"/>
                    <a:pt x="14287" y="-360"/>
                    <a:pt x="34707" y="14"/>
                  </a:cubicBezTo>
                  <a:cubicBezTo>
                    <a:pt x="55127" y="986"/>
                    <a:pt x="69863" y="9588"/>
                    <a:pt x="68292" y="14002"/>
                  </a:cubicBezTo>
                  <a:cubicBezTo>
                    <a:pt x="66646" y="19013"/>
                    <a:pt x="51612" y="18714"/>
                    <a:pt x="33959" y="17891"/>
                  </a:cubicBezTo>
                  <a:cubicBezTo>
                    <a:pt x="16232" y="17517"/>
                    <a:pt x="1122" y="16470"/>
                    <a:pt x="0" y="11384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7" name="Freeform: Shape 1436">
              <a:extLst>
                <a:ext uri="{FF2B5EF4-FFF2-40B4-BE49-F238E27FC236}">
                  <a16:creationId xmlns:a16="http://schemas.microsoft.com/office/drawing/2014/main" id="{863F5BEA-319A-9677-C9F8-6B03167F0A9F}"/>
                </a:ext>
              </a:extLst>
            </p:cNvPr>
            <p:cNvSpPr/>
            <p:nvPr/>
          </p:nvSpPr>
          <p:spPr>
            <a:xfrm>
              <a:off x="1380670" y="3655339"/>
              <a:ext cx="25138" cy="5126"/>
            </a:xfrm>
            <a:custGeom>
              <a:avLst/>
              <a:gdLst>
                <a:gd name="connsiteX0" fmla="*/ 3 w 25138"/>
                <a:gd name="connsiteY0" fmla="*/ 3331 h 5126"/>
                <a:gd name="connsiteX1" fmla="*/ 12494 w 25138"/>
                <a:gd name="connsiteY1" fmla="*/ 40 h 5126"/>
                <a:gd name="connsiteX2" fmla="*/ 25136 w 25138"/>
                <a:gd name="connsiteY2" fmla="*/ 2733 h 5126"/>
                <a:gd name="connsiteX3" fmla="*/ 12644 w 25138"/>
                <a:gd name="connsiteY3" fmla="*/ 5126 h 5126"/>
                <a:gd name="connsiteX4" fmla="*/ 3 w 25138"/>
                <a:gd name="connsiteY4" fmla="*/ 3331 h 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38" h="5126">
                  <a:moveTo>
                    <a:pt x="3" y="3331"/>
                  </a:moveTo>
                  <a:cubicBezTo>
                    <a:pt x="-147" y="1910"/>
                    <a:pt x="5389" y="-35"/>
                    <a:pt x="12494" y="40"/>
                  </a:cubicBezTo>
                  <a:cubicBezTo>
                    <a:pt x="19600" y="-259"/>
                    <a:pt x="25285" y="1162"/>
                    <a:pt x="25136" y="2733"/>
                  </a:cubicBezTo>
                  <a:cubicBezTo>
                    <a:pt x="25061" y="4005"/>
                    <a:pt x="19451" y="4902"/>
                    <a:pt x="12644" y="5126"/>
                  </a:cubicBezTo>
                  <a:cubicBezTo>
                    <a:pt x="5837" y="4977"/>
                    <a:pt x="153" y="4678"/>
                    <a:pt x="3" y="333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8" name="Freeform: Shape 1437">
              <a:extLst>
                <a:ext uri="{FF2B5EF4-FFF2-40B4-BE49-F238E27FC236}">
                  <a16:creationId xmlns:a16="http://schemas.microsoft.com/office/drawing/2014/main" id="{0B7C4234-F0AE-9D05-728A-C7FB34C922E3}"/>
                </a:ext>
              </a:extLst>
            </p:cNvPr>
            <p:cNvSpPr/>
            <p:nvPr/>
          </p:nvSpPr>
          <p:spPr>
            <a:xfrm>
              <a:off x="1406233" y="3670012"/>
              <a:ext cx="49693" cy="20072"/>
            </a:xfrm>
            <a:custGeom>
              <a:avLst/>
              <a:gdLst>
                <a:gd name="connsiteX0" fmla="*/ 48941 w 49693"/>
                <a:gd name="connsiteY0" fmla="*/ 17606 h 20072"/>
                <a:gd name="connsiteX1" fmla="*/ 23808 w 49693"/>
                <a:gd name="connsiteY1" fmla="*/ 18129 h 20072"/>
                <a:gd name="connsiteX2" fmla="*/ 22 w 49693"/>
                <a:gd name="connsiteY2" fmla="*/ 6984 h 20072"/>
                <a:gd name="connsiteX3" fmla="*/ 26726 w 49693"/>
                <a:gd name="connsiteY3" fmla="*/ 477 h 20072"/>
                <a:gd name="connsiteX4" fmla="*/ 48941 w 49693"/>
                <a:gd name="connsiteY4" fmla="*/ 17606 h 2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93" h="20072">
                  <a:moveTo>
                    <a:pt x="48941" y="17606"/>
                  </a:moveTo>
                  <a:cubicBezTo>
                    <a:pt x="45052" y="21570"/>
                    <a:pt x="36076" y="19999"/>
                    <a:pt x="23808" y="18129"/>
                  </a:cubicBezTo>
                  <a:cubicBezTo>
                    <a:pt x="11018" y="16559"/>
                    <a:pt x="-576" y="11921"/>
                    <a:pt x="22" y="6984"/>
                  </a:cubicBezTo>
                  <a:cubicBezTo>
                    <a:pt x="621" y="2197"/>
                    <a:pt x="11766" y="-1318"/>
                    <a:pt x="26726" y="477"/>
                  </a:cubicBezTo>
                  <a:cubicBezTo>
                    <a:pt x="42508" y="2721"/>
                    <a:pt x="52606" y="14315"/>
                    <a:pt x="48941" y="17606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9" name="Freeform: Shape 1438">
              <a:extLst>
                <a:ext uri="{FF2B5EF4-FFF2-40B4-BE49-F238E27FC236}">
                  <a16:creationId xmlns:a16="http://schemas.microsoft.com/office/drawing/2014/main" id="{2658793C-098D-0BEE-F105-0AC425026EF3}"/>
                </a:ext>
              </a:extLst>
            </p:cNvPr>
            <p:cNvSpPr/>
            <p:nvPr/>
          </p:nvSpPr>
          <p:spPr>
            <a:xfrm>
              <a:off x="1420383" y="3675990"/>
              <a:ext cx="18861" cy="6810"/>
            </a:xfrm>
            <a:custGeom>
              <a:avLst/>
              <a:gdLst>
                <a:gd name="connsiteX0" fmla="*/ 18784 w 18861"/>
                <a:gd name="connsiteY0" fmla="*/ 6242 h 6810"/>
                <a:gd name="connsiteX1" fmla="*/ 8835 w 18861"/>
                <a:gd name="connsiteY1" fmla="*/ 5793 h 6810"/>
                <a:gd name="connsiteX2" fmla="*/ 9 w 18861"/>
                <a:gd name="connsiteY2" fmla="*/ 1455 h 6810"/>
                <a:gd name="connsiteX3" fmla="*/ 10182 w 18861"/>
                <a:gd name="connsiteY3" fmla="*/ 857 h 6810"/>
                <a:gd name="connsiteX4" fmla="*/ 18784 w 18861"/>
                <a:gd name="connsiteY4" fmla="*/ 6242 h 6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1" h="6810">
                  <a:moveTo>
                    <a:pt x="18784" y="6242"/>
                  </a:moveTo>
                  <a:cubicBezTo>
                    <a:pt x="18185" y="7364"/>
                    <a:pt x="13996" y="6616"/>
                    <a:pt x="8835" y="5793"/>
                  </a:cubicBezTo>
                  <a:cubicBezTo>
                    <a:pt x="3824" y="4522"/>
                    <a:pt x="-215" y="2727"/>
                    <a:pt x="9" y="1455"/>
                  </a:cubicBezTo>
                  <a:cubicBezTo>
                    <a:pt x="159" y="-116"/>
                    <a:pt x="4721" y="-565"/>
                    <a:pt x="10182" y="857"/>
                  </a:cubicBezTo>
                  <a:cubicBezTo>
                    <a:pt x="15717" y="1754"/>
                    <a:pt x="19457" y="4896"/>
                    <a:pt x="18784" y="624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0" name="Freeform: Shape 1439">
              <a:extLst>
                <a:ext uri="{FF2B5EF4-FFF2-40B4-BE49-F238E27FC236}">
                  <a16:creationId xmlns:a16="http://schemas.microsoft.com/office/drawing/2014/main" id="{01DE3DCE-1DF0-373F-27AE-8AE371DEA3BD}"/>
                </a:ext>
              </a:extLst>
            </p:cNvPr>
            <p:cNvSpPr/>
            <p:nvPr/>
          </p:nvSpPr>
          <p:spPr>
            <a:xfrm>
              <a:off x="1487842" y="3641942"/>
              <a:ext cx="56430" cy="23965"/>
            </a:xfrm>
            <a:custGeom>
              <a:avLst/>
              <a:gdLst>
                <a:gd name="connsiteX0" fmla="*/ 56194 w 56430"/>
                <a:gd name="connsiteY0" fmla="*/ 20543 h 23965"/>
                <a:gd name="connsiteX1" fmla="*/ 25526 w 56430"/>
                <a:gd name="connsiteY1" fmla="*/ 20992 h 23965"/>
                <a:gd name="connsiteX2" fmla="*/ 393 w 56430"/>
                <a:gd name="connsiteY2" fmla="*/ 2666 h 23965"/>
                <a:gd name="connsiteX3" fmla="*/ 30537 w 56430"/>
                <a:gd name="connsiteY3" fmla="*/ 3713 h 23965"/>
                <a:gd name="connsiteX4" fmla="*/ 56194 w 56430"/>
                <a:gd name="connsiteY4" fmla="*/ 20543 h 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30" h="23965">
                  <a:moveTo>
                    <a:pt x="56194" y="20543"/>
                  </a:moveTo>
                  <a:cubicBezTo>
                    <a:pt x="54024" y="25180"/>
                    <a:pt x="41308" y="24881"/>
                    <a:pt x="25526" y="20992"/>
                  </a:cubicBezTo>
                  <a:cubicBezTo>
                    <a:pt x="9145" y="16803"/>
                    <a:pt x="-2300" y="6705"/>
                    <a:pt x="393" y="2666"/>
                  </a:cubicBezTo>
                  <a:cubicBezTo>
                    <a:pt x="3235" y="-1748"/>
                    <a:pt x="15353" y="-177"/>
                    <a:pt x="30537" y="3713"/>
                  </a:cubicBezTo>
                  <a:cubicBezTo>
                    <a:pt x="46245" y="7602"/>
                    <a:pt x="58288" y="16055"/>
                    <a:pt x="56194" y="20543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1" name="Freeform: Shape 1440">
              <a:extLst>
                <a:ext uri="{FF2B5EF4-FFF2-40B4-BE49-F238E27FC236}">
                  <a16:creationId xmlns:a16="http://schemas.microsoft.com/office/drawing/2014/main" id="{ACD7C7A9-6F3A-E9F2-FF7D-EB5B453B3A18}"/>
                </a:ext>
              </a:extLst>
            </p:cNvPr>
            <p:cNvSpPr/>
            <p:nvPr/>
          </p:nvSpPr>
          <p:spPr>
            <a:xfrm>
              <a:off x="1513710" y="3650381"/>
              <a:ext cx="21230" cy="7525"/>
            </a:xfrm>
            <a:custGeom>
              <a:avLst/>
              <a:gdLst>
                <a:gd name="connsiteX0" fmla="*/ 21125 w 21230"/>
                <a:gd name="connsiteY0" fmla="*/ 6718 h 7525"/>
                <a:gd name="connsiteX1" fmla="*/ 9830 w 21230"/>
                <a:gd name="connsiteY1" fmla="*/ 6195 h 7525"/>
                <a:gd name="connsiteX2" fmla="*/ 31 w 21230"/>
                <a:gd name="connsiteY2" fmla="*/ 884 h 7525"/>
                <a:gd name="connsiteX3" fmla="*/ 11326 w 21230"/>
                <a:gd name="connsiteY3" fmla="*/ 1333 h 7525"/>
                <a:gd name="connsiteX4" fmla="*/ 21200 w 21230"/>
                <a:gd name="connsiteY4" fmla="*/ 6793 h 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30" h="7525">
                  <a:moveTo>
                    <a:pt x="21125" y="6718"/>
                  </a:moveTo>
                  <a:cubicBezTo>
                    <a:pt x="20676" y="8065"/>
                    <a:pt x="15664" y="7616"/>
                    <a:pt x="9830" y="6195"/>
                  </a:cubicBezTo>
                  <a:cubicBezTo>
                    <a:pt x="3996" y="4699"/>
                    <a:pt x="-417" y="2230"/>
                    <a:pt x="31" y="884"/>
                  </a:cubicBezTo>
                  <a:cubicBezTo>
                    <a:pt x="405" y="-462"/>
                    <a:pt x="5417" y="-238"/>
                    <a:pt x="11326" y="1333"/>
                  </a:cubicBezTo>
                  <a:cubicBezTo>
                    <a:pt x="17161" y="2829"/>
                    <a:pt x="21648" y="5447"/>
                    <a:pt x="21200" y="679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2" name="Freeform: Shape 1441">
              <a:extLst>
                <a:ext uri="{FF2B5EF4-FFF2-40B4-BE49-F238E27FC236}">
                  <a16:creationId xmlns:a16="http://schemas.microsoft.com/office/drawing/2014/main" id="{FB536B36-E13A-F48A-644D-394805FDBA2B}"/>
                </a:ext>
              </a:extLst>
            </p:cNvPr>
            <p:cNvSpPr/>
            <p:nvPr/>
          </p:nvSpPr>
          <p:spPr>
            <a:xfrm>
              <a:off x="1554662" y="3660889"/>
              <a:ext cx="22853" cy="18927"/>
            </a:xfrm>
            <a:custGeom>
              <a:avLst/>
              <a:gdLst>
                <a:gd name="connsiteX0" fmla="*/ 21837 w 22853"/>
                <a:gd name="connsiteY0" fmla="*/ 14836 h 18927"/>
                <a:gd name="connsiteX1" fmla="*/ 7326 w 22853"/>
                <a:gd name="connsiteY1" fmla="*/ 17379 h 18927"/>
                <a:gd name="connsiteX2" fmla="*/ 444 w 22853"/>
                <a:gd name="connsiteY2" fmla="*/ 4887 h 18927"/>
                <a:gd name="connsiteX3" fmla="*/ 15479 w 22853"/>
                <a:gd name="connsiteY3" fmla="*/ 1297 h 18927"/>
                <a:gd name="connsiteX4" fmla="*/ 21837 w 22853"/>
                <a:gd name="connsiteY4" fmla="*/ 14761 h 1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53" h="18927">
                  <a:moveTo>
                    <a:pt x="21837" y="14836"/>
                  </a:moveTo>
                  <a:cubicBezTo>
                    <a:pt x="19144" y="19024"/>
                    <a:pt x="12637" y="20221"/>
                    <a:pt x="7326" y="17379"/>
                  </a:cubicBezTo>
                  <a:cubicBezTo>
                    <a:pt x="1865" y="15210"/>
                    <a:pt x="-1201" y="9525"/>
                    <a:pt x="444" y="4887"/>
                  </a:cubicBezTo>
                  <a:cubicBezTo>
                    <a:pt x="2090" y="250"/>
                    <a:pt x="8822" y="-1396"/>
                    <a:pt x="15479" y="1297"/>
                  </a:cubicBezTo>
                  <a:cubicBezTo>
                    <a:pt x="21687" y="4513"/>
                    <a:pt x="24530" y="10572"/>
                    <a:pt x="21837" y="14761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3" name="Freeform: Shape 1442">
              <a:extLst>
                <a:ext uri="{FF2B5EF4-FFF2-40B4-BE49-F238E27FC236}">
                  <a16:creationId xmlns:a16="http://schemas.microsoft.com/office/drawing/2014/main" id="{D0083EEC-1910-F8F1-E743-AF7C8A94F5A3}"/>
                </a:ext>
              </a:extLst>
            </p:cNvPr>
            <p:cNvSpPr/>
            <p:nvPr/>
          </p:nvSpPr>
          <p:spPr>
            <a:xfrm>
              <a:off x="1565878" y="3666610"/>
              <a:ext cx="8338" cy="6107"/>
            </a:xfrm>
            <a:custGeom>
              <a:avLst/>
              <a:gdLst>
                <a:gd name="connsiteX0" fmla="*/ 8077 w 8338"/>
                <a:gd name="connsiteY0" fmla="*/ 5150 h 6107"/>
                <a:gd name="connsiteX1" fmla="*/ 2916 w 8338"/>
                <a:gd name="connsiteY1" fmla="*/ 5374 h 6107"/>
                <a:gd name="connsiteX2" fmla="*/ 148 w 8338"/>
                <a:gd name="connsiteY2" fmla="*/ 1111 h 6107"/>
                <a:gd name="connsiteX3" fmla="*/ 5384 w 8338"/>
                <a:gd name="connsiteY3" fmla="*/ 812 h 6107"/>
                <a:gd name="connsiteX4" fmla="*/ 8152 w 8338"/>
                <a:gd name="connsiteY4" fmla="*/ 5150 h 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8" h="6107">
                  <a:moveTo>
                    <a:pt x="8077" y="5150"/>
                  </a:moveTo>
                  <a:cubicBezTo>
                    <a:pt x="7329" y="6347"/>
                    <a:pt x="5010" y="6422"/>
                    <a:pt x="2916" y="5374"/>
                  </a:cubicBezTo>
                  <a:cubicBezTo>
                    <a:pt x="821" y="4177"/>
                    <a:pt x="-450" y="2382"/>
                    <a:pt x="148" y="1111"/>
                  </a:cubicBezTo>
                  <a:cubicBezTo>
                    <a:pt x="821" y="-236"/>
                    <a:pt x="3140" y="-385"/>
                    <a:pt x="5384" y="812"/>
                  </a:cubicBezTo>
                  <a:cubicBezTo>
                    <a:pt x="7628" y="2008"/>
                    <a:pt x="8825" y="3953"/>
                    <a:pt x="8152" y="515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4" name="Freeform: Shape 1443">
              <a:extLst>
                <a:ext uri="{FF2B5EF4-FFF2-40B4-BE49-F238E27FC236}">
                  <a16:creationId xmlns:a16="http://schemas.microsoft.com/office/drawing/2014/main" id="{7BCF7729-92E5-DFE3-C6CA-B6851D784EC0}"/>
                </a:ext>
              </a:extLst>
            </p:cNvPr>
            <p:cNvSpPr/>
            <p:nvPr/>
          </p:nvSpPr>
          <p:spPr>
            <a:xfrm>
              <a:off x="1464045" y="3661646"/>
              <a:ext cx="69257" cy="19114"/>
            </a:xfrm>
            <a:custGeom>
              <a:avLst/>
              <a:gdLst>
                <a:gd name="connsiteX0" fmla="*/ 105 w 69257"/>
                <a:gd name="connsiteY0" fmla="*/ 6748 h 19114"/>
                <a:gd name="connsiteX1" fmla="*/ 35709 w 69257"/>
                <a:gd name="connsiteY1" fmla="*/ 240 h 19114"/>
                <a:gd name="connsiteX2" fmla="*/ 68995 w 69257"/>
                <a:gd name="connsiteY2" fmla="*/ 16023 h 19114"/>
                <a:gd name="connsiteX3" fmla="*/ 34139 w 69257"/>
                <a:gd name="connsiteY3" fmla="*/ 18042 h 19114"/>
                <a:gd name="connsiteX4" fmla="*/ 30 w 69257"/>
                <a:gd name="connsiteY4" fmla="*/ 6748 h 1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57" h="19114">
                  <a:moveTo>
                    <a:pt x="105" y="6748"/>
                  </a:moveTo>
                  <a:cubicBezTo>
                    <a:pt x="928" y="2035"/>
                    <a:pt x="15813" y="-882"/>
                    <a:pt x="35709" y="240"/>
                  </a:cubicBezTo>
                  <a:cubicBezTo>
                    <a:pt x="56204" y="1362"/>
                    <a:pt x="71463" y="11610"/>
                    <a:pt x="68995" y="16023"/>
                  </a:cubicBezTo>
                  <a:cubicBezTo>
                    <a:pt x="66601" y="20511"/>
                    <a:pt x="52464" y="19090"/>
                    <a:pt x="34139" y="18042"/>
                  </a:cubicBezTo>
                  <a:cubicBezTo>
                    <a:pt x="15439" y="16995"/>
                    <a:pt x="-793" y="11759"/>
                    <a:pt x="30" y="6748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5" name="Freeform: Shape 1444">
              <a:extLst>
                <a:ext uri="{FF2B5EF4-FFF2-40B4-BE49-F238E27FC236}">
                  <a16:creationId xmlns:a16="http://schemas.microsoft.com/office/drawing/2014/main" id="{C1CFD4AC-CB32-4C94-82E2-5A132AD715B4}"/>
                </a:ext>
              </a:extLst>
            </p:cNvPr>
            <p:cNvSpPr/>
            <p:nvPr/>
          </p:nvSpPr>
          <p:spPr>
            <a:xfrm>
              <a:off x="1476266" y="3669869"/>
              <a:ext cx="25884" cy="5320"/>
            </a:xfrm>
            <a:custGeom>
              <a:avLst/>
              <a:gdLst>
                <a:gd name="connsiteX0" fmla="*/ 1 w 25884"/>
                <a:gd name="connsiteY0" fmla="*/ 1891 h 5320"/>
                <a:gd name="connsiteX1" fmla="*/ 13165 w 25884"/>
                <a:gd name="connsiteY1" fmla="*/ 96 h 5320"/>
                <a:gd name="connsiteX2" fmla="*/ 25881 w 25884"/>
                <a:gd name="connsiteY2" fmla="*/ 3611 h 5320"/>
                <a:gd name="connsiteX3" fmla="*/ 12866 w 25884"/>
                <a:gd name="connsiteY3" fmla="*/ 5182 h 5320"/>
                <a:gd name="connsiteX4" fmla="*/ 1 w 25884"/>
                <a:gd name="connsiteY4" fmla="*/ 1891 h 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4" h="5320">
                  <a:moveTo>
                    <a:pt x="1" y="1891"/>
                  </a:moveTo>
                  <a:cubicBezTo>
                    <a:pt x="150" y="470"/>
                    <a:pt x="5985" y="-278"/>
                    <a:pt x="13165" y="96"/>
                  </a:cubicBezTo>
                  <a:cubicBezTo>
                    <a:pt x="20346" y="470"/>
                    <a:pt x="26031" y="2190"/>
                    <a:pt x="25881" y="3611"/>
                  </a:cubicBezTo>
                  <a:cubicBezTo>
                    <a:pt x="25732" y="4958"/>
                    <a:pt x="19972" y="5631"/>
                    <a:pt x="12866" y="5182"/>
                  </a:cubicBezTo>
                  <a:cubicBezTo>
                    <a:pt x="5685" y="4808"/>
                    <a:pt x="-74" y="3312"/>
                    <a:pt x="1" y="189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6" name="Freeform: Shape 1445">
              <a:extLst>
                <a:ext uri="{FF2B5EF4-FFF2-40B4-BE49-F238E27FC236}">
                  <a16:creationId xmlns:a16="http://schemas.microsoft.com/office/drawing/2014/main" id="{E5675B26-0CC3-6D87-792C-9A3857319643}"/>
                </a:ext>
              </a:extLst>
            </p:cNvPr>
            <p:cNvSpPr/>
            <p:nvPr/>
          </p:nvSpPr>
          <p:spPr>
            <a:xfrm>
              <a:off x="1606749" y="3704728"/>
              <a:ext cx="49238" cy="46195"/>
            </a:xfrm>
            <a:custGeom>
              <a:avLst/>
              <a:gdLst>
                <a:gd name="connsiteX0" fmla="*/ 567 w 49238"/>
                <a:gd name="connsiteY0" fmla="*/ 43851 h 46195"/>
                <a:gd name="connsiteX1" fmla="*/ 20538 w 49238"/>
                <a:gd name="connsiteY1" fmla="*/ 17372 h 46195"/>
                <a:gd name="connsiteX2" fmla="*/ 34077 w 49238"/>
                <a:gd name="connsiteY2" fmla="*/ 7124 h 46195"/>
                <a:gd name="connsiteX3" fmla="*/ 43427 w 49238"/>
                <a:gd name="connsiteY3" fmla="*/ 93 h 46195"/>
                <a:gd name="connsiteX4" fmla="*/ 49186 w 49238"/>
                <a:gd name="connsiteY4" fmla="*/ 11089 h 46195"/>
                <a:gd name="connsiteX5" fmla="*/ 34002 w 49238"/>
                <a:gd name="connsiteY5" fmla="*/ 34351 h 46195"/>
                <a:gd name="connsiteX6" fmla="*/ 492 w 49238"/>
                <a:gd name="connsiteY6" fmla="*/ 43925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38" h="46195">
                  <a:moveTo>
                    <a:pt x="567" y="43851"/>
                  </a:moveTo>
                  <a:cubicBezTo>
                    <a:pt x="-2351" y="38764"/>
                    <a:pt x="6251" y="27844"/>
                    <a:pt x="20538" y="17372"/>
                  </a:cubicBezTo>
                  <a:cubicBezTo>
                    <a:pt x="27794" y="11463"/>
                    <a:pt x="31608" y="10789"/>
                    <a:pt x="34077" y="7124"/>
                  </a:cubicBezTo>
                  <a:cubicBezTo>
                    <a:pt x="37218" y="3235"/>
                    <a:pt x="40360" y="-655"/>
                    <a:pt x="43427" y="93"/>
                  </a:cubicBezTo>
                  <a:cubicBezTo>
                    <a:pt x="46269" y="766"/>
                    <a:pt x="48962" y="3983"/>
                    <a:pt x="49186" y="11089"/>
                  </a:cubicBezTo>
                  <a:cubicBezTo>
                    <a:pt x="50009" y="19616"/>
                    <a:pt x="40883" y="29639"/>
                    <a:pt x="34002" y="34351"/>
                  </a:cubicBezTo>
                  <a:cubicBezTo>
                    <a:pt x="19640" y="44898"/>
                    <a:pt x="3559" y="49236"/>
                    <a:pt x="492" y="43925"/>
                  </a:cubicBezTo>
                  <a:close/>
                </a:path>
              </a:pathLst>
            </a:custGeom>
            <a:solidFill>
              <a:srgbClr val="F9F3A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CA5D595B-9238-A166-8951-883319BCBCC3}"/>
                </a:ext>
              </a:extLst>
            </p:cNvPr>
            <p:cNvSpPr/>
            <p:nvPr/>
          </p:nvSpPr>
          <p:spPr>
            <a:xfrm>
              <a:off x="1618529" y="3730419"/>
              <a:ext cx="20109" cy="14876"/>
            </a:xfrm>
            <a:custGeom>
              <a:avLst/>
              <a:gdLst>
                <a:gd name="connsiteX0" fmla="*/ 156 w 20109"/>
                <a:gd name="connsiteY0" fmla="*/ 14345 h 14876"/>
                <a:gd name="connsiteX1" fmla="*/ 8235 w 20109"/>
                <a:gd name="connsiteY1" fmla="*/ 5070 h 14876"/>
                <a:gd name="connsiteX2" fmla="*/ 19904 w 20109"/>
                <a:gd name="connsiteY2" fmla="*/ 358 h 14876"/>
                <a:gd name="connsiteX3" fmla="*/ 12050 w 20109"/>
                <a:gd name="connsiteY3" fmla="*/ 10007 h 14876"/>
                <a:gd name="connsiteX4" fmla="*/ 156 w 20109"/>
                <a:gd name="connsiteY4" fmla="*/ 14420 h 1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09" h="14876">
                  <a:moveTo>
                    <a:pt x="156" y="14345"/>
                  </a:moveTo>
                  <a:cubicBezTo>
                    <a:pt x="-816" y="12924"/>
                    <a:pt x="2849" y="8885"/>
                    <a:pt x="8235" y="5070"/>
                  </a:cubicBezTo>
                  <a:cubicBezTo>
                    <a:pt x="13695" y="1330"/>
                    <a:pt x="18782" y="-914"/>
                    <a:pt x="19904" y="358"/>
                  </a:cubicBezTo>
                  <a:cubicBezTo>
                    <a:pt x="21025" y="1704"/>
                    <a:pt x="17435" y="6342"/>
                    <a:pt x="12050" y="10007"/>
                  </a:cubicBezTo>
                  <a:cubicBezTo>
                    <a:pt x="6664" y="13822"/>
                    <a:pt x="1054" y="15841"/>
                    <a:pt x="156" y="1442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055530F0-6A7E-AF56-36D9-39D2F92A30C3}"/>
                </a:ext>
              </a:extLst>
            </p:cNvPr>
            <p:cNvSpPr/>
            <p:nvPr/>
          </p:nvSpPr>
          <p:spPr>
            <a:xfrm>
              <a:off x="1546834" y="3746202"/>
              <a:ext cx="61121" cy="30813"/>
            </a:xfrm>
            <a:custGeom>
              <a:avLst/>
              <a:gdLst>
                <a:gd name="connsiteX0" fmla="*/ 44 w 61121"/>
                <a:gd name="connsiteY0" fmla="*/ 25116 h 30813"/>
                <a:gd name="connsiteX1" fmla="*/ 27271 w 61121"/>
                <a:gd name="connsiteY1" fmla="*/ 6865 h 30813"/>
                <a:gd name="connsiteX2" fmla="*/ 60482 w 61121"/>
                <a:gd name="connsiteY2" fmla="*/ 2377 h 30813"/>
                <a:gd name="connsiteX3" fmla="*/ 35649 w 61121"/>
                <a:gd name="connsiteY3" fmla="*/ 26612 h 30813"/>
                <a:gd name="connsiteX4" fmla="*/ 44 w 61121"/>
                <a:gd name="connsiteY4" fmla="*/ 25116 h 3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21" h="30813">
                  <a:moveTo>
                    <a:pt x="44" y="25116"/>
                  </a:moveTo>
                  <a:cubicBezTo>
                    <a:pt x="-853" y="19282"/>
                    <a:pt x="12012" y="12699"/>
                    <a:pt x="27271" y="6865"/>
                  </a:cubicBezTo>
                  <a:cubicBezTo>
                    <a:pt x="42830" y="956"/>
                    <a:pt x="57042" y="-2635"/>
                    <a:pt x="60482" y="2377"/>
                  </a:cubicBezTo>
                  <a:cubicBezTo>
                    <a:pt x="63848" y="7164"/>
                    <a:pt x="53676" y="19656"/>
                    <a:pt x="35649" y="26612"/>
                  </a:cubicBezTo>
                  <a:cubicBezTo>
                    <a:pt x="17248" y="33643"/>
                    <a:pt x="867" y="30950"/>
                    <a:pt x="44" y="25116"/>
                  </a:cubicBezTo>
                  <a:close/>
                </a:path>
              </a:pathLst>
            </a:custGeom>
            <a:solidFill>
              <a:srgbClr val="F9F3A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9" name="Freeform: Shape 1448">
              <a:extLst>
                <a:ext uri="{FF2B5EF4-FFF2-40B4-BE49-F238E27FC236}">
                  <a16:creationId xmlns:a16="http://schemas.microsoft.com/office/drawing/2014/main" id="{868BF14C-DB6B-C461-50A6-7022AC9B9518}"/>
                </a:ext>
              </a:extLst>
            </p:cNvPr>
            <p:cNvSpPr/>
            <p:nvPr/>
          </p:nvSpPr>
          <p:spPr>
            <a:xfrm>
              <a:off x="1558968" y="3763463"/>
              <a:ext cx="23594" cy="9528"/>
            </a:xfrm>
            <a:custGeom>
              <a:avLst/>
              <a:gdLst>
                <a:gd name="connsiteX0" fmla="*/ 28 w 23594"/>
                <a:gd name="connsiteY0" fmla="*/ 8304 h 9528"/>
                <a:gd name="connsiteX1" fmla="*/ 10873 w 23594"/>
                <a:gd name="connsiteY1" fmla="*/ 2095 h 9528"/>
                <a:gd name="connsiteX2" fmla="*/ 23515 w 23594"/>
                <a:gd name="connsiteY2" fmla="*/ 749 h 9528"/>
                <a:gd name="connsiteX3" fmla="*/ 12893 w 23594"/>
                <a:gd name="connsiteY3" fmla="*/ 7855 h 9528"/>
                <a:gd name="connsiteX4" fmla="*/ 28 w 23594"/>
                <a:gd name="connsiteY4" fmla="*/ 8229 h 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94" h="9528">
                  <a:moveTo>
                    <a:pt x="28" y="8304"/>
                  </a:moveTo>
                  <a:cubicBezTo>
                    <a:pt x="-421" y="6583"/>
                    <a:pt x="4665" y="4414"/>
                    <a:pt x="10873" y="2095"/>
                  </a:cubicBezTo>
                  <a:cubicBezTo>
                    <a:pt x="17306" y="151"/>
                    <a:pt x="22767" y="-747"/>
                    <a:pt x="23515" y="749"/>
                  </a:cubicBezTo>
                  <a:cubicBezTo>
                    <a:pt x="24263" y="2320"/>
                    <a:pt x="19700" y="5835"/>
                    <a:pt x="12893" y="7855"/>
                  </a:cubicBezTo>
                  <a:cubicBezTo>
                    <a:pt x="6311" y="10248"/>
                    <a:pt x="327" y="9800"/>
                    <a:pt x="28" y="8229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0" name="Freeform: Shape 1449">
              <a:extLst>
                <a:ext uri="{FF2B5EF4-FFF2-40B4-BE49-F238E27FC236}">
                  <a16:creationId xmlns:a16="http://schemas.microsoft.com/office/drawing/2014/main" id="{1AF4AD24-3F91-5A87-9152-9C6BEF1F2683}"/>
                </a:ext>
              </a:extLst>
            </p:cNvPr>
            <p:cNvSpPr/>
            <p:nvPr/>
          </p:nvSpPr>
          <p:spPr>
            <a:xfrm>
              <a:off x="1482601" y="3759514"/>
              <a:ext cx="64325" cy="23854"/>
            </a:xfrm>
            <a:custGeom>
              <a:avLst/>
              <a:gdLst>
                <a:gd name="connsiteX0" fmla="*/ 99 w 64325"/>
                <a:gd name="connsiteY0" fmla="*/ 5147 h 23854"/>
                <a:gd name="connsiteX1" fmla="*/ 33758 w 64325"/>
                <a:gd name="connsiteY1" fmla="*/ 2230 h 23854"/>
                <a:gd name="connsiteX2" fmla="*/ 64277 w 64325"/>
                <a:gd name="connsiteY2" fmla="*/ 11804 h 23854"/>
                <a:gd name="connsiteX3" fmla="*/ 29794 w 64325"/>
                <a:gd name="connsiteY3" fmla="*/ 23174 h 23854"/>
                <a:gd name="connsiteX4" fmla="*/ 24 w 64325"/>
                <a:gd name="connsiteY4" fmla="*/ 5072 h 2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25" h="23854">
                  <a:moveTo>
                    <a:pt x="99" y="5147"/>
                  </a:moveTo>
                  <a:cubicBezTo>
                    <a:pt x="847" y="-987"/>
                    <a:pt x="18200" y="-1211"/>
                    <a:pt x="33758" y="2230"/>
                  </a:cubicBezTo>
                  <a:cubicBezTo>
                    <a:pt x="47821" y="4773"/>
                    <a:pt x="63454" y="5670"/>
                    <a:pt x="64277" y="11804"/>
                  </a:cubicBezTo>
                  <a:cubicBezTo>
                    <a:pt x="65249" y="17040"/>
                    <a:pt x="51710" y="26465"/>
                    <a:pt x="29794" y="23174"/>
                  </a:cubicBezTo>
                  <a:cubicBezTo>
                    <a:pt x="10122" y="18835"/>
                    <a:pt x="-575" y="10682"/>
                    <a:pt x="24" y="5072"/>
                  </a:cubicBezTo>
                  <a:close/>
                </a:path>
              </a:pathLst>
            </a:custGeom>
            <a:solidFill>
              <a:srgbClr val="F9F3A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1" name="Freeform: Shape 1450">
              <a:extLst>
                <a:ext uri="{FF2B5EF4-FFF2-40B4-BE49-F238E27FC236}">
                  <a16:creationId xmlns:a16="http://schemas.microsoft.com/office/drawing/2014/main" id="{E7948C0C-4E30-740C-E82F-A039597F2AC5}"/>
                </a:ext>
              </a:extLst>
            </p:cNvPr>
            <p:cNvSpPr/>
            <p:nvPr/>
          </p:nvSpPr>
          <p:spPr>
            <a:xfrm>
              <a:off x="1493217" y="3768801"/>
              <a:ext cx="24043" cy="8198"/>
            </a:xfrm>
            <a:custGeom>
              <a:avLst/>
              <a:gdLst>
                <a:gd name="connsiteX0" fmla="*/ 29 w 24043"/>
                <a:gd name="connsiteY0" fmla="*/ 1170 h 8198"/>
                <a:gd name="connsiteX1" fmla="*/ 12595 w 24043"/>
                <a:gd name="connsiteY1" fmla="*/ 1245 h 8198"/>
                <a:gd name="connsiteX2" fmla="*/ 24040 w 24043"/>
                <a:gd name="connsiteY2" fmla="*/ 6556 h 8198"/>
                <a:gd name="connsiteX3" fmla="*/ 11025 w 24043"/>
                <a:gd name="connsiteY3" fmla="*/ 7154 h 8198"/>
                <a:gd name="connsiteX4" fmla="*/ 29 w 24043"/>
                <a:gd name="connsiteY4" fmla="*/ 1170 h 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3" h="8198">
                  <a:moveTo>
                    <a:pt x="29" y="1170"/>
                  </a:moveTo>
                  <a:cubicBezTo>
                    <a:pt x="478" y="-475"/>
                    <a:pt x="6088" y="-326"/>
                    <a:pt x="12595" y="1245"/>
                  </a:cubicBezTo>
                  <a:cubicBezTo>
                    <a:pt x="19103" y="2741"/>
                    <a:pt x="24189" y="5060"/>
                    <a:pt x="24040" y="6556"/>
                  </a:cubicBezTo>
                  <a:cubicBezTo>
                    <a:pt x="23741" y="8426"/>
                    <a:pt x="17831" y="8800"/>
                    <a:pt x="11025" y="7154"/>
                  </a:cubicBezTo>
                  <a:cubicBezTo>
                    <a:pt x="4368" y="5509"/>
                    <a:pt x="-420" y="2741"/>
                    <a:pt x="29" y="117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2" name="Freeform: Shape 1451">
              <a:extLst>
                <a:ext uri="{FF2B5EF4-FFF2-40B4-BE49-F238E27FC236}">
                  <a16:creationId xmlns:a16="http://schemas.microsoft.com/office/drawing/2014/main" id="{2DF860EE-5D52-56DB-627C-6AFB5507B5E9}"/>
                </a:ext>
              </a:extLst>
            </p:cNvPr>
            <p:cNvSpPr/>
            <p:nvPr/>
          </p:nvSpPr>
          <p:spPr>
            <a:xfrm>
              <a:off x="1472435" y="3739724"/>
              <a:ext cx="73222" cy="24247"/>
            </a:xfrm>
            <a:custGeom>
              <a:avLst/>
              <a:gdLst>
                <a:gd name="connsiteX0" fmla="*/ 73097 w 73222"/>
                <a:gd name="connsiteY0" fmla="*/ 6686 h 24247"/>
                <a:gd name="connsiteX1" fmla="*/ 37043 w 73222"/>
                <a:gd name="connsiteY1" fmla="*/ 24039 h 24247"/>
                <a:gd name="connsiteX2" fmla="*/ 1065 w 73222"/>
                <a:gd name="connsiteY2" fmla="*/ 4741 h 24247"/>
                <a:gd name="connsiteX3" fmla="*/ 36221 w 73222"/>
                <a:gd name="connsiteY3" fmla="*/ 178 h 24247"/>
                <a:gd name="connsiteX4" fmla="*/ 73097 w 73222"/>
                <a:gd name="connsiteY4" fmla="*/ 6611 h 24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22" h="24247">
                  <a:moveTo>
                    <a:pt x="73097" y="6686"/>
                  </a:moveTo>
                  <a:cubicBezTo>
                    <a:pt x="74742" y="12595"/>
                    <a:pt x="60082" y="23142"/>
                    <a:pt x="37043" y="24039"/>
                  </a:cubicBezTo>
                  <a:cubicBezTo>
                    <a:pt x="13706" y="26283"/>
                    <a:pt x="-4695" y="9753"/>
                    <a:pt x="1065" y="4741"/>
                  </a:cubicBezTo>
                  <a:cubicBezTo>
                    <a:pt x="6226" y="-46"/>
                    <a:pt x="17670" y="1525"/>
                    <a:pt x="36221" y="178"/>
                  </a:cubicBezTo>
                  <a:cubicBezTo>
                    <a:pt x="54098" y="-345"/>
                    <a:pt x="71376" y="-121"/>
                    <a:pt x="73097" y="6611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3" name="Freeform: Shape 1452">
              <a:extLst>
                <a:ext uri="{FF2B5EF4-FFF2-40B4-BE49-F238E27FC236}">
                  <a16:creationId xmlns:a16="http://schemas.microsoft.com/office/drawing/2014/main" id="{AEF4AE66-80C8-E733-6C51-A4C425524C41}"/>
                </a:ext>
              </a:extLst>
            </p:cNvPr>
            <p:cNvSpPr/>
            <p:nvPr/>
          </p:nvSpPr>
          <p:spPr>
            <a:xfrm>
              <a:off x="1505363" y="3744385"/>
              <a:ext cx="26728" cy="7385"/>
            </a:xfrm>
            <a:custGeom>
              <a:avLst/>
              <a:gdLst>
                <a:gd name="connsiteX0" fmla="*/ 26704 w 26728"/>
                <a:gd name="connsiteY0" fmla="*/ 1726 h 7385"/>
                <a:gd name="connsiteX1" fmla="*/ 13764 w 26728"/>
                <a:gd name="connsiteY1" fmla="*/ 7112 h 7385"/>
                <a:gd name="connsiteX2" fmla="*/ 1 w 26728"/>
                <a:gd name="connsiteY2" fmla="*/ 4568 h 7385"/>
                <a:gd name="connsiteX3" fmla="*/ 13016 w 26728"/>
                <a:gd name="connsiteY3" fmla="*/ 380 h 7385"/>
                <a:gd name="connsiteX4" fmla="*/ 26704 w 26728"/>
                <a:gd name="connsiteY4" fmla="*/ 1801 h 7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8" h="7385">
                  <a:moveTo>
                    <a:pt x="26704" y="1726"/>
                  </a:moveTo>
                  <a:cubicBezTo>
                    <a:pt x="27153" y="3596"/>
                    <a:pt x="21393" y="6363"/>
                    <a:pt x="13764" y="7112"/>
                  </a:cubicBezTo>
                  <a:cubicBezTo>
                    <a:pt x="6134" y="8084"/>
                    <a:pt x="-74" y="6289"/>
                    <a:pt x="1" y="4568"/>
                  </a:cubicBezTo>
                  <a:cubicBezTo>
                    <a:pt x="1" y="2549"/>
                    <a:pt x="5835" y="1277"/>
                    <a:pt x="13016" y="380"/>
                  </a:cubicBezTo>
                  <a:cubicBezTo>
                    <a:pt x="20197" y="-368"/>
                    <a:pt x="26255" y="-69"/>
                    <a:pt x="26704" y="180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4" name="Freeform: Shape 1453">
              <a:extLst>
                <a:ext uri="{FF2B5EF4-FFF2-40B4-BE49-F238E27FC236}">
                  <a16:creationId xmlns:a16="http://schemas.microsoft.com/office/drawing/2014/main" id="{BD4DDC32-11E2-F4F4-D617-21D822CACA33}"/>
                </a:ext>
              </a:extLst>
            </p:cNvPr>
            <p:cNvSpPr/>
            <p:nvPr/>
          </p:nvSpPr>
          <p:spPr>
            <a:xfrm>
              <a:off x="1545424" y="3713605"/>
              <a:ext cx="66913" cy="38294"/>
            </a:xfrm>
            <a:custGeom>
              <a:avLst/>
              <a:gdLst>
                <a:gd name="connsiteX0" fmla="*/ 65258 w 66913"/>
                <a:gd name="connsiteY0" fmla="*/ 1239 h 38294"/>
                <a:gd name="connsiteX1" fmla="*/ 40275 w 66913"/>
                <a:gd name="connsiteY1" fmla="*/ 32132 h 38294"/>
                <a:gd name="connsiteX2" fmla="*/ 107 w 66913"/>
                <a:gd name="connsiteY2" fmla="*/ 32879 h 38294"/>
                <a:gd name="connsiteX3" fmla="*/ 29803 w 66913"/>
                <a:gd name="connsiteY3" fmla="*/ 10514 h 38294"/>
                <a:gd name="connsiteX4" fmla="*/ 65258 w 66913"/>
                <a:gd name="connsiteY4" fmla="*/ 1239 h 3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13" h="38294">
                  <a:moveTo>
                    <a:pt x="65258" y="1239"/>
                  </a:moveTo>
                  <a:cubicBezTo>
                    <a:pt x="71092" y="4979"/>
                    <a:pt x="61218" y="23604"/>
                    <a:pt x="40275" y="32132"/>
                  </a:cubicBezTo>
                  <a:cubicBezTo>
                    <a:pt x="20004" y="41257"/>
                    <a:pt x="1454" y="39163"/>
                    <a:pt x="107" y="32879"/>
                  </a:cubicBezTo>
                  <a:cubicBezTo>
                    <a:pt x="-1389" y="26372"/>
                    <a:pt x="12973" y="18219"/>
                    <a:pt x="29803" y="10514"/>
                  </a:cubicBezTo>
                  <a:cubicBezTo>
                    <a:pt x="47007" y="3483"/>
                    <a:pt x="59573" y="-2725"/>
                    <a:pt x="65258" y="1239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5" name="Freeform: Shape 1454">
              <a:extLst>
                <a:ext uri="{FF2B5EF4-FFF2-40B4-BE49-F238E27FC236}">
                  <a16:creationId xmlns:a16="http://schemas.microsoft.com/office/drawing/2014/main" id="{B06A37F1-A4DD-38A6-7681-F139875715C8}"/>
                </a:ext>
              </a:extLst>
            </p:cNvPr>
            <p:cNvSpPr/>
            <p:nvPr/>
          </p:nvSpPr>
          <p:spPr>
            <a:xfrm>
              <a:off x="1575734" y="3720289"/>
              <a:ext cx="23496" cy="14065"/>
            </a:xfrm>
            <a:custGeom>
              <a:avLst/>
              <a:gdLst>
                <a:gd name="connsiteX0" fmla="*/ 23279 w 23496"/>
                <a:gd name="connsiteY0" fmla="*/ 465 h 14065"/>
                <a:gd name="connsiteX1" fmla="*/ 13854 w 23496"/>
                <a:gd name="connsiteY1" fmla="*/ 10413 h 14065"/>
                <a:gd name="connsiteX2" fmla="*/ 91 w 23496"/>
                <a:gd name="connsiteY2" fmla="*/ 13256 h 14065"/>
                <a:gd name="connsiteX3" fmla="*/ 10339 w 23496"/>
                <a:gd name="connsiteY3" fmla="*/ 4504 h 14065"/>
                <a:gd name="connsiteX4" fmla="*/ 23204 w 23496"/>
                <a:gd name="connsiteY4" fmla="*/ 465 h 1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96" h="14065">
                  <a:moveTo>
                    <a:pt x="23279" y="465"/>
                  </a:moveTo>
                  <a:cubicBezTo>
                    <a:pt x="24476" y="1886"/>
                    <a:pt x="20661" y="6898"/>
                    <a:pt x="13854" y="10413"/>
                  </a:cubicBezTo>
                  <a:cubicBezTo>
                    <a:pt x="7197" y="14078"/>
                    <a:pt x="764" y="14901"/>
                    <a:pt x="91" y="13256"/>
                  </a:cubicBezTo>
                  <a:cubicBezTo>
                    <a:pt x="-732" y="11386"/>
                    <a:pt x="4130" y="7870"/>
                    <a:pt x="10339" y="4504"/>
                  </a:cubicBezTo>
                  <a:cubicBezTo>
                    <a:pt x="16697" y="1288"/>
                    <a:pt x="21932" y="-1031"/>
                    <a:pt x="23204" y="46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6" name="Freeform: Shape 1455">
              <a:extLst>
                <a:ext uri="{FF2B5EF4-FFF2-40B4-BE49-F238E27FC236}">
                  <a16:creationId xmlns:a16="http://schemas.microsoft.com/office/drawing/2014/main" id="{42AE47F8-CF56-C75E-208F-DB42004BF45F}"/>
                </a:ext>
              </a:extLst>
            </p:cNvPr>
            <p:cNvSpPr/>
            <p:nvPr/>
          </p:nvSpPr>
          <p:spPr>
            <a:xfrm>
              <a:off x="1475799" y="3706321"/>
              <a:ext cx="82938" cy="30403"/>
            </a:xfrm>
            <a:custGeom>
              <a:avLst/>
              <a:gdLst>
                <a:gd name="connsiteX0" fmla="*/ 19 w 82938"/>
                <a:gd name="connsiteY0" fmla="*/ 23633 h 30403"/>
                <a:gd name="connsiteX1" fmla="*/ 38840 w 82938"/>
                <a:gd name="connsiteY1" fmla="*/ 4409 h 30403"/>
                <a:gd name="connsiteX2" fmla="*/ 82747 w 82938"/>
                <a:gd name="connsiteY2" fmla="*/ 4409 h 30403"/>
                <a:gd name="connsiteX3" fmla="*/ 44824 w 82938"/>
                <a:gd name="connsiteY3" fmla="*/ 27522 h 30403"/>
                <a:gd name="connsiteX4" fmla="*/ 19 w 82938"/>
                <a:gd name="connsiteY4" fmla="*/ 23633 h 3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38" h="30403">
                  <a:moveTo>
                    <a:pt x="19" y="23633"/>
                  </a:moveTo>
                  <a:cubicBezTo>
                    <a:pt x="-654" y="16901"/>
                    <a:pt x="16774" y="9645"/>
                    <a:pt x="38840" y="4409"/>
                  </a:cubicBezTo>
                  <a:cubicBezTo>
                    <a:pt x="60906" y="-1051"/>
                    <a:pt x="80428" y="-1874"/>
                    <a:pt x="82747" y="4409"/>
                  </a:cubicBezTo>
                  <a:cubicBezTo>
                    <a:pt x="84916" y="10468"/>
                    <a:pt x="68386" y="21688"/>
                    <a:pt x="44824" y="27522"/>
                  </a:cubicBezTo>
                  <a:cubicBezTo>
                    <a:pt x="21112" y="33057"/>
                    <a:pt x="617" y="29991"/>
                    <a:pt x="19" y="23633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7" name="Freeform: Shape 1456">
              <a:extLst>
                <a:ext uri="{FF2B5EF4-FFF2-40B4-BE49-F238E27FC236}">
                  <a16:creationId xmlns:a16="http://schemas.microsoft.com/office/drawing/2014/main" id="{FABAC54A-66A5-B62B-A687-25BAADECF9BC}"/>
                </a:ext>
              </a:extLst>
            </p:cNvPr>
            <p:cNvSpPr/>
            <p:nvPr/>
          </p:nvSpPr>
          <p:spPr>
            <a:xfrm>
              <a:off x="1491292" y="3723086"/>
              <a:ext cx="31304" cy="9380"/>
            </a:xfrm>
            <a:custGeom>
              <a:avLst/>
              <a:gdLst>
                <a:gd name="connsiteX0" fmla="*/ 10 w 31304"/>
                <a:gd name="connsiteY0" fmla="*/ 7691 h 9380"/>
                <a:gd name="connsiteX1" fmla="*/ 14970 w 31304"/>
                <a:gd name="connsiteY1" fmla="*/ 1408 h 9380"/>
                <a:gd name="connsiteX2" fmla="*/ 31276 w 31304"/>
                <a:gd name="connsiteY2" fmla="*/ 1183 h 9380"/>
                <a:gd name="connsiteX3" fmla="*/ 16465 w 31304"/>
                <a:gd name="connsiteY3" fmla="*/ 8065 h 9380"/>
                <a:gd name="connsiteX4" fmla="*/ 10 w 31304"/>
                <a:gd name="connsiteY4" fmla="*/ 7691 h 9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04" h="9380">
                  <a:moveTo>
                    <a:pt x="10" y="7691"/>
                  </a:moveTo>
                  <a:cubicBezTo>
                    <a:pt x="-290" y="5896"/>
                    <a:pt x="6442" y="3353"/>
                    <a:pt x="14970" y="1408"/>
                  </a:cubicBezTo>
                  <a:cubicBezTo>
                    <a:pt x="23571" y="-312"/>
                    <a:pt x="30827" y="-537"/>
                    <a:pt x="31276" y="1183"/>
                  </a:cubicBezTo>
                  <a:cubicBezTo>
                    <a:pt x="31799" y="3053"/>
                    <a:pt x="25217" y="6270"/>
                    <a:pt x="16465" y="8065"/>
                  </a:cubicBezTo>
                  <a:cubicBezTo>
                    <a:pt x="7789" y="10085"/>
                    <a:pt x="309" y="9636"/>
                    <a:pt x="10" y="769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8" name="Freeform: Shape 1457">
              <a:extLst>
                <a:ext uri="{FF2B5EF4-FFF2-40B4-BE49-F238E27FC236}">
                  <a16:creationId xmlns:a16="http://schemas.microsoft.com/office/drawing/2014/main" id="{A233082A-032D-7D00-01A8-E0987D86D3C1}"/>
                </a:ext>
              </a:extLst>
            </p:cNvPr>
            <p:cNvSpPr/>
            <p:nvPr/>
          </p:nvSpPr>
          <p:spPr>
            <a:xfrm>
              <a:off x="1136130" y="3621761"/>
              <a:ext cx="295931" cy="183367"/>
            </a:xfrm>
            <a:custGeom>
              <a:avLst/>
              <a:gdLst>
                <a:gd name="connsiteX0" fmla="*/ 21941 w 295931"/>
                <a:gd name="connsiteY0" fmla="*/ 9608 h 183367"/>
                <a:gd name="connsiteX1" fmla="*/ 91205 w 295931"/>
                <a:gd name="connsiteY1" fmla="*/ 19556 h 183367"/>
                <a:gd name="connsiteX2" fmla="*/ 295931 w 295931"/>
                <a:gd name="connsiteY2" fmla="*/ 183367 h 183367"/>
                <a:gd name="connsiteX3" fmla="*/ 21941 w 295931"/>
                <a:gd name="connsiteY3" fmla="*/ 9608 h 18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31" h="183367">
                  <a:moveTo>
                    <a:pt x="21941" y="9608"/>
                  </a:moveTo>
                  <a:cubicBezTo>
                    <a:pt x="65848" y="-15076"/>
                    <a:pt x="118432" y="15068"/>
                    <a:pt x="91205" y="19556"/>
                  </a:cubicBezTo>
                  <a:cubicBezTo>
                    <a:pt x="-84574" y="48354"/>
                    <a:pt x="230781" y="179402"/>
                    <a:pt x="295931" y="183367"/>
                  </a:cubicBezTo>
                  <a:cubicBezTo>
                    <a:pt x="221506" y="183367"/>
                    <a:pt x="-83527" y="68176"/>
                    <a:pt x="21941" y="9608"/>
                  </a:cubicBezTo>
                  <a:close/>
                </a:path>
              </a:pathLst>
            </a:custGeom>
            <a:gradFill>
              <a:gsLst>
                <a:gs pos="2000">
                  <a:srgbClr val="EAF6FE"/>
                </a:gs>
                <a:gs pos="29000">
                  <a:srgbClr val="F3F5D1"/>
                </a:gs>
                <a:gs pos="60000">
                  <a:srgbClr val="FFF499"/>
                </a:gs>
              </a:gsLst>
              <a:lin ang="2088000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9" name="Freeform: Shape 1458">
              <a:extLst>
                <a:ext uri="{FF2B5EF4-FFF2-40B4-BE49-F238E27FC236}">
                  <a16:creationId xmlns:a16="http://schemas.microsoft.com/office/drawing/2014/main" id="{888D062B-B09E-00B0-1579-73D661B79942}"/>
                </a:ext>
              </a:extLst>
            </p:cNvPr>
            <p:cNvSpPr/>
            <p:nvPr/>
          </p:nvSpPr>
          <p:spPr>
            <a:xfrm>
              <a:off x="1245983" y="3526409"/>
              <a:ext cx="746419" cy="337475"/>
            </a:xfrm>
            <a:custGeom>
              <a:avLst/>
              <a:gdLst>
                <a:gd name="connsiteX0" fmla="*/ 549827 w 746419"/>
                <a:gd name="connsiteY0" fmla="*/ 332275 h 337475"/>
                <a:gd name="connsiteX1" fmla="*/ 526714 w 746419"/>
                <a:gd name="connsiteY1" fmla="*/ 328161 h 337475"/>
                <a:gd name="connsiteX2" fmla="*/ 486023 w 746419"/>
                <a:gd name="connsiteY2" fmla="*/ 325318 h 337475"/>
                <a:gd name="connsiteX3" fmla="*/ 394543 w 746419"/>
                <a:gd name="connsiteY3" fmla="*/ 316866 h 337475"/>
                <a:gd name="connsiteX4" fmla="*/ 340987 w 746419"/>
                <a:gd name="connsiteY4" fmla="*/ 302505 h 337475"/>
                <a:gd name="connsiteX5" fmla="*/ 275014 w 746419"/>
                <a:gd name="connsiteY5" fmla="*/ 278868 h 337475"/>
                <a:gd name="connsiteX6" fmla="*/ 207021 w 746419"/>
                <a:gd name="connsiteY6" fmla="*/ 267349 h 337475"/>
                <a:gd name="connsiteX7" fmla="*/ 191313 w 746419"/>
                <a:gd name="connsiteY7" fmla="*/ 258747 h 337475"/>
                <a:gd name="connsiteX8" fmla="*/ 149949 w 746419"/>
                <a:gd name="connsiteY8" fmla="*/ 236905 h 337475"/>
                <a:gd name="connsiteX9" fmla="*/ 84125 w 746419"/>
                <a:gd name="connsiteY9" fmla="*/ 207659 h 337475"/>
                <a:gd name="connsiteX10" fmla="*/ 23912 w 746419"/>
                <a:gd name="connsiteY10" fmla="*/ 172353 h 337475"/>
                <a:gd name="connsiteX11" fmla="*/ 22266 w 746419"/>
                <a:gd name="connsiteY11" fmla="*/ 149689 h 337475"/>
                <a:gd name="connsiteX12" fmla="*/ 126 w 746419"/>
                <a:gd name="connsiteY12" fmla="*/ 125529 h 337475"/>
                <a:gd name="connsiteX13" fmla="*/ 3716 w 746419"/>
                <a:gd name="connsiteY13" fmla="*/ 51702 h 337475"/>
                <a:gd name="connsiteX14" fmla="*/ 140524 w 746419"/>
                <a:gd name="connsiteY14" fmla="*/ 2783 h 337475"/>
                <a:gd name="connsiteX15" fmla="*/ 158401 w 746419"/>
                <a:gd name="connsiteY15" fmla="*/ 3381 h 337475"/>
                <a:gd name="connsiteX16" fmla="*/ 177924 w 746419"/>
                <a:gd name="connsiteY16" fmla="*/ 1736 h 337475"/>
                <a:gd name="connsiteX17" fmla="*/ 205675 w 746419"/>
                <a:gd name="connsiteY17" fmla="*/ 315 h 337475"/>
                <a:gd name="connsiteX18" fmla="*/ 215399 w 746419"/>
                <a:gd name="connsiteY18" fmla="*/ 2035 h 337475"/>
                <a:gd name="connsiteX19" fmla="*/ 242626 w 746419"/>
                <a:gd name="connsiteY19" fmla="*/ 6822 h 337475"/>
                <a:gd name="connsiteX20" fmla="*/ 259456 w 746419"/>
                <a:gd name="connsiteY20" fmla="*/ 8094 h 337475"/>
                <a:gd name="connsiteX21" fmla="*/ 264916 w 746419"/>
                <a:gd name="connsiteY21" fmla="*/ 8468 h 337475"/>
                <a:gd name="connsiteX22" fmla="*/ 272246 w 746419"/>
                <a:gd name="connsiteY22" fmla="*/ 9066 h 337475"/>
                <a:gd name="connsiteX23" fmla="*/ 370832 w 746419"/>
                <a:gd name="connsiteY23" fmla="*/ 30758 h 337475"/>
                <a:gd name="connsiteX24" fmla="*/ 398657 w 746419"/>
                <a:gd name="connsiteY24" fmla="*/ 38388 h 337475"/>
                <a:gd name="connsiteX25" fmla="*/ 434636 w 746419"/>
                <a:gd name="connsiteY25" fmla="*/ 48934 h 337475"/>
                <a:gd name="connsiteX26" fmla="*/ 466501 w 746419"/>
                <a:gd name="connsiteY26" fmla="*/ 58359 h 337475"/>
                <a:gd name="connsiteX27" fmla="*/ 497318 w 746419"/>
                <a:gd name="connsiteY27" fmla="*/ 71374 h 337475"/>
                <a:gd name="connsiteX28" fmla="*/ 523049 w 746419"/>
                <a:gd name="connsiteY28" fmla="*/ 82669 h 337475"/>
                <a:gd name="connsiteX29" fmla="*/ 527088 w 746419"/>
                <a:gd name="connsiteY29" fmla="*/ 83417 h 337475"/>
                <a:gd name="connsiteX30" fmla="*/ 533596 w 746419"/>
                <a:gd name="connsiteY30" fmla="*/ 83716 h 337475"/>
                <a:gd name="connsiteX31" fmla="*/ 541450 w 746419"/>
                <a:gd name="connsiteY31" fmla="*/ 84090 h 337475"/>
                <a:gd name="connsiteX32" fmla="*/ 550800 w 746419"/>
                <a:gd name="connsiteY32" fmla="*/ 86259 h 337475"/>
                <a:gd name="connsiteX33" fmla="*/ 563366 w 746419"/>
                <a:gd name="connsiteY33" fmla="*/ 94786 h 337475"/>
                <a:gd name="connsiteX34" fmla="*/ 569125 w 746419"/>
                <a:gd name="connsiteY34" fmla="*/ 99424 h 337475"/>
                <a:gd name="connsiteX35" fmla="*/ 585207 w 746419"/>
                <a:gd name="connsiteY35" fmla="*/ 105109 h 337475"/>
                <a:gd name="connsiteX36" fmla="*/ 602636 w 746419"/>
                <a:gd name="connsiteY36" fmla="*/ 110868 h 337475"/>
                <a:gd name="connsiteX37" fmla="*/ 614753 w 746419"/>
                <a:gd name="connsiteY37" fmla="*/ 120742 h 337475"/>
                <a:gd name="connsiteX38" fmla="*/ 619540 w 746419"/>
                <a:gd name="connsiteY38" fmla="*/ 125529 h 337475"/>
                <a:gd name="connsiteX39" fmla="*/ 632182 w 746419"/>
                <a:gd name="connsiteY39" fmla="*/ 130540 h 337475"/>
                <a:gd name="connsiteX40" fmla="*/ 642803 w 746419"/>
                <a:gd name="connsiteY40" fmla="*/ 133682 h 337475"/>
                <a:gd name="connsiteX41" fmla="*/ 660082 w 746419"/>
                <a:gd name="connsiteY41" fmla="*/ 145201 h 337475"/>
                <a:gd name="connsiteX42" fmla="*/ 663822 w 746419"/>
                <a:gd name="connsiteY42" fmla="*/ 148418 h 337475"/>
                <a:gd name="connsiteX43" fmla="*/ 685513 w 746419"/>
                <a:gd name="connsiteY43" fmla="*/ 163677 h 337475"/>
                <a:gd name="connsiteX44" fmla="*/ 744830 w 746419"/>
                <a:gd name="connsiteY44" fmla="*/ 250519 h 337475"/>
                <a:gd name="connsiteX45" fmla="*/ 734657 w 746419"/>
                <a:gd name="connsiteY45" fmla="*/ 295324 h 337475"/>
                <a:gd name="connsiteX46" fmla="*/ 676912 w 746419"/>
                <a:gd name="connsiteY46" fmla="*/ 324944 h 337475"/>
                <a:gd name="connsiteX47" fmla="*/ 602636 w 746419"/>
                <a:gd name="connsiteY47" fmla="*/ 336838 h 337475"/>
                <a:gd name="connsiteX48" fmla="*/ 549827 w 746419"/>
                <a:gd name="connsiteY48" fmla="*/ 332050 h 33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46419" h="337475">
                  <a:moveTo>
                    <a:pt x="549827" y="332275"/>
                  </a:moveTo>
                  <a:cubicBezTo>
                    <a:pt x="542347" y="330779"/>
                    <a:pt x="534643" y="329208"/>
                    <a:pt x="526714" y="328161"/>
                  </a:cubicBezTo>
                  <a:cubicBezTo>
                    <a:pt x="517514" y="326889"/>
                    <a:pt x="494326" y="335790"/>
                    <a:pt x="486023" y="325318"/>
                  </a:cubicBezTo>
                  <a:cubicBezTo>
                    <a:pt x="480488" y="309236"/>
                    <a:pt x="426632" y="324122"/>
                    <a:pt x="394543" y="316866"/>
                  </a:cubicBezTo>
                  <a:cubicBezTo>
                    <a:pt x="376292" y="312677"/>
                    <a:pt x="358939" y="307666"/>
                    <a:pt x="340987" y="302505"/>
                  </a:cubicBezTo>
                  <a:cubicBezTo>
                    <a:pt x="318323" y="295997"/>
                    <a:pt x="297379" y="285749"/>
                    <a:pt x="275014" y="278868"/>
                  </a:cubicBezTo>
                  <a:cubicBezTo>
                    <a:pt x="253322" y="272211"/>
                    <a:pt x="227591" y="275577"/>
                    <a:pt x="207021" y="267349"/>
                  </a:cubicBezTo>
                  <a:cubicBezTo>
                    <a:pt x="201710" y="265254"/>
                    <a:pt x="196998" y="260916"/>
                    <a:pt x="191313" y="258747"/>
                  </a:cubicBezTo>
                  <a:cubicBezTo>
                    <a:pt x="174408" y="252164"/>
                    <a:pt x="164161" y="247901"/>
                    <a:pt x="149949" y="236905"/>
                  </a:cubicBezTo>
                  <a:cubicBezTo>
                    <a:pt x="132222" y="223142"/>
                    <a:pt x="105294" y="215513"/>
                    <a:pt x="84125" y="207659"/>
                  </a:cubicBezTo>
                  <a:cubicBezTo>
                    <a:pt x="68044" y="201750"/>
                    <a:pt x="34533" y="187612"/>
                    <a:pt x="23912" y="172353"/>
                  </a:cubicBezTo>
                  <a:cubicBezTo>
                    <a:pt x="16282" y="161507"/>
                    <a:pt x="24809" y="160909"/>
                    <a:pt x="22266" y="149689"/>
                  </a:cubicBezTo>
                  <a:cubicBezTo>
                    <a:pt x="19648" y="138095"/>
                    <a:pt x="275" y="135028"/>
                    <a:pt x="126" y="125529"/>
                  </a:cubicBezTo>
                  <a:cubicBezTo>
                    <a:pt x="-24" y="116029"/>
                    <a:pt x="-697" y="78330"/>
                    <a:pt x="3716" y="51702"/>
                  </a:cubicBezTo>
                  <a:cubicBezTo>
                    <a:pt x="12916" y="-3425"/>
                    <a:pt x="93775" y="614"/>
                    <a:pt x="140524" y="2783"/>
                  </a:cubicBezTo>
                  <a:cubicBezTo>
                    <a:pt x="147481" y="3082"/>
                    <a:pt x="153539" y="3381"/>
                    <a:pt x="158401" y="3381"/>
                  </a:cubicBezTo>
                  <a:cubicBezTo>
                    <a:pt x="164834" y="3381"/>
                    <a:pt x="171192" y="2633"/>
                    <a:pt x="177924" y="1736"/>
                  </a:cubicBezTo>
                  <a:cubicBezTo>
                    <a:pt x="186900" y="614"/>
                    <a:pt x="196100" y="-583"/>
                    <a:pt x="205675" y="315"/>
                  </a:cubicBezTo>
                  <a:cubicBezTo>
                    <a:pt x="209041" y="614"/>
                    <a:pt x="212182" y="1212"/>
                    <a:pt x="215399" y="2035"/>
                  </a:cubicBezTo>
                  <a:cubicBezTo>
                    <a:pt x="224300" y="4428"/>
                    <a:pt x="232453" y="5850"/>
                    <a:pt x="242626" y="6822"/>
                  </a:cubicBezTo>
                  <a:cubicBezTo>
                    <a:pt x="247936" y="7346"/>
                    <a:pt x="253472" y="7720"/>
                    <a:pt x="259456" y="8094"/>
                  </a:cubicBezTo>
                  <a:lnTo>
                    <a:pt x="264916" y="8468"/>
                  </a:lnTo>
                  <a:cubicBezTo>
                    <a:pt x="267384" y="8617"/>
                    <a:pt x="269778" y="8842"/>
                    <a:pt x="272246" y="9066"/>
                  </a:cubicBezTo>
                  <a:cubicBezTo>
                    <a:pt x="305158" y="12282"/>
                    <a:pt x="338519" y="21707"/>
                    <a:pt x="370832" y="30758"/>
                  </a:cubicBezTo>
                  <a:cubicBezTo>
                    <a:pt x="380257" y="33376"/>
                    <a:pt x="389532" y="35994"/>
                    <a:pt x="398657" y="38388"/>
                  </a:cubicBezTo>
                  <a:cubicBezTo>
                    <a:pt x="410775" y="41604"/>
                    <a:pt x="422893" y="45344"/>
                    <a:pt x="434636" y="48934"/>
                  </a:cubicBezTo>
                  <a:cubicBezTo>
                    <a:pt x="445108" y="52076"/>
                    <a:pt x="455879" y="55442"/>
                    <a:pt x="466501" y="58359"/>
                  </a:cubicBezTo>
                  <a:cubicBezTo>
                    <a:pt x="477720" y="61426"/>
                    <a:pt x="487669" y="66437"/>
                    <a:pt x="497318" y="71374"/>
                  </a:cubicBezTo>
                  <a:cubicBezTo>
                    <a:pt x="505995" y="75787"/>
                    <a:pt x="514223" y="80051"/>
                    <a:pt x="523049" y="82669"/>
                  </a:cubicBezTo>
                  <a:cubicBezTo>
                    <a:pt x="524171" y="82968"/>
                    <a:pt x="525517" y="83267"/>
                    <a:pt x="527088" y="83417"/>
                  </a:cubicBezTo>
                  <a:cubicBezTo>
                    <a:pt x="529108" y="83641"/>
                    <a:pt x="531277" y="83641"/>
                    <a:pt x="533596" y="83716"/>
                  </a:cubicBezTo>
                  <a:cubicBezTo>
                    <a:pt x="536214" y="83716"/>
                    <a:pt x="538832" y="83791"/>
                    <a:pt x="541450" y="84090"/>
                  </a:cubicBezTo>
                  <a:cubicBezTo>
                    <a:pt x="544965" y="84464"/>
                    <a:pt x="548032" y="85137"/>
                    <a:pt x="550800" y="86259"/>
                  </a:cubicBezTo>
                  <a:cubicBezTo>
                    <a:pt x="556410" y="88428"/>
                    <a:pt x="560075" y="91869"/>
                    <a:pt x="563366" y="94786"/>
                  </a:cubicBezTo>
                  <a:cubicBezTo>
                    <a:pt x="565236" y="96507"/>
                    <a:pt x="567031" y="98152"/>
                    <a:pt x="569125" y="99424"/>
                  </a:cubicBezTo>
                  <a:cubicBezTo>
                    <a:pt x="573688" y="102341"/>
                    <a:pt x="579298" y="103687"/>
                    <a:pt x="585207" y="105109"/>
                  </a:cubicBezTo>
                  <a:cubicBezTo>
                    <a:pt x="590967" y="106455"/>
                    <a:pt x="596876" y="107876"/>
                    <a:pt x="602636" y="110868"/>
                  </a:cubicBezTo>
                  <a:cubicBezTo>
                    <a:pt x="608395" y="113785"/>
                    <a:pt x="611761" y="117525"/>
                    <a:pt x="614753" y="120742"/>
                  </a:cubicBezTo>
                  <a:cubicBezTo>
                    <a:pt x="616324" y="122462"/>
                    <a:pt x="617820" y="124108"/>
                    <a:pt x="619540" y="125529"/>
                  </a:cubicBezTo>
                  <a:cubicBezTo>
                    <a:pt x="623056" y="128371"/>
                    <a:pt x="627095" y="129344"/>
                    <a:pt x="632182" y="130540"/>
                  </a:cubicBezTo>
                  <a:cubicBezTo>
                    <a:pt x="635398" y="131288"/>
                    <a:pt x="639063" y="132186"/>
                    <a:pt x="642803" y="133682"/>
                  </a:cubicBezTo>
                  <a:cubicBezTo>
                    <a:pt x="650358" y="136749"/>
                    <a:pt x="655070" y="140863"/>
                    <a:pt x="660082" y="145201"/>
                  </a:cubicBezTo>
                  <a:cubicBezTo>
                    <a:pt x="661279" y="146248"/>
                    <a:pt x="662475" y="147296"/>
                    <a:pt x="663822" y="148418"/>
                  </a:cubicBezTo>
                  <a:cubicBezTo>
                    <a:pt x="669432" y="153130"/>
                    <a:pt x="677286" y="158291"/>
                    <a:pt x="685513" y="163677"/>
                  </a:cubicBezTo>
                  <a:cubicBezTo>
                    <a:pt x="714760" y="182900"/>
                    <a:pt x="754928" y="209304"/>
                    <a:pt x="744830" y="250519"/>
                  </a:cubicBezTo>
                  <a:cubicBezTo>
                    <a:pt x="739519" y="272585"/>
                    <a:pt x="736452" y="287096"/>
                    <a:pt x="734657" y="295324"/>
                  </a:cubicBezTo>
                  <a:cubicBezTo>
                    <a:pt x="732936" y="303552"/>
                    <a:pt x="712591" y="330928"/>
                    <a:pt x="676912" y="324944"/>
                  </a:cubicBezTo>
                  <a:cubicBezTo>
                    <a:pt x="651704" y="327562"/>
                    <a:pt x="627469" y="334145"/>
                    <a:pt x="602636" y="336838"/>
                  </a:cubicBezTo>
                  <a:cubicBezTo>
                    <a:pt x="583711" y="338932"/>
                    <a:pt x="567031" y="335491"/>
                    <a:pt x="549827" y="332050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5000">
                  <a:srgbClr val="657F29"/>
                </a:gs>
                <a:gs pos="10000">
                  <a:srgbClr val="596D2B"/>
                </a:gs>
                <a:gs pos="15000">
                  <a:srgbClr val="51622C"/>
                </a:gs>
                <a:gs pos="21000">
                  <a:srgbClr val="4F5F2D"/>
                </a:gs>
                <a:gs pos="40000">
                  <a:srgbClr val="758B29"/>
                </a:gs>
                <a:gs pos="51000">
                  <a:srgbClr val="8CA528"/>
                </a:gs>
                <a:gs pos="100000">
                  <a:srgbClr val="284529"/>
                </a:gs>
              </a:gsLst>
              <a:lin ang="10393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0" name="Freeform: Shape 1459">
              <a:extLst>
                <a:ext uri="{FF2B5EF4-FFF2-40B4-BE49-F238E27FC236}">
                  <a16:creationId xmlns:a16="http://schemas.microsoft.com/office/drawing/2014/main" id="{78D12FC6-8E25-7EB0-008E-44ABF4F04BE9}"/>
                </a:ext>
              </a:extLst>
            </p:cNvPr>
            <p:cNvSpPr/>
            <p:nvPr/>
          </p:nvSpPr>
          <p:spPr>
            <a:xfrm>
              <a:off x="1304112" y="3689719"/>
              <a:ext cx="64933" cy="36638"/>
            </a:xfrm>
            <a:custGeom>
              <a:avLst/>
              <a:gdLst>
                <a:gd name="connsiteX0" fmla="*/ 64893 w 64933"/>
                <a:gd name="connsiteY0" fmla="*/ 21535 h 36638"/>
                <a:gd name="connsiteX1" fmla="*/ 30859 w 64933"/>
                <a:gd name="connsiteY1" fmla="*/ 36346 h 36638"/>
                <a:gd name="connsiteX2" fmla="*/ 41 w 64933"/>
                <a:gd name="connsiteY2" fmla="*/ 15103 h 36638"/>
                <a:gd name="connsiteX3" fmla="*/ 34075 w 64933"/>
                <a:gd name="connsiteY3" fmla="*/ 292 h 36638"/>
                <a:gd name="connsiteX4" fmla="*/ 64893 w 64933"/>
                <a:gd name="connsiteY4" fmla="*/ 21535 h 3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33" h="36638">
                  <a:moveTo>
                    <a:pt x="64893" y="21535"/>
                  </a:moveTo>
                  <a:cubicBezTo>
                    <a:pt x="63995" y="31484"/>
                    <a:pt x="48736" y="38141"/>
                    <a:pt x="30859" y="36346"/>
                  </a:cubicBezTo>
                  <a:cubicBezTo>
                    <a:pt x="12982" y="34551"/>
                    <a:pt x="-856" y="25051"/>
                    <a:pt x="41" y="15103"/>
                  </a:cubicBezTo>
                  <a:cubicBezTo>
                    <a:pt x="939" y="5154"/>
                    <a:pt x="16198" y="-1503"/>
                    <a:pt x="34075" y="292"/>
                  </a:cubicBezTo>
                  <a:cubicBezTo>
                    <a:pt x="51952" y="2088"/>
                    <a:pt x="65790" y="11587"/>
                    <a:pt x="64893" y="21535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2066406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1" name="Freeform: Shape 1460">
              <a:extLst>
                <a:ext uri="{FF2B5EF4-FFF2-40B4-BE49-F238E27FC236}">
                  <a16:creationId xmlns:a16="http://schemas.microsoft.com/office/drawing/2014/main" id="{89C61849-2D7C-BC9B-71D9-06CF1E64B38C}"/>
                </a:ext>
              </a:extLst>
            </p:cNvPr>
            <p:cNvSpPr/>
            <p:nvPr/>
          </p:nvSpPr>
          <p:spPr>
            <a:xfrm>
              <a:off x="1318948" y="3693707"/>
              <a:ext cx="30175" cy="16265"/>
            </a:xfrm>
            <a:custGeom>
              <a:avLst/>
              <a:gdLst>
                <a:gd name="connsiteX0" fmla="*/ 30160 w 30175"/>
                <a:gd name="connsiteY0" fmla="*/ 9619 h 16265"/>
                <a:gd name="connsiteX1" fmla="*/ 14377 w 30175"/>
                <a:gd name="connsiteY1" fmla="*/ 16126 h 16265"/>
                <a:gd name="connsiteX2" fmla="*/ 16 w 30175"/>
                <a:gd name="connsiteY2" fmla="*/ 6627 h 16265"/>
                <a:gd name="connsiteX3" fmla="*/ 15798 w 30175"/>
                <a:gd name="connsiteY3" fmla="*/ 119 h 16265"/>
                <a:gd name="connsiteX4" fmla="*/ 30160 w 30175"/>
                <a:gd name="connsiteY4" fmla="*/ 9544 h 1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75" h="16265">
                  <a:moveTo>
                    <a:pt x="30160" y="9619"/>
                  </a:moveTo>
                  <a:cubicBezTo>
                    <a:pt x="29786" y="14032"/>
                    <a:pt x="22680" y="16949"/>
                    <a:pt x="14377" y="16126"/>
                  </a:cubicBezTo>
                  <a:cubicBezTo>
                    <a:pt x="6074" y="15304"/>
                    <a:pt x="-359" y="11040"/>
                    <a:pt x="16" y="6627"/>
                  </a:cubicBezTo>
                  <a:cubicBezTo>
                    <a:pt x="389" y="2214"/>
                    <a:pt x="7495" y="-629"/>
                    <a:pt x="15798" y="119"/>
                  </a:cubicBezTo>
                  <a:cubicBezTo>
                    <a:pt x="24101" y="942"/>
                    <a:pt x="30534" y="5131"/>
                    <a:pt x="30160" y="9544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562378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2" name="Freeform: Shape 1461">
              <a:extLst>
                <a:ext uri="{FF2B5EF4-FFF2-40B4-BE49-F238E27FC236}">
                  <a16:creationId xmlns:a16="http://schemas.microsoft.com/office/drawing/2014/main" id="{EB26F514-C6E7-8D96-6D5D-2F9D27AEF097}"/>
                </a:ext>
              </a:extLst>
            </p:cNvPr>
            <p:cNvSpPr/>
            <p:nvPr/>
          </p:nvSpPr>
          <p:spPr>
            <a:xfrm>
              <a:off x="1406292" y="3737936"/>
              <a:ext cx="55799" cy="50341"/>
            </a:xfrm>
            <a:custGeom>
              <a:avLst/>
              <a:gdLst>
                <a:gd name="connsiteX0" fmla="*/ 53668 w 55799"/>
                <a:gd name="connsiteY0" fmla="*/ 45874 h 50341"/>
                <a:gd name="connsiteX1" fmla="*/ 17241 w 55799"/>
                <a:gd name="connsiteY1" fmla="*/ 39441 h 50341"/>
                <a:gd name="connsiteX2" fmla="*/ 2132 w 55799"/>
                <a:gd name="connsiteY2" fmla="*/ 4435 h 50341"/>
                <a:gd name="connsiteX3" fmla="*/ 38559 w 55799"/>
                <a:gd name="connsiteY3" fmla="*/ 10867 h 50341"/>
                <a:gd name="connsiteX4" fmla="*/ 53668 w 55799"/>
                <a:gd name="connsiteY4" fmla="*/ 45874 h 5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9" h="50341">
                  <a:moveTo>
                    <a:pt x="53668" y="45874"/>
                  </a:moveTo>
                  <a:cubicBezTo>
                    <a:pt x="47759" y="53803"/>
                    <a:pt x="31453" y="50885"/>
                    <a:pt x="17241" y="39441"/>
                  </a:cubicBezTo>
                  <a:cubicBezTo>
                    <a:pt x="3029" y="27997"/>
                    <a:pt x="-3778" y="12289"/>
                    <a:pt x="2132" y="4435"/>
                  </a:cubicBezTo>
                  <a:cubicBezTo>
                    <a:pt x="8041" y="-3419"/>
                    <a:pt x="24347" y="-577"/>
                    <a:pt x="38559" y="10867"/>
                  </a:cubicBezTo>
                  <a:cubicBezTo>
                    <a:pt x="52771" y="22312"/>
                    <a:pt x="59578" y="37945"/>
                    <a:pt x="53668" y="45874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896876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3" name="Freeform: Shape 1462">
              <a:extLst>
                <a:ext uri="{FF2B5EF4-FFF2-40B4-BE49-F238E27FC236}">
                  <a16:creationId xmlns:a16="http://schemas.microsoft.com/office/drawing/2014/main" id="{6AA76838-9A24-3FFD-9BD2-F9B5895CBB3C}"/>
                </a:ext>
              </a:extLst>
            </p:cNvPr>
            <p:cNvSpPr/>
            <p:nvPr/>
          </p:nvSpPr>
          <p:spPr>
            <a:xfrm>
              <a:off x="1422408" y="3744954"/>
              <a:ext cx="25737" cy="23033"/>
            </a:xfrm>
            <a:custGeom>
              <a:avLst/>
              <a:gdLst>
                <a:gd name="connsiteX0" fmla="*/ 24837 w 25737"/>
                <a:gd name="connsiteY0" fmla="*/ 21128 h 23033"/>
                <a:gd name="connsiteX1" fmla="*/ 8156 w 25737"/>
                <a:gd name="connsiteY1" fmla="*/ 17837 h 23033"/>
                <a:gd name="connsiteX2" fmla="*/ 901 w 25737"/>
                <a:gd name="connsiteY2" fmla="*/ 1905 h 23033"/>
                <a:gd name="connsiteX3" fmla="*/ 17581 w 25737"/>
                <a:gd name="connsiteY3" fmla="*/ 5196 h 23033"/>
                <a:gd name="connsiteX4" fmla="*/ 24837 w 25737"/>
                <a:gd name="connsiteY4" fmla="*/ 21128 h 2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37" h="23033">
                  <a:moveTo>
                    <a:pt x="24837" y="21128"/>
                  </a:moveTo>
                  <a:cubicBezTo>
                    <a:pt x="22219" y="24644"/>
                    <a:pt x="14739" y="23148"/>
                    <a:pt x="8156" y="17837"/>
                  </a:cubicBezTo>
                  <a:cubicBezTo>
                    <a:pt x="1574" y="12526"/>
                    <a:pt x="-1717" y="5420"/>
                    <a:pt x="901" y="1905"/>
                  </a:cubicBezTo>
                  <a:cubicBezTo>
                    <a:pt x="3519" y="-1611"/>
                    <a:pt x="10999" y="-115"/>
                    <a:pt x="17581" y="5196"/>
                  </a:cubicBezTo>
                  <a:cubicBezTo>
                    <a:pt x="24163" y="10507"/>
                    <a:pt x="27455" y="17613"/>
                    <a:pt x="24837" y="21128"/>
                  </a:cubicBezTo>
                  <a:close/>
                </a:path>
              </a:pathLst>
            </a:custGeom>
            <a:gradFill>
              <a:gsLst>
                <a:gs pos="3000">
                  <a:srgbClr val="B1BD2E"/>
                </a:gs>
                <a:gs pos="9000">
                  <a:srgbClr val="AEBC2B"/>
                </a:gs>
                <a:gs pos="50000">
                  <a:srgbClr val="A3B920"/>
                </a:gs>
                <a:gs pos="95000">
                  <a:srgbClr val="A0B81D"/>
                </a:gs>
              </a:gsLst>
              <a:lin ang="1755927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4" name="Freeform: Shape 1463">
              <a:extLst>
                <a:ext uri="{FF2B5EF4-FFF2-40B4-BE49-F238E27FC236}">
                  <a16:creationId xmlns:a16="http://schemas.microsoft.com/office/drawing/2014/main" id="{A9569174-32F6-8414-AC84-EFE9A7D6E072}"/>
                </a:ext>
              </a:extLst>
            </p:cNvPr>
            <p:cNvSpPr/>
            <p:nvPr/>
          </p:nvSpPr>
          <p:spPr>
            <a:xfrm>
              <a:off x="1495603" y="3749497"/>
              <a:ext cx="55799" cy="50374"/>
            </a:xfrm>
            <a:custGeom>
              <a:avLst/>
              <a:gdLst>
                <a:gd name="connsiteX0" fmla="*/ 53668 w 55799"/>
                <a:gd name="connsiteY0" fmla="*/ 45907 h 50374"/>
                <a:gd name="connsiteX1" fmla="*/ 17241 w 55799"/>
                <a:gd name="connsiteY1" fmla="*/ 39474 h 50374"/>
                <a:gd name="connsiteX2" fmla="*/ 2132 w 55799"/>
                <a:gd name="connsiteY2" fmla="*/ 4468 h 50374"/>
                <a:gd name="connsiteX3" fmla="*/ 38559 w 55799"/>
                <a:gd name="connsiteY3" fmla="*/ 10900 h 50374"/>
                <a:gd name="connsiteX4" fmla="*/ 53668 w 55799"/>
                <a:gd name="connsiteY4" fmla="*/ 45907 h 5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9" h="50374">
                  <a:moveTo>
                    <a:pt x="53668" y="45907"/>
                  </a:moveTo>
                  <a:cubicBezTo>
                    <a:pt x="47759" y="53835"/>
                    <a:pt x="31453" y="50918"/>
                    <a:pt x="17241" y="39474"/>
                  </a:cubicBezTo>
                  <a:cubicBezTo>
                    <a:pt x="3029" y="28030"/>
                    <a:pt x="-3778" y="12322"/>
                    <a:pt x="2132" y="4468"/>
                  </a:cubicBezTo>
                  <a:cubicBezTo>
                    <a:pt x="8041" y="-3461"/>
                    <a:pt x="24347" y="-544"/>
                    <a:pt x="38559" y="10900"/>
                  </a:cubicBezTo>
                  <a:cubicBezTo>
                    <a:pt x="52771" y="22345"/>
                    <a:pt x="59577" y="37978"/>
                    <a:pt x="53668" y="45907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107204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5" name="Freeform: Shape 1464">
              <a:extLst>
                <a:ext uri="{FF2B5EF4-FFF2-40B4-BE49-F238E27FC236}">
                  <a16:creationId xmlns:a16="http://schemas.microsoft.com/office/drawing/2014/main" id="{948B06A8-5360-E5F5-B8C5-B8CBBCC3C4B2}"/>
                </a:ext>
              </a:extLst>
            </p:cNvPr>
            <p:cNvSpPr/>
            <p:nvPr/>
          </p:nvSpPr>
          <p:spPr>
            <a:xfrm>
              <a:off x="1511719" y="3756623"/>
              <a:ext cx="25737" cy="23033"/>
            </a:xfrm>
            <a:custGeom>
              <a:avLst/>
              <a:gdLst>
                <a:gd name="connsiteX0" fmla="*/ 24837 w 25737"/>
                <a:gd name="connsiteY0" fmla="*/ 21128 h 23033"/>
                <a:gd name="connsiteX1" fmla="*/ 8156 w 25737"/>
                <a:gd name="connsiteY1" fmla="*/ 17837 h 23033"/>
                <a:gd name="connsiteX2" fmla="*/ 901 w 25737"/>
                <a:gd name="connsiteY2" fmla="*/ 1905 h 23033"/>
                <a:gd name="connsiteX3" fmla="*/ 17581 w 25737"/>
                <a:gd name="connsiteY3" fmla="*/ 5196 h 23033"/>
                <a:gd name="connsiteX4" fmla="*/ 24837 w 25737"/>
                <a:gd name="connsiteY4" fmla="*/ 21128 h 2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37" h="23033">
                  <a:moveTo>
                    <a:pt x="24837" y="21128"/>
                  </a:moveTo>
                  <a:cubicBezTo>
                    <a:pt x="22219" y="24644"/>
                    <a:pt x="14739" y="23148"/>
                    <a:pt x="8156" y="17837"/>
                  </a:cubicBezTo>
                  <a:cubicBezTo>
                    <a:pt x="1574" y="12526"/>
                    <a:pt x="-1717" y="5420"/>
                    <a:pt x="901" y="1905"/>
                  </a:cubicBezTo>
                  <a:cubicBezTo>
                    <a:pt x="3519" y="-1611"/>
                    <a:pt x="10924" y="-115"/>
                    <a:pt x="17581" y="5196"/>
                  </a:cubicBezTo>
                  <a:cubicBezTo>
                    <a:pt x="24163" y="10507"/>
                    <a:pt x="27455" y="17613"/>
                    <a:pt x="24837" y="21128"/>
                  </a:cubicBezTo>
                  <a:close/>
                </a:path>
              </a:pathLst>
            </a:custGeom>
            <a:gradFill>
              <a:gsLst>
                <a:gs pos="3000">
                  <a:srgbClr val="B1BD2E"/>
                </a:gs>
                <a:gs pos="9000">
                  <a:srgbClr val="AEBC2B"/>
                </a:gs>
                <a:gs pos="50000">
                  <a:srgbClr val="A3B920"/>
                </a:gs>
                <a:gs pos="95000">
                  <a:srgbClr val="A0B81D"/>
                </a:gs>
              </a:gsLst>
              <a:lin ang="1755749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6" name="Freeform: Shape 1465">
              <a:extLst>
                <a:ext uri="{FF2B5EF4-FFF2-40B4-BE49-F238E27FC236}">
                  <a16:creationId xmlns:a16="http://schemas.microsoft.com/office/drawing/2014/main" id="{7DFE0EE1-7F86-B50A-5458-680A88A92929}"/>
                </a:ext>
              </a:extLst>
            </p:cNvPr>
            <p:cNvSpPr/>
            <p:nvPr/>
          </p:nvSpPr>
          <p:spPr>
            <a:xfrm>
              <a:off x="1585496" y="3804017"/>
              <a:ext cx="64508" cy="37377"/>
            </a:xfrm>
            <a:custGeom>
              <a:avLst/>
              <a:gdLst>
                <a:gd name="connsiteX0" fmla="*/ 64381 w 64508"/>
                <a:gd name="connsiteY0" fmla="*/ 13228 h 37377"/>
                <a:gd name="connsiteX1" fmla="*/ 35134 w 64508"/>
                <a:gd name="connsiteY1" fmla="*/ 36566 h 37377"/>
                <a:gd name="connsiteX2" fmla="*/ 128 w 64508"/>
                <a:gd name="connsiteY2" fmla="*/ 24149 h 37377"/>
                <a:gd name="connsiteX3" fmla="*/ 29374 w 64508"/>
                <a:gd name="connsiteY3" fmla="*/ 812 h 37377"/>
                <a:gd name="connsiteX4" fmla="*/ 64306 w 64508"/>
                <a:gd name="connsiteY4" fmla="*/ 13228 h 3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8" h="37377">
                  <a:moveTo>
                    <a:pt x="64381" y="13228"/>
                  </a:moveTo>
                  <a:cubicBezTo>
                    <a:pt x="65951" y="23102"/>
                    <a:pt x="52861" y="33499"/>
                    <a:pt x="35134" y="36566"/>
                  </a:cubicBezTo>
                  <a:cubicBezTo>
                    <a:pt x="17406" y="39558"/>
                    <a:pt x="1699" y="34023"/>
                    <a:pt x="128" y="24149"/>
                  </a:cubicBezTo>
                  <a:cubicBezTo>
                    <a:pt x="-1443" y="14275"/>
                    <a:pt x="11647" y="3878"/>
                    <a:pt x="29374" y="812"/>
                  </a:cubicBezTo>
                  <a:cubicBezTo>
                    <a:pt x="47102" y="-2180"/>
                    <a:pt x="62735" y="3355"/>
                    <a:pt x="64306" y="13228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794606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7" name="Freeform: Shape 1466">
              <a:extLst>
                <a:ext uri="{FF2B5EF4-FFF2-40B4-BE49-F238E27FC236}">
                  <a16:creationId xmlns:a16="http://schemas.microsoft.com/office/drawing/2014/main" id="{71F98849-2D69-CF70-A08D-515A9A6819CC}"/>
                </a:ext>
              </a:extLst>
            </p:cNvPr>
            <p:cNvSpPr/>
            <p:nvPr/>
          </p:nvSpPr>
          <p:spPr>
            <a:xfrm>
              <a:off x="1598962" y="3809131"/>
              <a:ext cx="29896" cy="16594"/>
            </a:xfrm>
            <a:custGeom>
              <a:avLst/>
              <a:gdLst>
                <a:gd name="connsiteX0" fmla="*/ 29821 w 29896"/>
                <a:gd name="connsiteY0" fmla="*/ 5720 h 16594"/>
                <a:gd name="connsiteX1" fmla="*/ 16208 w 29896"/>
                <a:gd name="connsiteY1" fmla="*/ 16192 h 16594"/>
                <a:gd name="connsiteX2" fmla="*/ 51 w 29896"/>
                <a:gd name="connsiteY2" fmla="*/ 10807 h 16594"/>
                <a:gd name="connsiteX3" fmla="*/ 13739 w 29896"/>
                <a:gd name="connsiteY3" fmla="*/ 410 h 16594"/>
                <a:gd name="connsiteX4" fmla="*/ 29896 w 29896"/>
                <a:gd name="connsiteY4" fmla="*/ 5795 h 1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" h="16594">
                  <a:moveTo>
                    <a:pt x="29821" y="5720"/>
                  </a:moveTo>
                  <a:cubicBezTo>
                    <a:pt x="30495" y="10133"/>
                    <a:pt x="24361" y="14771"/>
                    <a:pt x="16208" y="16192"/>
                  </a:cubicBezTo>
                  <a:cubicBezTo>
                    <a:pt x="7980" y="17613"/>
                    <a:pt x="724" y="15145"/>
                    <a:pt x="51" y="10807"/>
                  </a:cubicBezTo>
                  <a:cubicBezTo>
                    <a:pt x="-622" y="6468"/>
                    <a:pt x="5437" y="1756"/>
                    <a:pt x="13739" y="410"/>
                  </a:cubicBezTo>
                  <a:cubicBezTo>
                    <a:pt x="21967" y="-1012"/>
                    <a:pt x="29223" y="1382"/>
                    <a:pt x="29896" y="5795"/>
                  </a:cubicBezTo>
                  <a:close/>
                </a:path>
              </a:pathLst>
            </a:custGeom>
            <a:gradFill>
              <a:gsLst>
                <a:gs pos="3000">
                  <a:srgbClr val="B1BD2E"/>
                </a:gs>
                <a:gs pos="9000">
                  <a:srgbClr val="AEBC2B"/>
                </a:gs>
                <a:gs pos="50000">
                  <a:srgbClr val="A3B920"/>
                </a:gs>
                <a:gs pos="95000">
                  <a:srgbClr val="A0B81D"/>
                </a:gs>
              </a:gsLst>
              <a:lin ang="1627816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8" name="Freeform: Shape 1467">
              <a:extLst>
                <a:ext uri="{FF2B5EF4-FFF2-40B4-BE49-F238E27FC236}">
                  <a16:creationId xmlns:a16="http://schemas.microsoft.com/office/drawing/2014/main" id="{25C55260-CFAA-6287-4276-1B4FB4B995A6}"/>
                </a:ext>
              </a:extLst>
            </p:cNvPr>
            <p:cNvSpPr/>
            <p:nvPr/>
          </p:nvSpPr>
          <p:spPr>
            <a:xfrm>
              <a:off x="1710112" y="3798856"/>
              <a:ext cx="64508" cy="37377"/>
            </a:xfrm>
            <a:custGeom>
              <a:avLst/>
              <a:gdLst>
                <a:gd name="connsiteX0" fmla="*/ 64381 w 64508"/>
                <a:gd name="connsiteY0" fmla="*/ 13228 h 37377"/>
                <a:gd name="connsiteX1" fmla="*/ 35134 w 64508"/>
                <a:gd name="connsiteY1" fmla="*/ 36566 h 37377"/>
                <a:gd name="connsiteX2" fmla="*/ 128 w 64508"/>
                <a:gd name="connsiteY2" fmla="*/ 24149 h 37377"/>
                <a:gd name="connsiteX3" fmla="*/ 29374 w 64508"/>
                <a:gd name="connsiteY3" fmla="*/ 812 h 37377"/>
                <a:gd name="connsiteX4" fmla="*/ 64381 w 64508"/>
                <a:gd name="connsiteY4" fmla="*/ 13228 h 3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8" h="37377">
                  <a:moveTo>
                    <a:pt x="64381" y="13228"/>
                  </a:moveTo>
                  <a:cubicBezTo>
                    <a:pt x="65951" y="23102"/>
                    <a:pt x="52861" y="33499"/>
                    <a:pt x="35134" y="36566"/>
                  </a:cubicBezTo>
                  <a:cubicBezTo>
                    <a:pt x="17406" y="39558"/>
                    <a:pt x="1773" y="34023"/>
                    <a:pt x="128" y="24149"/>
                  </a:cubicBezTo>
                  <a:cubicBezTo>
                    <a:pt x="-1443" y="14275"/>
                    <a:pt x="11647" y="3878"/>
                    <a:pt x="29374" y="812"/>
                  </a:cubicBezTo>
                  <a:cubicBezTo>
                    <a:pt x="47102" y="-2180"/>
                    <a:pt x="62810" y="3355"/>
                    <a:pt x="64381" y="13228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1978216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9" name="Freeform: Shape 1468">
              <a:extLst>
                <a:ext uri="{FF2B5EF4-FFF2-40B4-BE49-F238E27FC236}">
                  <a16:creationId xmlns:a16="http://schemas.microsoft.com/office/drawing/2014/main" id="{5DAF1E26-EDFA-5A13-68B8-44463097D5F5}"/>
                </a:ext>
              </a:extLst>
            </p:cNvPr>
            <p:cNvSpPr/>
            <p:nvPr/>
          </p:nvSpPr>
          <p:spPr>
            <a:xfrm>
              <a:off x="1723503" y="3803820"/>
              <a:ext cx="29872" cy="16595"/>
            </a:xfrm>
            <a:custGeom>
              <a:avLst/>
              <a:gdLst>
                <a:gd name="connsiteX0" fmla="*/ 29821 w 29872"/>
                <a:gd name="connsiteY0" fmla="*/ 5795 h 16595"/>
                <a:gd name="connsiteX1" fmla="*/ 16208 w 29872"/>
                <a:gd name="connsiteY1" fmla="*/ 16192 h 16595"/>
                <a:gd name="connsiteX2" fmla="*/ 51 w 29872"/>
                <a:gd name="connsiteY2" fmla="*/ 10807 h 16595"/>
                <a:gd name="connsiteX3" fmla="*/ 13665 w 29872"/>
                <a:gd name="connsiteY3" fmla="*/ 410 h 16595"/>
                <a:gd name="connsiteX4" fmla="*/ 29821 w 29872"/>
                <a:gd name="connsiteY4" fmla="*/ 5795 h 1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72" h="16595">
                  <a:moveTo>
                    <a:pt x="29821" y="5795"/>
                  </a:moveTo>
                  <a:cubicBezTo>
                    <a:pt x="30494" y="10134"/>
                    <a:pt x="24436" y="14846"/>
                    <a:pt x="16208" y="16192"/>
                  </a:cubicBezTo>
                  <a:cubicBezTo>
                    <a:pt x="7980" y="17614"/>
                    <a:pt x="724" y="15145"/>
                    <a:pt x="51" y="10807"/>
                  </a:cubicBezTo>
                  <a:cubicBezTo>
                    <a:pt x="-622" y="6468"/>
                    <a:pt x="5437" y="1756"/>
                    <a:pt x="13665" y="410"/>
                  </a:cubicBezTo>
                  <a:cubicBezTo>
                    <a:pt x="21893" y="-1012"/>
                    <a:pt x="29148" y="1382"/>
                    <a:pt x="29821" y="5795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473463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0" name="Freeform: Shape 1469">
              <a:extLst>
                <a:ext uri="{FF2B5EF4-FFF2-40B4-BE49-F238E27FC236}">
                  <a16:creationId xmlns:a16="http://schemas.microsoft.com/office/drawing/2014/main" id="{48A98A5F-B81D-5000-07AB-E200CAC0B25A}"/>
                </a:ext>
              </a:extLst>
            </p:cNvPr>
            <p:cNvSpPr/>
            <p:nvPr/>
          </p:nvSpPr>
          <p:spPr>
            <a:xfrm>
              <a:off x="1809296" y="3834984"/>
              <a:ext cx="64508" cy="37377"/>
            </a:xfrm>
            <a:custGeom>
              <a:avLst/>
              <a:gdLst>
                <a:gd name="connsiteX0" fmla="*/ 64381 w 64508"/>
                <a:gd name="connsiteY0" fmla="*/ 13228 h 37377"/>
                <a:gd name="connsiteX1" fmla="*/ 35134 w 64508"/>
                <a:gd name="connsiteY1" fmla="*/ 36566 h 37377"/>
                <a:gd name="connsiteX2" fmla="*/ 128 w 64508"/>
                <a:gd name="connsiteY2" fmla="*/ 24149 h 37377"/>
                <a:gd name="connsiteX3" fmla="*/ 29374 w 64508"/>
                <a:gd name="connsiteY3" fmla="*/ 812 h 37377"/>
                <a:gd name="connsiteX4" fmla="*/ 64381 w 64508"/>
                <a:gd name="connsiteY4" fmla="*/ 13228 h 3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8" h="37377">
                  <a:moveTo>
                    <a:pt x="64381" y="13228"/>
                  </a:moveTo>
                  <a:cubicBezTo>
                    <a:pt x="65951" y="23102"/>
                    <a:pt x="52861" y="33499"/>
                    <a:pt x="35134" y="36566"/>
                  </a:cubicBezTo>
                  <a:cubicBezTo>
                    <a:pt x="17406" y="39558"/>
                    <a:pt x="1699" y="34023"/>
                    <a:pt x="128" y="24149"/>
                  </a:cubicBezTo>
                  <a:cubicBezTo>
                    <a:pt x="-1443" y="14276"/>
                    <a:pt x="11647" y="3804"/>
                    <a:pt x="29374" y="812"/>
                  </a:cubicBezTo>
                  <a:cubicBezTo>
                    <a:pt x="47102" y="-2180"/>
                    <a:pt x="62810" y="3355"/>
                    <a:pt x="64381" y="13228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536446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1" name="Freeform: Shape 1470">
              <a:extLst>
                <a:ext uri="{FF2B5EF4-FFF2-40B4-BE49-F238E27FC236}">
                  <a16:creationId xmlns:a16="http://schemas.microsoft.com/office/drawing/2014/main" id="{3138232C-8BF5-1652-91DF-132C1469B03B}"/>
                </a:ext>
              </a:extLst>
            </p:cNvPr>
            <p:cNvSpPr/>
            <p:nvPr/>
          </p:nvSpPr>
          <p:spPr>
            <a:xfrm>
              <a:off x="1822751" y="3840030"/>
              <a:ext cx="29883" cy="16595"/>
            </a:xfrm>
            <a:custGeom>
              <a:avLst/>
              <a:gdLst>
                <a:gd name="connsiteX0" fmla="*/ 29832 w 29883"/>
                <a:gd name="connsiteY0" fmla="*/ 5788 h 16595"/>
                <a:gd name="connsiteX1" fmla="*/ 16218 w 29883"/>
                <a:gd name="connsiteY1" fmla="*/ 16185 h 16595"/>
                <a:gd name="connsiteX2" fmla="*/ 62 w 29883"/>
                <a:gd name="connsiteY2" fmla="*/ 10800 h 16595"/>
                <a:gd name="connsiteX3" fmla="*/ 13675 w 29883"/>
                <a:gd name="connsiteY3" fmla="*/ 403 h 16595"/>
                <a:gd name="connsiteX4" fmla="*/ 29832 w 29883"/>
                <a:gd name="connsiteY4" fmla="*/ 5788 h 1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3" h="16595">
                  <a:moveTo>
                    <a:pt x="29832" y="5788"/>
                  </a:moveTo>
                  <a:cubicBezTo>
                    <a:pt x="30505" y="10202"/>
                    <a:pt x="24446" y="14839"/>
                    <a:pt x="16218" y="16185"/>
                  </a:cubicBezTo>
                  <a:cubicBezTo>
                    <a:pt x="7991" y="17607"/>
                    <a:pt x="735" y="15213"/>
                    <a:pt x="62" y="10800"/>
                  </a:cubicBezTo>
                  <a:cubicBezTo>
                    <a:pt x="-686" y="6462"/>
                    <a:pt x="5447" y="1749"/>
                    <a:pt x="13675" y="403"/>
                  </a:cubicBezTo>
                  <a:cubicBezTo>
                    <a:pt x="21903" y="-1018"/>
                    <a:pt x="29159" y="1450"/>
                    <a:pt x="29832" y="5788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473282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2" name="Freeform: Shape 1471">
              <a:extLst>
                <a:ext uri="{FF2B5EF4-FFF2-40B4-BE49-F238E27FC236}">
                  <a16:creationId xmlns:a16="http://schemas.microsoft.com/office/drawing/2014/main" id="{881940CD-A35B-C7D4-CF9B-53C183A46190}"/>
                </a:ext>
              </a:extLst>
            </p:cNvPr>
            <p:cNvSpPr/>
            <p:nvPr/>
          </p:nvSpPr>
          <p:spPr>
            <a:xfrm>
              <a:off x="1909453" y="3809402"/>
              <a:ext cx="64508" cy="37377"/>
            </a:xfrm>
            <a:custGeom>
              <a:avLst/>
              <a:gdLst>
                <a:gd name="connsiteX0" fmla="*/ 64381 w 64508"/>
                <a:gd name="connsiteY0" fmla="*/ 13228 h 37377"/>
                <a:gd name="connsiteX1" fmla="*/ 35134 w 64508"/>
                <a:gd name="connsiteY1" fmla="*/ 36566 h 37377"/>
                <a:gd name="connsiteX2" fmla="*/ 128 w 64508"/>
                <a:gd name="connsiteY2" fmla="*/ 24149 h 37377"/>
                <a:gd name="connsiteX3" fmla="*/ 29374 w 64508"/>
                <a:gd name="connsiteY3" fmla="*/ 812 h 37377"/>
                <a:gd name="connsiteX4" fmla="*/ 64381 w 64508"/>
                <a:gd name="connsiteY4" fmla="*/ 13228 h 3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8" h="37377">
                  <a:moveTo>
                    <a:pt x="64381" y="13228"/>
                  </a:moveTo>
                  <a:cubicBezTo>
                    <a:pt x="65951" y="23102"/>
                    <a:pt x="52861" y="33574"/>
                    <a:pt x="35134" y="36566"/>
                  </a:cubicBezTo>
                  <a:cubicBezTo>
                    <a:pt x="17406" y="39558"/>
                    <a:pt x="1699" y="34023"/>
                    <a:pt x="128" y="24149"/>
                  </a:cubicBezTo>
                  <a:cubicBezTo>
                    <a:pt x="-1443" y="14275"/>
                    <a:pt x="11647" y="3804"/>
                    <a:pt x="29374" y="812"/>
                  </a:cubicBezTo>
                  <a:cubicBezTo>
                    <a:pt x="47102" y="-2180"/>
                    <a:pt x="62735" y="3355"/>
                    <a:pt x="64381" y="13228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50536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3" name="Freeform: Shape 1472">
              <a:extLst>
                <a:ext uri="{FF2B5EF4-FFF2-40B4-BE49-F238E27FC236}">
                  <a16:creationId xmlns:a16="http://schemas.microsoft.com/office/drawing/2014/main" id="{648FE78E-2B73-F743-C149-2CC400606D6E}"/>
                </a:ext>
              </a:extLst>
            </p:cNvPr>
            <p:cNvSpPr/>
            <p:nvPr/>
          </p:nvSpPr>
          <p:spPr>
            <a:xfrm>
              <a:off x="1922844" y="3814442"/>
              <a:ext cx="29883" cy="16601"/>
            </a:xfrm>
            <a:custGeom>
              <a:avLst/>
              <a:gdLst>
                <a:gd name="connsiteX0" fmla="*/ 29821 w 29883"/>
                <a:gd name="connsiteY0" fmla="*/ 5795 h 16601"/>
                <a:gd name="connsiteX1" fmla="*/ 16208 w 29883"/>
                <a:gd name="connsiteY1" fmla="*/ 16192 h 16601"/>
                <a:gd name="connsiteX2" fmla="*/ 51 w 29883"/>
                <a:gd name="connsiteY2" fmla="*/ 10807 h 16601"/>
                <a:gd name="connsiteX3" fmla="*/ 13665 w 29883"/>
                <a:gd name="connsiteY3" fmla="*/ 410 h 16601"/>
                <a:gd name="connsiteX4" fmla="*/ 29821 w 29883"/>
                <a:gd name="connsiteY4" fmla="*/ 5795 h 1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3" h="16601">
                  <a:moveTo>
                    <a:pt x="29821" y="5795"/>
                  </a:moveTo>
                  <a:cubicBezTo>
                    <a:pt x="30569" y="10133"/>
                    <a:pt x="24436" y="14846"/>
                    <a:pt x="16208" y="16192"/>
                  </a:cubicBezTo>
                  <a:cubicBezTo>
                    <a:pt x="7980" y="17613"/>
                    <a:pt x="724" y="15220"/>
                    <a:pt x="51" y="10807"/>
                  </a:cubicBezTo>
                  <a:cubicBezTo>
                    <a:pt x="-622" y="6468"/>
                    <a:pt x="5437" y="1756"/>
                    <a:pt x="13665" y="410"/>
                  </a:cubicBezTo>
                  <a:cubicBezTo>
                    <a:pt x="21893" y="-1012"/>
                    <a:pt x="29148" y="1382"/>
                    <a:pt x="29821" y="5795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473282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4" name="Freeform: Shape 1473">
              <a:extLst>
                <a:ext uri="{FF2B5EF4-FFF2-40B4-BE49-F238E27FC236}">
                  <a16:creationId xmlns:a16="http://schemas.microsoft.com/office/drawing/2014/main" id="{9CAB2D3E-C2D1-567D-59BC-8006EEEE16B6}"/>
                </a:ext>
              </a:extLst>
            </p:cNvPr>
            <p:cNvSpPr/>
            <p:nvPr/>
          </p:nvSpPr>
          <p:spPr>
            <a:xfrm>
              <a:off x="1252536" y="3599088"/>
              <a:ext cx="57756" cy="47986"/>
            </a:xfrm>
            <a:custGeom>
              <a:avLst/>
              <a:gdLst>
                <a:gd name="connsiteX0" fmla="*/ 56105 w 57756"/>
                <a:gd name="connsiteY0" fmla="*/ 42603 h 47986"/>
                <a:gd name="connsiteX1" fmla="*/ 19304 w 57756"/>
                <a:gd name="connsiteY1" fmla="*/ 39087 h 47986"/>
                <a:gd name="connsiteX2" fmla="*/ 1651 w 57756"/>
                <a:gd name="connsiteY2" fmla="*/ 5353 h 47986"/>
                <a:gd name="connsiteX3" fmla="*/ 38452 w 57756"/>
                <a:gd name="connsiteY3" fmla="*/ 8868 h 47986"/>
                <a:gd name="connsiteX4" fmla="*/ 56105 w 57756"/>
                <a:gd name="connsiteY4" fmla="*/ 42603 h 4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56" h="47986">
                  <a:moveTo>
                    <a:pt x="56105" y="42603"/>
                  </a:moveTo>
                  <a:cubicBezTo>
                    <a:pt x="50794" y="50980"/>
                    <a:pt x="34338" y="49410"/>
                    <a:pt x="19304" y="39087"/>
                  </a:cubicBezTo>
                  <a:cubicBezTo>
                    <a:pt x="4269" y="28840"/>
                    <a:pt x="-3660" y="13730"/>
                    <a:pt x="1651" y="5353"/>
                  </a:cubicBezTo>
                  <a:cubicBezTo>
                    <a:pt x="6962" y="-2950"/>
                    <a:pt x="23418" y="-1454"/>
                    <a:pt x="38452" y="8868"/>
                  </a:cubicBezTo>
                  <a:cubicBezTo>
                    <a:pt x="53487" y="19116"/>
                    <a:pt x="61416" y="34225"/>
                    <a:pt x="56105" y="42603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74323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5" name="Freeform: Shape 1474">
              <a:extLst>
                <a:ext uri="{FF2B5EF4-FFF2-40B4-BE49-F238E27FC236}">
                  <a16:creationId xmlns:a16="http://schemas.microsoft.com/office/drawing/2014/main" id="{E45D2562-EC3E-BCDA-A643-DA8792DA04B0}"/>
                </a:ext>
              </a:extLst>
            </p:cNvPr>
            <p:cNvSpPr/>
            <p:nvPr/>
          </p:nvSpPr>
          <p:spPr>
            <a:xfrm>
              <a:off x="1268731" y="3605450"/>
              <a:ext cx="26713" cy="21842"/>
            </a:xfrm>
            <a:custGeom>
              <a:avLst/>
              <a:gdLst>
                <a:gd name="connsiteX0" fmla="*/ 25923 w 26713"/>
                <a:gd name="connsiteY0" fmla="*/ 19561 h 21842"/>
                <a:gd name="connsiteX1" fmla="*/ 9093 w 26713"/>
                <a:gd name="connsiteY1" fmla="*/ 17616 h 21842"/>
                <a:gd name="connsiteX2" fmla="*/ 716 w 26713"/>
                <a:gd name="connsiteY2" fmla="*/ 2282 h 21842"/>
                <a:gd name="connsiteX3" fmla="*/ 17621 w 26713"/>
                <a:gd name="connsiteY3" fmla="*/ 4227 h 21842"/>
                <a:gd name="connsiteX4" fmla="*/ 25998 w 26713"/>
                <a:gd name="connsiteY4" fmla="*/ 19561 h 2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13" h="21842">
                  <a:moveTo>
                    <a:pt x="25923" y="19561"/>
                  </a:moveTo>
                  <a:cubicBezTo>
                    <a:pt x="23605" y="23226"/>
                    <a:pt x="16050" y="22403"/>
                    <a:pt x="9093" y="17616"/>
                  </a:cubicBezTo>
                  <a:cubicBezTo>
                    <a:pt x="2137" y="12829"/>
                    <a:pt x="-1678" y="6022"/>
                    <a:pt x="716" y="2282"/>
                  </a:cubicBezTo>
                  <a:cubicBezTo>
                    <a:pt x="3035" y="-1383"/>
                    <a:pt x="10589" y="-561"/>
                    <a:pt x="17621" y="4227"/>
                  </a:cubicBezTo>
                  <a:cubicBezTo>
                    <a:pt x="24577" y="9014"/>
                    <a:pt x="28392" y="15821"/>
                    <a:pt x="25998" y="19561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730070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6" name="Freeform: Shape 1475">
              <a:extLst>
                <a:ext uri="{FF2B5EF4-FFF2-40B4-BE49-F238E27FC236}">
                  <a16:creationId xmlns:a16="http://schemas.microsoft.com/office/drawing/2014/main" id="{8692C224-005B-6FE8-23BD-CFE172416DAF}"/>
                </a:ext>
              </a:extLst>
            </p:cNvPr>
            <p:cNvSpPr/>
            <p:nvPr/>
          </p:nvSpPr>
          <p:spPr>
            <a:xfrm>
              <a:off x="1248333" y="3526334"/>
              <a:ext cx="744144" cy="305256"/>
            </a:xfrm>
            <a:custGeom>
              <a:avLst/>
              <a:gdLst>
                <a:gd name="connsiteX0" fmla="*/ 552564 w 744144"/>
                <a:gd name="connsiteY0" fmla="*/ 305048 h 305256"/>
                <a:gd name="connsiteX1" fmla="*/ 529824 w 744144"/>
                <a:gd name="connsiteY1" fmla="*/ 300560 h 305256"/>
                <a:gd name="connsiteX2" fmla="*/ 520699 w 744144"/>
                <a:gd name="connsiteY2" fmla="*/ 298391 h 305256"/>
                <a:gd name="connsiteX3" fmla="*/ 510003 w 744144"/>
                <a:gd name="connsiteY3" fmla="*/ 296745 h 305256"/>
                <a:gd name="connsiteX4" fmla="*/ 487712 w 744144"/>
                <a:gd name="connsiteY4" fmla="*/ 291658 h 305256"/>
                <a:gd name="connsiteX5" fmla="*/ 479858 w 744144"/>
                <a:gd name="connsiteY5" fmla="*/ 287171 h 305256"/>
                <a:gd name="connsiteX6" fmla="*/ 476268 w 744144"/>
                <a:gd name="connsiteY6" fmla="*/ 285450 h 305256"/>
                <a:gd name="connsiteX7" fmla="*/ 470583 w 744144"/>
                <a:gd name="connsiteY7" fmla="*/ 285899 h 305256"/>
                <a:gd name="connsiteX8" fmla="*/ 432585 w 744144"/>
                <a:gd name="connsiteY8" fmla="*/ 286722 h 305256"/>
                <a:gd name="connsiteX9" fmla="*/ 361526 w 744144"/>
                <a:gd name="connsiteY9" fmla="*/ 271014 h 305256"/>
                <a:gd name="connsiteX10" fmla="*/ 341180 w 744144"/>
                <a:gd name="connsiteY10" fmla="*/ 265404 h 305256"/>
                <a:gd name="connsiteX11" fmla="*/ 333625 w 744144"/>
                <a:gd name="connsiteY11" fmla="*/ 263384 h 305256"/>
                <a:gd name="connsiteX12" fmla="*/ 241398 w 744144"/>
                <a:gd name="connsiteY12" fmla="*/ 233464 h 305256"/>
                <a:gd name="connsiteX13" fmla="*/ 218958 w 744144"/>
                <a:gd name="connsiteY13" fmla="*/ 224414 h 305256"/>
                <a:gd name="connsiteX14" fmla="*/ 163456 w 744144"/>
                <a:gd name="connsiteY14" fmla="*/ 193970 h 305256"/>
                <a:gd name="connsiteX15" fmla="*/ 100251 w 744144"/>
                <a:gd name="connsiteY15" fmla="*/ 159787 h 305256"/>
                <a:gd name="connsiteX16" fmla="*/ 61654 w 744144"/>
                <a:gd name="connsiteY16" fmla="*/ 136076 h 305256"/>
                <a:gd name="connsiteX17" fmla="*/ 53426 w 744144"/>
                <a:gd name="connsiteY17" fmla="*/ 114982 h 305256"/>
                <a:gd name="connsiteX18" fmla="*/ 52529 w 744144"/>
                <a:gd name="connsiteY18" fmla="*/ 107577 h 305256"/>
                <a:gd name="connsiteX19" fmla="*/ 31136 w 744144"/>
                <a:gd name="connsiteY19" fmla="*/ 94936 h 305256"/>
                <a:gd name="connsiteX20" fmla="*/ 1441 w 744144"/>
                <a:gd name="connsiteY20" fmla="*/ 51702 h 305256"/>
                <a:gd name="connsiteX21" fmla="*/ 138249 w 744144"/>
                <a:gd name="connsiteY21" fmla="*/ 2783 h 305256"/>
                <a:gd name="connsiteX22" fmla="*/ 156126 w 744144"/>
                <a:gd name="connsiteY22" fmla="*/ 3381 h 305256"/>
                <a:gd name="connsiteX23" fmla="*/ 175649 w 744144"/>
                <a:gd name="connsiteY23" fmla="*/ 1736 h 305256"/>
                <a:gd name="connsiteX24" fmla="*/ 203399 w 744144"/>
                <a:gd name="connsiteY24" fmla="*/ 314 h 305256"/>
                <a:gd name="connsiteX25" fmla="*/ 213123 w 744144"/>
                <a:gd name="connsiteY25" fmla="*/ 2035 h 305256"/>
                <a:gd name="connsiteX26" fmla="*/ 240350 w 744144"/>
                <a:gd name="connsiteY26" fmla="*/ 6822 h 305256"/>
                <a:gd name="connsiteX27" fmla="*/ 257180 w 744144"/>
                <a:gd name="connsiteY27" fmla="*/ 8094 h 305256"/>
                <a:gd name="connsiteX28" fmla="*/ 262641 w 744144"/>
                <a:gd name="connsiteY28" fmla="*/ 8468 h 305256"/>
                <a:gd name="connsiteX29" fmla="*/ 269971 w 744144"/>
                <a:gd name="connsiteY29" fmla="*/ 9066 h 305256"/>
                <a:gd name="connsiteX30" fmla="*/ 368557 w 744144"/>
                <a:gd name="connsiteY30" fmla="*/ 30758 h 305256"/>
                <a:gd name="connsiteX31" fmla="*/ 396382 w 744144"/>
                <a:gd name="connsiteY31" fmla="*/ 38387 h 305256"/>
                <a:gd name="connsiteX32" fmla="*/ 432361 w 744144"/>
                <a:gd name="connsiteY32" fmla="*/ 48934 h 305256"/>
                <a:gd name="connsiteX33" fmla="*/ 464225 w 744144"/>
                <a:gd name="connsiteY33" fmla="*/ 58359 h 305256"/>
                <a:gd name="connsiteX34" fmla="*/ 495043 w 744144"/>
                <a:gd name="connsiteY34" fmla="*/ 71374 h 305256"/>
                <a:gd name="connsiteX35" fmla="*/ 520774 w 744144"/>
                <a:gd name="connsiteY35" fmla="*/ 82669 h 305256"/>
                <a:gd name="connsiteX36" fmla="*/ 524813 w 744144"/>
                <a:gd name="connsiteY36" fmla="*/ 83417 h 305256"/>
                <a:gd name="connsiteX37" fmla="*/ 531320 w 744144"/>
                <a:gd name="connsiteY37" fmla="*/ 83716 h 305256"/>
                <a:gd name="connsiteX38" fmla="*/ 539174 w 744144"/>
                <a:gd name="connsiteY38" fmla="*/ 84090 h 305256"/>
                <a:gd name="connsiteX39" fmla="*/ 548524 w 744144"/>
                <a:gd name="connsiteY39" fmla="*/ 86259 h 305256"/>
                <a:gd name="connsiteX40" fmla="*/ 561091 w 744144"/>
                <a:gd name="connsiteY40" fmla="*/ 94786 h 305256"/>
                <a:gd name="connsiteX41" fmla="*/ 566850 w 744144"/>
                <a:gd name="connsiteY41" fmla="*/ 99424 h 305256"/>
                <a:gd name="connsiteX42" fmla="*/ 582932 w 744144"/>
                <a:gd name="connsiteY42" fmla="*/ 105109 h 305256"/>
                <a:gd name="connsiteX43" fmla="*/ 600360 w 744144"/>
                <a:gd name="connsiteY43" fmla="*/ 110868 h 305256"/>
                <a:gd name="connsiteX44" fmla="*/ 612478 w 744144"/>
                <a:gd name="connsiteY44" fmla="*/ 120742 h 305256"/>
                <a:gd name="connsiteX45" fmla="*/ 617265 w 744144"/>
                <a:gd name="connsiteY45" fmla="*/ 125529 h 305256"/>
                <a:gd name="connsiteX46" fmla="*/ 629906 w 744144"/>
                <a:gd name="connsiteY46" fmla="*/ 130540 h 305256"/>
                <a:gd name="connsiteX47" fmla="*/ 640528 w 744144"/>
                <a:gd name="connsiteY47" fmla="*/ 133682 h 305256"/>
                <a:gd name="connsiteX48" fmla="*/ 657806 w 744144"/>
                <a:gd name="connsiteY48" fmla="*/ 145201 h 305256"/>
                <a:gd name="connsiteX49" fmla="*/ 661546 w 744144"/>
                <a:gd name="connsiteY49" fmla="*/ 148417 h 305256"/>
                <a:gd name="connsiteX50" fmla="*/ 683238 w 744144"/>
                <a:gd name="connsiteY50" fmla="*/ 163677 h 305256"/>
                <a:gd name="connsiteX51" fmla="*/ 742554 w 744144"/>
                <a:gd name="connsiteY51" fmla="*/ 250519 h 305256"/>
                <a:gd name="connsiteX52" fmla="*/ 663267 w 744144"/>
                <a:gd name="connsiteY52" fmla="*/ 301083 h 305256"/>
                <a:gd name="connsiteX53" fmla="*/ 662668 w 744144"/>
                <a:gd name="connsiteY53" fmla="*/ 301083 h 305256"/>
                <a:gd name="connsiteX54" fmla="*/ 650700 w 744144"/>
                <a:gd name="connsiteY54" fmla="*/ 298839 h 305256"/>
                <a:gd name="connsiteX55" fmla="*/ 640827 w 744144"/>
                <a:gd name="connsiteY55" fmla="*/ 297044 h 305256"/>
                <a:gd name="connsiteX56" fmla="*/ 630953 w 744144"/>
                <a:gd name="connsiteY56" fmla="*/ 297568 h 305256"/>
                <a:gd name="connsiteX57" fmla="*/ 622875 w 744144"/>
                <a:gd name="connsiteY57" fmla="*/ 299961 h 305256"/>
                <a:gd name="connsiteX58" fmla="*/ 598341 w 744144"/>
                <a:gd name="connsiteY58" fmla="*/ 304524 h 305256"/>
                <a:gd name="connsiteX59" fmla="*/ 597443 w 744144"/>
                <a:gd name="connsiteY59" fmla="*/ 304524 h 305256"/>
                <a:gd name="connsiteX60" fmla="*/ 588019 w 744144"/>
                <a:gd name="connsiteY60" fmla="*/ 302430 h 305256"/>
                <a:gd name="connsiteX61" fmla="*/ 581661 w 744144"/>
                <a:gd name="connsiteY61" fmla="*/ 300934 h 305256"/>
                <a:gd name="connsiteX62" fmla="*/ 580165 w 744144"/>
                <a:gd name="connsiteY62" fmla="*/ 300934 h 305256"/>
                <a:gd name="connsiteX63" fmla="*/ 574106 w 744144"/>
                <a:gd name="connsiteY63" fmla="*/ 302579 h 305256"/>
                <a:gd name="connsiteX64" fmla="*/ 564531 w 744144"/>
                <a:gd name="connsiteY64" fmla="*/ 305048 h 305256"/>
                <a:gd name="connsiteX65" fmla="*/ 552489 w 744144"/>
                <a:gd name="connsiteY65" fmla="*/ 304898 h 305256"/>
                <a:gd name="connsiteX66" fmla="*/ 552489 w 744144"/>
                <a:gd name="connsiteY66" fmla="*/ 304898 h 305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44144" h="305256">
                  <a:moveTo>
                    <a:pt x="552564" y="305048"/>
                  </a:moveTo>
                  <a:cubicBezTo>
                    <a:pt x="544784" y="304300"/>
                    <a:pt x="537155" y="302430"/>
                    <a:pt x="529824" y="300560"/>
                  </a:cubicBezTo>
                  <a:cubicBezTo>
                    <a:pt x="526683" y="299812"/>
                    <a:pt x="523691" y="298989"/>
                    <a:pt x="520699" y="298391"/>
                  </a:cubicBezTo>
                  <a:cubicBezTo>
                    <a:pt x="517333" y="297643"/>
                    <a:pt x="513743" y="297268"/>
                    <a:pt x="510003" y="296745"/>
                  </a:cubicBezTo>
                  <a:cubicBezTo>
                    <a:pt x="502597" y="295847"/>
                    <a:pt x="494968" y="294875"/>
                    <a:pt x="487712" y="291658"/>
                  </a:cubicBezTo>
                  <a:cubicBezTo>
                    <a:pt x="484122" y="290013"/>
                    <a:pt x="481654" y="288367"/>
                    <a:pt x="479858" y="287171"/>
                  </a:cubicBezTo>
                  <a:cubicBezTo>
                    <a:pt x="477764" y="285749"/>
                    <a:pt x="477390" y="285525"/>
                    <a:pt x="476268" y="285450"/>
                  </a:cubicBezTo>
                  <a:cubicBezTo>
                    <a:pt x="474996" y="285301"/>
                    <a:pt x="473052" y="285450"/>
                    <a:pt x="470583" y="285899"/>
                  </a:cubicBezTo>
                  <a:cubicBezTo>
                    <a:pt x="458989" y="287844"/>
                    <a:pt x="446573" y="288068"/>
                    <a:pt x="432585" y="286722"/>
                  </a:cubicBezTo>
                  <a:cubicBezTo>
                    <a:pt x="408649" y="284403"/>
                    <a:pt x="384713" y="277596"/>
                    <a:pt x="361526" y="271014"/>
                  </a:cubicBezTo>
                  <a:cubicBezTo>
                    <a:pt x="354644" y="269069"/>
                    <a:pt x="347837" y="267124"/>
                    <a:pt x="341180" y="265404"/>
                  </a:cubicBezTo>
                  <a:lnTo>
                    <a:pt x="333625" y="263384"/>
                  </a:lnTo>
                  <a:cubicBezTo>
                    <a:pt x="302658" y="255231"/>
                    <a:pt x="270644" y="246779"/>
                    <a:pt x="241398" y="233464"/>
                  </a:cubicBezTo>
                  <a:cubicBezTo>
                    <a:pt x="234142" y="230099"/>
                    <a:pt x="226438" y="227256"/>
                    <a:pt x="218958" y="224414"/>
                  </a:cubicBezTo>
                  <a:cubicBezTo>
                    <a:pt x="199734" y="217233"/>
                    <a:pt x="179912" y="209753"/>
                    <a:pt x="163456" y="193970"/>
                  </a:cubicBezTo>
                  <a:cubicBezTo>
                    <a:pt x="147075" y="178263"/>
                    <a:pt x="124262" y="168838"/>
                    <a:pt x="100251" y="159787"/>
                  </a:cubicBezTo>
                  <a:cubicBezTo>
                    <a:pt x="85216" y="154102"/>
                    <a:pt x="73622" y="149091"/>
                    <a:pt x="61654" y="136076"/>
                  </a:cubicBezTo>
                  <a:cubicBezTo>
                    <a:pt x="53800" y="127548"/>
                    <a:pt x="53277" y="121490"/>
                    <a:pt x="53426" y="114982"/>
                  </a:cubicBezTo>
                  <a:cubicBezTo>
                    <a:pt x="53426" y="112439"/>
                    <a:pt x="53501" y="110494"/>
                    <a:pt x="52529" y="107577"/>
                  </a:cubicBezTo>
                  <a:cubicBezTo>
                    <a:pt x="49836" y="99873"/>
                    <a:pt x="42655" y="97778"/>
                    <a:pt x="31136" y="94936"/>
                  </a:cubicBezTo>
                  <a:cubicBezTo>
                    <a:pt x="16401" y="91271"/>
                    <a:pt x="-5890" y="85810"/>
                    <a:pt x="1441" y="51702"/>
                  </a:cubicBezTo>
                  <a:cubicBezTo>
                    <a:pt x="13184" y="-2902"/>
                    <a:pt x="91425" y="614"/>
                    <a:pt x="138249" y="2783"/>
                  </a:cubicBezTo>
                  <a:cubicBezTo>
                    <a:pt x="145205" y="3082"/>
                    <a:pt x="151264" y="3381"/>
                    <a:pt x="156126" y="3381"/>
                  </a:cubicBezTo>
                  <a:cubicBezTo>
                    <a:pt x="162559" y="3381"/>
                    <a:pt x="168917" y="2633"/>
                    <a:pt x="175649" y="1736"/>
                  </a:cubicBezTo>
                  <a:cubicBezTo>
                    <a:pt x="184625" y="614"/>
                    <a:pt x="193825" y="-583"/>
                    <a:pt x="203399" y="314"/>
                  </a:cubicBezTo>
                  <a:cubicBezTo>
                    <a:pt x="206765" y="614"/>
                    <a:pt x="209907" y="1212"/>
                    <a:pt x="213123" y="2035"/>
                  </a:cubicBezTo>
                  <a:cubicBezTo>
                    <a:pt x="222024" y="4428"/>
                    <a:pt x="230178" y="5850"/>
                    <a:pt x="240350" y="6822"/>
                  </a:cubicBezTo>
                  <a:cubicBezTo>
                    <a:pt x="245661" y="7346"/>
                    <a:pt x="251196" y="7720"/>
                    <a:pt x="257180" y="8094"/>
                  </a:cubicBezTo>
                  <a:lnTo>
                    <a:pt x="262641" y="8468"/>
                  </a:lnTo>
                  <a:cubicBezTo>
                    <a:pt x="265109" y="8617"/>
                    <a:pt x="267503" y="8841"/>
                    <a:pt x="269971" y="9066"/>
                  </a:cubicBezTo>
                  <a:cubicBezTo>
                    <a:pt x="302883" y="12282"/>
                    <a:pt x="336243" y="21707"/>
                    <a:pt x="368557" y="30758"/>
                  </a:cubicBezTo>
                  <a:cubicBezTo>
                    <a:pt x="377981" y="33376"/>
                    <a:pt x="387257" y="35994"/>
                    <a:pt x="396382" y="38387"/>
                  </a:cubicBezTo>
                  <a:cubicBezTo>
                    <a:pt x="408500" y="41604"/>
                    <a:pt x="420617" y="45344"/>
                    <a:pt x="432361" y="48934"/>
                  </a:cubicBezTo>
                  <a:cubicBezTo>
                    <a:pt x="442833" y="52076"/>
                    <a:pt x="453604" y="55442"/>
                    <a:pt x="464225" y="58359"/>
                  </a:cubicBezTo>
                  <a:cubicBezTo>
                    <a:pt x="475445" y="61426"/>
                    <a:pt x="485394" y="66437"/>
                    <a:pt x="495043" y="71374"/>
                  </a:cubicBezTo>
                  <a:cubicBezTo>
                    <a:pt x="503719" y="75787"/>
                    <a:pt x="511947" y="80051"/>
                    <a:pt x="520774" y="82669"/>
                  </a:cubicBezTo>
                  <a:cubicBezTo>
                    <a:pt x="521896" y="82968"/>
                    <a:pt x="523242" y="83267"/>
                    <a:pt x="524813" y="83417"/>
                  </a:cubicBezTo>
                  <a:cubicBezTo>
                    <a:pt x="526832" y="83641"/>
                    <a:pt x="529002" y="83641"/>
                    <a:pt x="531320" y="83716"/>
                  </a:cubicBezTo>
                  <a:cubicBezTo>
                    <a:pt x="533938" y="83716"/>
                    <a:pt x="536556" y="83791"/>
                    <a:pt x="539174" y="84090"/>
                  </a:cubicBezTo>
                  <a:cubicBezTo>
                    <a:pt x="542690" y="84464"/>
                    <a:pt x="545757" y="85137"/>
                    <a:pt x="548524" y="86259"/>
                  </a:cubicBezTo>
                  <a:cubicBezTo>
                    <a:pt x="554134" y="88428"/>
                    <a:pt x="557799" y="91869"/>
                    <a:pt x="561091" y="94786"/>
                  </a:cubicBezTo>
                  <a:cubicBezTo>
                    <a:pt x="562961" y="96507"/>
                    <a:pt x="564756" y="98152"/>
                    <a:pt x="566850" y="99424"/>
                  </a:cubicBezTo>
                  <a:cubicBezTo>
                    <a:pt x="571413" y="102341"/>
                    <a:pt x="577023" y="103687"/>
                    <a:pt x="582932" y="105109"/>
                  </a:cubicBezTo>
                  <a:cubicBezTo>
                    <a:pt x="588692" y="106455"/>
                    <a:pt x="594601" y="107876"/>
                    <a:pt x="600360" y="110868"/>
                  </a:cubicBezTo>
                  <a:cubicBezTo>
                    <a:pt x="606120" y="113785"/>
                    <a:pt x="609486" y="117525"/>
                    <a:pt x="612478" y="120742"/>
                  </a:cubicBezTo>
                  <a:cubicBezTo>
                    <a:pt x="614049" y="122462"/>
                    <a:pt x="615545" y="124108"/>
                    <a:pt x="617265" y="125529"/>
                  </a:cubicBezTo>
                  <a:cubicBezTo>
                    <a:pt x="620781" y="128371"/>
                    <a:pt x="624820" y="129344"/>
                    <a:pt x="629906" y="130540"/>
                  </a:cubicBezTo>
                  <a:cubicBezTo>
                    <a:pt x="633123" y="131288"/>
                    <a:pt x="636788" y="132186"/>
                    <a:pt x="640528" y="133682"/>
                  </a:cubicBezTo>
                  <a:cubicBezTo>
                    <a:pt x="648083" y="136749"/>
                    <a:pt x="652795" y="140863"/>
                    <a:pt x="657806" y="145201"/>
                  </a:cubicBezTo>
                  <a:cubicBezTo>
                    <a:pt x="659003" y="146248"/>
                    <a:pt x="660200" y="147295"/>
                    <a:pt x="661546" y="148417"/>
                  </a:cubicBezTo>
                  <a:cubicBezTo>
                    <a:pt x="667156" y="153130"/>
                    <a:pt x="675010" y="158291"/>
                    <a:pt x="683238" y="163677"/>
                  </a:cubicBezTo>
                  <a:cubicBezTo>
                    <a:pt x="712485" y="182900"/>
                    <a:pt x="752652" y="209304"/>
                    <a:pt x="742554" y="250519"/>
                  </a:cubicBezTo>
                  <a:cubicBezTo>
                    <a:pt x="735972" y="277521"/>
                    <a:pt x="689671" y="303701"/>
                    <a:pt x="663267" y="301083"/>
                  </a:cubicBezTo>
                  <a:lnTo>
                    <a:pt x="662668" y="301083"/>
                  </a:lnTo>
                  <a:cubicBezTo>
                    <a:pt x="658330" y="300485"/>
                    <a:pt x="654440" y="299662"/>
                    <a:pt x="650700" y="298839"/>
                  </a:cubicBezTo>
                  <a:cubicBezTo>
                    <a:pt x="647260" y="298091"/>
                    <a:pt x="644043" y="297343"/>
                    <a:pt x="640827" y="297044"/>
                  </a:cubicBezTo>
                  <a:cubicBezTo>
                    <a:pt x="637386" y="296745"/>
                    <a:pt x="634245" y="296820"/>
                    <a:pt x="630953" y="297568"/>
                  </a:cubicBezTo>
                  <a:cubicBezTo>
                    <a:pt x="628635" y="298016"/>
                    <a:pt x="625792" y="298989"/>
                    <a:pt x="622875" y="299961"/>
                  </a:cubicBezTo>
                  <a:cubicBezTo>
                    <a:pt x="615993" y="302280"/>
                    <a:pt x="607541" y="305122"/>
                    <a:pt x="598341" y="304524"/>
                  </a:cubicBezTo>
                  <a:lnTo>
                    <a:pt x="597443" y="304524"/>
                  </a:lnTo>
                  <a:cubicBezTo>
                    <a:pt x="593853" y="304075"/>
                    <a:pt x="590636" y="303178"/>
                    <a:pt x="588019" y="302430"/>
                  </a:cubicBezTo>
                  <a:cubicBezTo>
                    <a:pt x="585700" y="301756"/>
                    <a:pt x="583531" y="301158"/>
                    <a:pt x="581661" y="300934"/>
                  </a:cubicBezTo>
                  <a:cubicBezTo>
                    <a:pt x="581212" y="300934"/>
                    <a:pt x="580688" y="300934"/>
                    <a:pt x="580165" y="300934"/>
                  </a:cubicBezTo>
                  <a:cubicBezTo>
                    <a:pt x="578594" y="300934"/>
                    <a:pt x="576425" y="301756"/>
                    <a:pt x="574106" y="302579"/>
                  </a:cubicBezTo>
                  <a:cubicBezTo>
                    <a:pt x="571338" y="303552"/>
                    <a:pt x="568122" y="304674"/>
                    <a:pt x="564531" y="305048"/>
                  </a:cubicBezTo>
                  <a:cubicBezTo>
                    <a:pt x="560792" y="305347"/>
                    <a:pt x="556827" y="305347"/>
                    <a:pt x="552489" y="304898"/>
                  </a:cubicBezTo>
                  <a:lnTo>
                    <a:pt x="552489" y="304898"/>
                  </a:lnTo>
                  <a:close/>
                </a:path>
              </a:pathLst>
            </a:custGeom>
            <a:gradFill>
              <a:gsLst>
                <a:gs pos="3000">
                  <a:srgbClr val="597321"/>
                </a:gs>
                <a:gs pos="3000">
                  <a:srgbClr val="5C7222"/>
                </a:gs>
                <a:gs pos="9000">
                  <a:srgbClr val="6E7128"/>
                </a:gs>
                <a:gs pos="15000">
                  <a:srgbClr val="79712C"/>
                </a:gs>
                <a:gs pos="21000">
                  <a:srgbClr val="7D712E"/>
                </a:gs>
                <a:gs pos="56000">
                  <a:srgbClr val="849D2A"/>
                </a:gs>
                <a:gs pos="60000">
                  <a:srgbClr val="86A32A"/>
                </a:gs>
                <a:gs pos="100000">
                  <a:srgbClr val="644C22"/>
                </a:gs>
              </a:gsLst>
              <a:lin ang="1038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7" name="Freeform: Shape 1476">
              <a:extLst>
                <a:ext uri="{FF2B5EF4-FFF2-40B4-BE49-F238E27FC236}">
                  <a16:creationId xmlns:a16="http://schemas.microsoft.com/office/drawing/2014/main" id="{E83AAA7A-0721-96E2-E2CE-D83E398FFABA}"/>
                </a:ext>
              </a:extLst>
            </p:cNvPr>
            <p:cNvSpPr/>
            <p:nvPr/>
          </p:nvSpPr>
          <p:spPr>
            <a:xfrm>
              <a:off x="1257289" y="3531406"/>
              <a:ext cx="727873" cy="288582"/>
            </a:xfrm>
            <a:custGeom>
              <a:avLst/>
              <a:gdLst>
                <a:gd name="connsiteX0" fmla="*/ 726717 w 727873"/>
                <a:gd name="connsiteY0" fmla="*/ 240211 h 288582"/>
                <a:gd name="connsiteX1" fmla="*/ 655508 w 727873"/>
                <a:gd name="connsiteY1" fmla="*/ 284493 h 288582"/>
                <a:gd name="connsiteX2" fmla="*/ 621250 w 727873"/>
                <a:gd name="connsiteY2" fmla="*/ 281052 h 288582"/>
                <a:gd name="connsiteX3" fmla="*/ 590732 w 727873"/>
                <a:gd name="connsiteY3" fmla="*/ 287859 h 288582"/>
                <a:gd name="connsiteX4" fmla="*/ 571882 w 727873"/>
                <a:gd name="connsiteY4" fmla="*/ 284268 h 288582"/>
                <a:gd name="connsiteX5" fmla="*/ 555801 w 727873"/>
                <a:gd name="connsiteY5" fmla="*/ 288382 h 288582"/>
                <a:gd name="connsiteX6" fmla="*/ 514287 w 727873"/>
                <a:gd name="connsiteY6" fmla="*/ 281725 h 288582"/>
                <a:gd name="connsiteX7" fmla="*/ 482796 w 727873"/>
                <a:gd name="connsiteY7" fmla="*/ 275517 h 288582"/>
                <a:gd name="connsiteX8" fmla="*/ 461254 w 727873"/>
                <a:gd name="connsiteY8" fmla="*/ 269159 h 288582"/>
                <a:gd name="connsiteX9" fmla="*/ 335142 w 727873"/>
                <a:gd name="connsiteY9" fmla="*/ 248813 h 288582"/>
                <a:gd name="connsiteX10" fmla="*/ 236631 w 727873"/>
                <a:gd name="connsiteY10" fmla="*/ 217397 h 288582"/>
                <a:gd name="connsiteX11" fmla="*/ 160934 w 727873"/>
                <a:gd name="connsiteY11" fmla="*/ 179474 h 288582"/>
                <a:gd name="connsiteX12" fmla="*/ 95036 w 727873"/>
                <a:gd name="connsiteY12" fmla="*/ 143570 h 288582"/>
                <a:gd name="connsiteX13" fmla="*/ 59506 w 727873"/>
                <a:gd name="connsiteY13" fmla="*/ 121953 h 288582"/>
                <a:gd name="connsiteX14" fmla="*/ 52101 w 727873"/>
                <a:gd name="connsiteY14" fmla="*/ 96372 h 288582"/>
                <a:gd name="connsiteX15" fmla="*/ 1237 w 727873"/>
                <a:gd name="connsiteY15" fmla="*/ 45209 h 288582"/>
                <a:gd name="connsiteX16" fmla="*/ 147994 w 727873"/>
                <a:gd name="connsiteY16" fmla="*/ 3396 h 288582"/>
                <a:gd name="connsiteX17" fmla="*/ 203046 w 727873"/>
                <a:gd name="connsiteY17" fmla="*/ 1825 h 288582"/>
                <a:gd name="connsiteX18" fmla="*/ 253984 w 727873"/>
                <a:gd name="connsiteY18" fmla="*/ 8557 h 288582"/>
                <a:gd name="connsiteX19" fmla="*/ 386305 w 727873"/>
                <a:gd name="connsiteY19" fmla="*/ 38253 h 288582"/>
                <a:gd name="connsiteX20" fmla="*/ 454148 w 727873"/>
                <a:gd name="connsiteY20" fmla="*/ 58075 h 288582"/>
                <a:gd name="connsiteX21" fmla="*/ 510472 w 727873"/>
                <a:gd name="connsiteY21" fmla="*/ 82384 h 288582"/>
                <a:gd name="connsiteX22" fmla="*/ 537549 w 727873"/>
                <a:gd name="connsiteY22" fmla="*/ 85676 h 288582"/>
                <a:gd name="connsiteX23" fmla="*/ 554529 w 727873"/>
                <a:gd name="connsiteY23" fmla="*/ 98242 h 288582"/>
                <a:gd name="connsiteX24" fmla="*/ 588712 w 727873"/>
                <a:gd name="connsiteY24" fmla="*/ 109985 h 288582"/>
                <a:gd name="connsiteX25" fmla="*/ 604196 w 727873"/>
                <a:gd name="connsiteY25" fmla="*/ 123749 h 288582"/>
                <a:gd name="connsiteX26" fmla="*/ 629403 w 727873"/>
                <a:gd name="connsiteY26" fmla="*/ 133098 h 288582"/>
                <a:gd name="connsiteX27" fmla="*/ 648327 w 727873"/>
                <a:gd name="connsiteY27" fmla="*/ 146563 h 288582"/>
                <a:gd name="connsiteX28" fmla="*/ 726568 w 727873"/>
                <a:gd name="connsiteY28" fmla="*/ 240137 h 28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7873" h="288582">
                  <a:moveTo>
                    <a:pt x="726717" y="240211"/>
                  </a:moveTo>
                  <a:cubicBezTo>
                    <a:pt x="721182" y="263025"/>
                    <a:pt x="677499" y="287036"/>
                    <a:pt x="655508" y="284493"/>
                  </a:cubicBezTo>
                  <a:cubicBezTo>
                    <a:pt x="643241" y="283072"/>
                    <a:pt x="634415" y="278359"/>
                    <a:pt x="621250" y="281052"/>
                  </a:cubicBezTo>
                  <a:cubicBezTo>
                    <a:pt x="612723" y="282847"/>
                    <a:pt x="602027" y="288682"/>
                    <a:pt x="590732" y="287859"/>
                  </a:cubicBezTo>
                  <a:cubicBezTo>
                    <a:pt x="584000" y="287410"/>
                    <a:pt x="578240" y="284044"/>
                    <a:pt x="571882" y="284268"/>
                  </a:cubicBezTo>
                  <a:cubicBezTo>
                    <a:pt x="566646" y="284418"/>
                    <a:pt x="561186" y="287859"/>
                    <a:pt x="555801" y="288382"/>
                  </a:cubicBezTo>
                  <a:cubicBezTo>
                    <a:pt x="542112" y="289654"/>
                    <a:pt x="527451" y="284568"/>
                    <a:pt x="514287" y="281725"/>
                  </a:cubicBezTo>
                  <a:cubicBezTo>
                    <a:pt x="503964" y="279481"/>
                    <a:pt x="492445" y="279780"/>
                    <a:pt x="482796" y="275517"/>
                  </a:cubicBezTo>
                  <a:cubicBezTo>
                    <a:pt x="473147" y="271178"/>
                    <a:pt x="474269" y="267064"/>
                    <a:pt x="461254" y="269159"/>
                  </a:cubicBezTo>
                  <a:cubicBezTo>
                    <a:pt x="420488" y="275816"/>
                    <a:pt x="375234" y="259360"/>
                    <a:pt x="335142" y="248813"/>
                  </a:cubicBezTo>
                  <a:cubicBezTo>
                    <a:pt x="302455" y="240211"/>
                    <a:pt x="267598" y="231535"/>
                    <a:pt x="236631" y="217397"/>
                  </a:cubicBezTo>
                  <a:cubicBezTo>
                    <a:pt x="210825" y="205579"/>
                    <a:pt x="182401" y="200119"/>
                    <a:pt x="160934" y="179474"/>
                  </a:cubicBezTo>
                  <a:cubicBezTo>
                    <a:pt x="142982" y="162270"/>
                    <a:pt x="117924" y="152247"/>
                    <a:pt x="95036" y="143570"/>
                  </a:cubicBezTo>
                  <a:cubicBezTo>
                    <a:pt x="80599" y="138185"/>
                    <a:pt x="70277" y="133622"/>
                    <a:pt x="59506" y="121953"/>
                  </a:cubicBezTo>
                  <a:cubicBezTo>
                    <a:pt x="49408" y="110958"/>
                    <a:pt x="56140" y="107667"/>
                    <a:pt x="52101" y="96372"/>
                  </a:cubicBezTo>
                  <a:cubicBezTo>
                    <a:pt x="42003" y="67499"/>
                    <a:pt x="-8487" y="90612"/>
                    <a:pt x="1237" y="45209"/>
                  </a:cubicBezTo>
                  <a:cubicBezTo>
                    <a:pt x="13130" y="-10143"/>
                    <a:pt x="110893" y="3172"/>
                    <a:pt x="147994" y="3396"/>
                  </a:cubicBezTo>
                  <a:cubicBezTo>
                    <a:pt x="166693" y="3546"/>
                    <a:pt x="184571" y="-3111"/>
                    <a:pt x="203046" y="1825"/>
                  </a:cubicBezTo>
                  <a:cubicBezTo>
                    <a:pt x="221447" y="6687"/>
                    <a:pt x="234985" y="7211"/>
                    <a:pt x="253984" y="8557"/>
                  </a:cubicBezTo>
                  <a:cubicBezTo>
                    <a:pt x="297892" y="11624"/>
                    <a:pt x="343669" y="27033"/>
                    <a:pt x="386305" y="38253"/>
                  </a:cubicBezTo>
                  <a:cubicBezTo>
                    <a:pt x="409044" y="44237"/>
                    <a:pt x="431409" y="51941"/>
                    <a:pt x="454148" y="58075"/>
                  </a:cubicBezTo>
                  <a:cubicBezTo>
                    <a:pt x="474269" y="63535"/>
                    <a:pt x="490725" y="76475"/>
                    <a:pt x="510472" y="82384"/>
                  </a:cubicBezTo>
                  <a:cubicBezTo>
                    <a:pt x="518999" y="84928"/>
                    <a:pt x="529247" y="82384"/>
                    <a:pt x="537549" y="85676"/>
                  </a:cubicBezTo>
                  <a:cubicBezTo>
                    <a:pt x="544805" y="88518"/>
                    <a:pt x="548021" y="94128"/>
                    <a:pt x="554529" y="98242"/>
                  </a:cubicBezTo>
                  <a:cubicBezTo>
                    <a:pt x="565076" y="104899"/>
                    <a:pt x="577941" y="104525"/>
                    <a:pt x="588712" y="109985"/>
                  </a:cubicBezTo>
                  <a:cubicBezTo>
                    <a:pt x="595968" y="113725"/>
                    <a:pt x="598361" y="119036"/>
                    <a:pt x="604196" y="123749"/>
                  </a:cubicBezTo>
                  <a:cubicBezTo>
                    <a:pt x="611975" y="130107"/>
                    <a:pt x="620801" y="129583"/>
                    <a:pt x="629403" y="133098"/>
                  </a:cubicBezTo>
                  <a:cubicBezTo>
                    <a:pt x="637332" y="136315"/>
                    <a:pt x="641521" y="140878"/>
                    <a:pt x="648327" y="146563"/>
                  </a:cubicBezTo>
                  <a:cubicBezTo>
                    <a:pt x="674582" y="168479"/>
                    <a:pt x="737713" y="194284"/>
                    <a:pt x="726568" y="240137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22000">
                  <a:srgbClr val="D2C53F"/>
                </a:gs>
                <a:gs pos="60000">
                  <a:srgbClr val="FFF499"/>
                </a:gs>
              </a:gsLst>
              <a:lin ang="99840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8" name="Freeform: Shape 1477">
              <a:extLst>
                <a:ext uri="{FF2B5EF4-FFF2-40B4-BE49-F238E27FC236}">
                  <a16:creationId xmlns:a16="http://schemas.microsoft.com/office/drawing/2014/main" id="{A9EEB6C1-9894-5597-4E9B-14D866031327}"/>
                </a:ext>
              </a:extLst>
            </p:cNvPr>
            <p:cNvSpPr/>
            <p:nvPr/>
          </p:nvSpPr>
          <p:spPr>
            <a:xfrm>
              <a:off x="1482874" y="3562976"/>
              <a:ext cx="295814" cy="92611"/>
            </a:xfrm>
            <a:custGeom>
              <a:avLst/>
              <a:gdLst>
                <a:gd name="connsiteX0" fmla="*/ 153538 w 295814"/>
                <a:gd name="connsiteY0" fmla="*/ 91730 h 92611"/>
                <a:gd name="connsiteX1" fmla="*/ 2518 w 295814"/>
                <a:gd name="connsiteY1" fmla="*/ 4439 h 92611"/>
                <a:gd name="connsiteX2" fmla="*/ 295508 w 295814"/>
                <a:gd name="connsiteY2" fmla="*/ 77368 h 92611"/>
                <a:gd name="connsiteX3" fmla="*/ 153613 w 295814"/>
                <a:gd name="connsiteY3" fmla="*/ 91730 h 9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814" h="92611">
                  <a:moveTo>
                    <a:pt x="153538" y="91730"/>
                  </a:moveTo>
                  <a:cubicBezTo>
                    <a:pt x="138504" y="90234"/>
                    <a:pt x="-21866" y="28300"/>
                    <a:pt x="2518" y="4439"/>
                  </a:cubicBezTo>
                  <a:cubicBezTo>
                    <a:pt x="26903" y="-19422"/>
                    <a:pt x="287953" y="59865"/>
                    <a:pt x="295508" y="77368"/>
                  </a:cubicBezTo>
                  <a:cubicBezTo>
                    <a:pt x="303063" y="94946"/>
                    <a:pt x="168648" y="93226"/>
                    <a:pt x="153613" y="91730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30000">
                  <a:srgbClr val="CCC23F"/>
                </a:gs>
                <a:gs pos="60000">
                  <a:srgbClr val="DFDA72"/>
                </a:gs>
              </a:gsLst>
              <a:lin ang="167391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9" name="Freeform: Shape 1478">
              <a:extLst>
                <a:ext uri="{FF2B5EF4-FFF2-40B4-BE49-F238E27FC236}">
                  <a16:creationId xmlns:a16="http://schemas.microsoft.com/office/drawing/2014/main" id="{DC6EE8DC-13C5-96BB-916A-A64AE110A3F3}"/>
                </a:ext>
              </a:extLst>
            </p:cNvPr>
            <p:cNvSpPr/>
            <p:nvPr/>
          </p:nvSpPr>
          <p:spPr>
            <a:xfrm>
              <a:off x="1409606" y="3597819"/>
              <a:ext cx="210062" cy="142012"/>
            </a:xfrm>
            <a:custGeom>
              <a:avLst/>
              <a:gdLst>
                <a:gd name="connsiteX0" fmla="*/ 207957 w 210062"/>
                <a:gd name="connsiteY0" fmla="*/ 78130 h 142012"/>
                <a:gd name="connsiteX1" fmla="*/ 762 w 210062"/>
                <a:gd name="connsiteY1" fmla="*/ 7369 h 142012"/>
                <a:gd name="connsiteX2" fmla="*/ 171904 w 210062"/>
                <a:gd name="connsiteY2" fmla="*/ 141709 h 142012"/>
                <a:gd name="connsiteX3" fmla="*/ 207957 w 210062"/>
                <a:gd name="connsiteY3" fmla="*/ 78130 h 14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62" h="142012">
                  <a:moveTo>
                    <a:pt x="207957" y="78130"/>
                  </a:moveTo>
                  <a:cubicBezTo>
                    <a:pt x="197934" y="66386"/>
                    <a:pt x="8616" y="-26440"/>
                    <a:pt x="762" y="7369"/>
                  </a:cubicBezTo>
                  <a:cubicBezTo>
                    <a:pt x="-12328" y="63768"/>
                    <a:pt x="147145" y="147693"/>
                    <a:pt x="171904" y="141709"/>
                  </a:cubicBezTo>
                  <a:cubicBezTo>
                    <a:pt x="189930" y="137371"/>
                    <a:pt x="217980" y="89873"/>
                    <a:pt x="207957" y="78130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31000">
                  <a:srgbClr val="CCC13F"/>
                </a:gs>
                <a:gs pos="60000">
                  <a:srgbClr val="DED771"/>
                </a:gs>
              </a:gsLst>
              <a:lin ang="932712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0" name="Freeform: Shape 1479">
              <a:extLst>
                <a:ext uri="{FF2B5EF4-FFF2-40B4-BE49-F238E27FC236}">
                  <a16:creationId xmlns:a16="http://schemas.microsoft.com/office/drawing/2014/main" id="{D7B24520-C955-14E3-81BA-5ABAE75D8A49}"/>
                </a:ext>
              </a:extLst>
            </p:cNvPr>
            <p:cNvSpPr/>
            <p:nvPr/>
          </p:nvSpPr>
          <p:spPr>
            <a:xfrm>
              <a:off x="1618158" y="3668310"/>
              <a:ext cx="215511" cy="92282"/>
            </a:xfrm>
            <a:custGeom>
              <a:avLst/>
              <a:gdLst>
                <a:gd name="connsiteX0" fmla="*/ 30522 w 215511"/>
                <a:gd name="connsiteY0" fmla="*/ 7563 h 92282"/>
                <a:gd name="connsiteX1" fmla="*/ 214604 w 215511"/>
                <a:gd name="connsiteY1" fmla="*/ 19382 h 92282"/>
                <a:gd name="connsiteX2" fmla="*/ 5090 w 215511"/>
                <a:gd name="connsiteY2" fmla="*/ 77426 h 92282"/>
                <a:gd name="connsiteX3" fmla="*/ 30522 w 215511"/>
                <a:gd name="connsiteY3" fmla="*/ 7563 h 92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511" h="92282">
                  <a:moveTo>
                    <a:pt x="30522" y="7563"/>
                  </a:moveTo>
                  <a:cubicBezTo>
                    <a:pt x="42191" y="-2385"/>
                    <a:pt x="210789" y="-6125"/>
                    <a:pt x="214604" y="19382"/>
                  </a:cubicBezTo>
                  <a:cubicBezTo>
                    <a:pt x="230910" y="129038"/>
                    <a:pt x="22294" y="84383"/>
                    <a:pt x="5090" y="77426"/>
                  </a:cubicBezTo>
                  <a:cubicBezTo>
                    <a:pt x="-12114" y="70470"/>
                    <a:pt x="18853" y="17437"/>
                    <a:pt x="30522" y="7563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30000">
                  <a:srgbClr val="D3C83F"/>
                </a:gs>
                <a:gs pos="60000">
                  <a:srgbClr val="EDE873"/>
                </a:gs>
              </a:gsLst>
              <a:lin ang="317416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1" name="Freeform: Shape 1480">
              <a:extLst>
                <a:ext uri="{FF2B5EF4-FFF2-40B4-BE49-F238E27FC236}">
                  <a16:creationId xmlns:a16="http://schemas.microsoft.com/office/drawing/2014/main" id="{80F524EB-9EB8-7586-55D9-A1D93889CAFB}"/>
                </a:ext>
              </a:extLst>
            </p:cNvPr>
            <p:cNvSpPr/>
            <p:nvPr/>
          </p:nvSpPr>
          <p:spPr>
            <a:xfrm>
              <a:off x="1506818" y="3685482"/>
              <a:ext cx="66614" cy="43029"/>
            </a:xfrm>
            <a:custGeom>
              <a:avLst/>
              <a:gdLst>
                <a:gd name="connsiteX0" fmla="*/ 790 w 66614"/>
                <a:gd name="connsiteY0" fmla="*/ 2360 h 43029"/>
                <a:gd name="connsiteX1" fmla="*/ 38339 w 66614"/>
                <a:gd name="connsiteY1" fmla="*/ 11411 h 43029"/>
                <a:gd name="connsiteX2" fmla="*/ 66240 w 66614"/>
                <a:gd name="connsiteY2" fmla="*/ 39536 h 43029"/>
                <a:gd name="connsiteX3" fmla="*/ 27045 w 66614"/>
                <a:gd name="connsiteY3" fmla="*/ 33477 h 43029"/>
                <a:gd name="connsiteX4" fmla="*/ 790 w 66614"/>
                <a:gd name="connsiteY4" fmla="*/ 2286 h 4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14" h="43029">
                  <a:moveTo>
                    <a:pt x="790" y="2360"/>
                  </a:moveTo>
                  <a:cubicBezTo>
                    <a:pt x="4979" y="-3250"/>
                    <a:pt x="20836" y="1687"/>
                    <a:pt x="38339" y="11411"/>
                  </a:cubicBezTo>
                  <a:cubicBezTo>
                    <a:pt x="56142" y="20985"/>
                    <a:pt x="69007" y="33178"/>
                    <a:pt x="66240" y="39536"/>
                  </a:cubicBezTo>
                  <a:cubicBezTo>
                    <a:pt x="63547" y="45744"/>
                    <a:pt x="45894" y="43650"/>
                    <a:pt x="27045" y="33477"/>
                  </a:cubicBezTo>
                  <a:cubicBezTo>
                    <a:pt x="8120" y="23005"/>
                    <a:pt x="-3174" y="7596"/>
                    <a:pt x="790" y="2286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2" name="Freeform: Shape 1481">
              <a:extLst>
                <a:ext uri="{FF2B5EF4-FFF2-40B4-BE49-F238E27FC236}">
                  <a16:creationId xmlns:a16="http://schemas.microsoft.com/office/drawing/2014/main" id="{9CB4F65A-5837-8FE3-B881-F132B2D1D251}"/>
                </a:ext>
              </a:extLst>
            </p:cNvPr>
            <p:cNvSpPr/>
            <p:nvPr/>
          </p:nvSpPr>
          <p:spPr>
            <a:xfrm>
              <a:off x="1516956" y="3697648"/>
              <a:ext cx="24553" cy="15761"/>
            </a:xfrm>
            <a:custGeom>
              <a:avLst/>
              <a:gdLst>
                <a:gd name="connsiteX0" fmla="*/ 77 w 24553"/>
                <a:gd name="connsiteY0" fmla="*/ 516 h 15761"/>
                <a:gd name="connsiteX1" fmla="*/ 13840 w 24553"/>
                <a:gd name="connsiteY1" fmla="*/ 4929 h 15761"/>
                <a:gd name="connsiteX2" fmla="*/ 24461 w 24553"/>
                <a:gd name="connsiteY2" fmla="*/ 15027 h 15761"/>
                <a:gd name="connsiteX3" fmla="*/ 10474 w 24553"/>
                <a:gd name="connsiteY3" fmla="*/ 11138 h 15761"/>
                <a:gd name="connsiteX4" fmla="*/ 151 w 24553"/>
                <a:gd name="connsiteY4" fmla="*/ 516 h 1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53" h="15761">
                  <a:moveTo>
                    <a:pt x="77" y="516"/>
                  </a:moveTo>
                  <a:cubicBezTo>
                    <a:pt x="1049" y="-1055"/>
                    <a:pt x="7108" y="1115"/>
                    <a:pt x="13840" y="4929"/>
                  </a:cubicBezTo>
                  <a:cubicBezTo>
                    <a:pt x="20497" y="8894"/>
                    <a:pt x="25284" y="13307"/>
                    <a:pt x="24461" y="15027"/>
                  </a:cubicBezTo>
                  <a:cubicBezTo>
                    <a:pt x="23564" y="16822"/>
                    <a:pt x="17280" y="15252"/>
                    <a:pt x="10474" y="11138"/>
                  </a:cubicBezTo>
                  <a:cubicBezTo>
                    <a:pt x="3592" y="7248"/>
                    <a:pt x="-896" y="2237"/>
                    <a:pt x="151" y="51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3" name="Freeform: Shape 1482">
              <a:extLst>
                <a:ext uri="{FF2B5EF4-FFF2-40B4-BE49-F238E27FC236}">
                  <a16:creationId xmlns:a16="http://schemas.microsoft.com/office/drawing/2014/main" id="{FBC6CC56-AD18-3797-A5A8-17AAF5CC073B}"/>
                </a:ext>
              </a:extLst>
            </p:cNvPr>
            <p:cNvSpPr/>
            <p:nvPr/>
          </p:nvSpPr>
          <p:spPr>
            <a:xfrm>
              <a:off x="1549737" y="3682324"/>
              <a:ext cx="39659" cy="30406"/>
            </a:xfrm>
            <a:custGeom>
              <a:avLst/>
              <a:gdLst>
                <a:gd name="connsiteX0" fmla="*/ 2003 w 39659"/>
                <a:gd name="connsiteY0" fmla="*/ 2825 h 30406"/>
                <a:gd name="connsiteX1" fmla="*/ 25116 w 39659"/>
                <a:gd name="connsiteY1" fmla="*/ 4246 h 30406"/>
                <a:gd name="connsiteX2" fmla="*/ 38430 w 39659"/>
                <a:gd name="connsiteY2" fmla="*/ 26013 h 30406"/>
                <a:gd name="connsiteX3" fmla="*/ 14120 w 39659"/>
                <a:gd name="connsiteY3" fmla="*/ 26536 h 30406"/>
                <a:gd name="connsiteX4" fmla="*/ 2078 w 39659"/>
                <a:gd name="connsiteY4" fmla="*/ 2825 h 3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59" h="30406">
                  <a:moveTo>
                    <a:pt x="2003" y="2825"/>
                  </a:moveTo>
                  <a:cubicBezTo>
                    <a:pt x="7613" y="-1588"/>
                    <a:pt x="15691" y="-616"/>
                    <a:pt x="25116" y="4246"/>
                  </a:cubicBezTo>
                  <a:cubicBezTo>
                    <a:pt x="35588" y="9407"/>
                    <a:pt x="42619" y="20627"/>
                    <a:pt x="38430" y="26013"/>
                  </a:cubicBezTo>
                  <a:cubicBezTo>
                    <a:pt x="34167" y="31548"/>
                    <a:pt x="25041" y="31997"/>
                    <a:pt x="14120" y="26536"/>
                  </a:cubicBezTo>
                  <a:cubicBezTo>
                    <a:pt x="2152" y="20478"/>
                    <a:pt x="-3308" y="6864"/>
                    <a:pt x="2078" y="2825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4" name="Freeform: Shape 1483">
              <a:extLst>
                <a:ext uri="{FF2B5EF4-FFF2-40B4-BE49-F238E27FC236}">
                  <a16:creationId xmlns:a16="http://schemas.microsoft.com/office/drawing/2014/main" id="{0A11DE0A-9870-804A-5244-7B51C6B6CE1B}"/>
                </a:ext>
              </a:extLst>
            </p:cNvPr>
            <p:cNvSpPr/>
            <p:nvPr/>
          </p:nvSpPr>
          <p:spPr>
            <a:xfrm>
              <a:off x="1555377" y="3692090"/>
              <a:ext cx="14547" cy="10657"/>
            </a:xfrm>
            <a:custGeom>
              <a:avLst/>
              <a:gdLst>
                <a:gd name="connsiteX0" fmla="*/ 327 w 14547"/>
                <a:gd name="connsiteY0" fmla="*/ 688 h 10657"/>
                <a:gd name="connsiteX1" fmla="*/ 9004 w 14547"/>
                <a:gd name="connsiteY1" fmla="*/ 2334 h 10657"/>
                <a:gd name="connsiteX2" fmla="*/ 14389 w 14547"/>
                <a:gd name="connsiteY2" fmla="*/ 9514 h 10657"/>
                <a:gd name="connsiteX3" fmla="*/ 5488 w 14547"/>
                <a:gd name="connsiteY3" fmla="*/ 8467 h 10657"/>
                <a:gd name="connsiteX4" fmla="*/ 327 w 14547"/>
                <a:gd name="connsiteY4" fmla="*/ 613 h 1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47" h="10657">
                  <a:moveTo>
                    <a:pt x="327" y="688"/>
                  </a:moveTo>
                  <a:cubicBezTo>
                    <a:pt x="1524" y="-808"/>
                    <a:pt x="5114" y="314"/>
                    <a:pt x="9004" y="2334"/>
                  </a:cubicBezTo>
                  <a:cubicBezTo>
                    <a:pt x="12744" y="4653"/>
                    <a:pt x="15212" y="7794"/>
                    <a:pt x="14389" y="9514"/>
                  </a:cubicBezTo>
                  <a:cubicBezTo>
                    <a:pt x="13567" y="11310"/>
                    <a:pt x="9602" y="11011"/>
                    <a:pt x="5488" y="8467"/>
                  </a:cubicBezTo>
                  <a:cubicBezTo>
                    <a:pt x="1300" y="6298"/>
                    <a:pt x="-870" y="2184"/>
                    <a:pt x="327" y="61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5" name="Freeform: Shape 1484">
              <a:extLst>
                <a:ext uri="{FF2B5EF4-FFF2-40B4-BE49-F238E27FC236}">
                  <a16:creationId xmlns:a16="http://schemas.microsoft.com/office/drawing/2014/main" id="{EE1DEB66-86E9-50F3-7B4A-5B254B962B7E}"/>
                </a:ext>
              </a:extLst>
            </p:cNvPr>
            <p:cNvSpPr/>
            <p:nvPr/>
          </p:nvSpPr>
          <p:spPr>
            <a:xfrm>
              <a:off x="1574290" y="3672052"/>
              <a:ext cx="32648" cy="28899"/>
            </a:xfrm>
            <a:custGeom>
              <a:avLst/>
              <a:gdLst>
                <a:gd name="connsiteX0" fmla="*/ 1087 w 32648"/>
                <a:gd name="connsiteY0" fmla="*/ 4944 h 28899"/>
                <a:gd name="connsiteX1" fmla="*/ 22779 w 32648"/>
                <a:gd name="connsiteY1" fmla="*/ 3747 h 28899"/>
                <a:gd name="connsiteX2" fmla="*/ 31007 w 32648"/>
                <a:gd name="connsiteY2" fmla="*/ 24691 h 28899"/>
                <a:gd name="connsiteX3" fmla="*/ 9913 w 32648"/>
                <a:gd name="connsiteY3" fmla="*/ 24916 h 28899"/>
                <a:gd name="connsiteX4" fmla="*/ 1087 w 32648"/>
                <a:gd name="connsiteY4" fmla="*/ 4944 h 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48" h="28899">
                  <a:moveTo>
                    <a:pt x="1087" y="4944"/>
                  </a:moveTo>
                  <a:cubicBezTo>
                    <a:pt x="4228" y="-1114"/>
                    <a:pt x="13952" y="-1713"/>
                    <a:pt x="22779" y="3747"/>
                  </a:cubicBezTo>
                  <a:cubicBezTo>
                    <a:pt x="31381" y="9806"/>
                    <a:pt x="35046" y="19156"/>
                    <a:pt x="31007" y="24691"/>
                  </a:cubicBezTo>
                  <a:cubicBezTo>
                    <a:pt x="26967" y="30227"/>
                    <a:pt x="17543" y="30301"/>
                    <a:pt x="9913" y="24916"/>
                  </a:cubicBezTo>
                  <a:cubicBezTo>
                    <a:pt x="1835" y="19979"/>
                    <a:pt x="-2055" y="11003"/>
                    <a:pt x="1087" y="4944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6" name="Freeform: Shape 1485">
              <a:extLst>
                <a:ext uri="{FF2B5EF4-FFF2-40B4-BE49-F238E27FC236}">
                  <a16:creationId xmlns:a16="http://schemas.microsoft.com/office/drawing/2014/main" id="{B2A659AE-268D-5600-3DC4-FAAC6D15621E}"/>
                </a:ext>
              </a:extLst>
            </p:cNvPr>
            <p:cNvSpPr/>
            <p:nvPr/>
          </p:nvSpPr>
          <p:spPr>
            <a:xfrm>
              <a:off x="1578919" y="3682010"/>
              <a:ext cx="11761" cy="9194"/>
            </a:xfrm>
            <a:custGeom>
              <a:avLst/>
              <a:gdLst>
                <a:gd name="connsiteX0" fmla="*/ 272 w 11761"/>
                <a:gd name="connsiteY0" fmla="*/ 1194 h 9194"/>
                <a:gd name="connsiteX1" fmla="*/ 7677 w 11761"/>
                <a:gd name="connsiteY1" fmla="*/ 1569 h 9194"/>
                <a:gd name="connsiteX2" fmla="*/ 11417 w 11761"/>
                <a:gd name="connsiteY2" fmla="*/ 8151 h 9194"/>
                <a:gd name="connsiteX3" fmla="*/ 4087 w 11761"/>
                <a:gd name="connsiteY3" fmla="*/ 7627 h 9194"/>
                <a:gd name="connsiteX4" fmla="*/ 272 w 11761"/>
                <a:gd name="connsiteY4" fmla="*/ 1120 h 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1" h="9194">
                  <a:moveTo>
                    <a:pt x="272" y="1194"/>
                  </a:moveTo>
                  <a:cubicBezTo>
                    <a:pt x="1244" y="-526"/>
                    <a:pt x="4535" y="-376"/>
                    <a:pt x="7677" y="1569"/>
                  </a:cubicBezTo>
                  <a:cubicBezTo>
                    <a:pt x="10819" y="3439"/>
                    <a:pt x="12539" y="6505"/>
                    <a:pt x="11417" y="8151"/>
                  </a:cubicBezTo>
                  <a:cubicBezTo>
                    <a:pt x="10370" y="9722"/>
                    <a:pt x="7153" y="9497"/>
                    <a:pt x="4087" y="7627"/>
                  </a:cubicBezTo>
                  <a:cubicBezTo>
                    <a:pt x="1020" y="5757"/>
                    <a:pt x="-701" y="2840"/>
                    <a:pt x="272" y="112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7" name="Freeform: Shape 1486">
              <a:extLst>
                <a:ext uri="{FF2B5EF4-FFF2-40B4-BE49-F238E27FC236}">
                  <a16:creationId xmlns:a16="http://schemas.microsoft.com/office/drawing/2014/main" id="{17D6CAF4-6418-68CC-C49D-78FE2A909172}"/>
                </a:ext>
              </a:extLst>
            </p:cNvPr>
            <p:cNvSpPr/>
            <p:nvPr/>
          </p:nvSpPr>
          <p:spPr>
            <a:xfrm>
              <a:off x="1429338" y="3613916"/>
              <a:ext cx="49468" cy="50088"/>
            </a:xfrm>
            <a:custGeom>
              <a:avLst/>
              <a:gdLst>
                <a:gd name="connsiteX0" fmla="*/ 3920 w 49468"/>
                <a:gd name="connsiteY0" fmla="*/ 173 h 50088"/>
                <a:gd name="connsiteX1" fmla="*/ 30399 w 49468"/>
                <a:gd name="connsiteY1" fmla="*/ 18649 h 50088"/>
                <a:gd name="connsiteX2" fmla="*/ 49024 w 49468"/>
                <a:gd name="connsiteY2" fmla="*/ 46549 h 50088"/>
                <a:gd name="connsiteX3" fmla="*/ 13868 w 49468"/>
                <a:gd name="connsiteY3" fmla="*/ 36900 h 50088"/>
                <a:gd name="connsiteX4" fmla="*/ 3920 w 49468"/>
                <a:gd name="connsiteY4" fmla="*/ 173 h 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68" h="50088">
                  <a:moveTo>
                    <a:pt x="3920" y="173"/>
                  </a:moveTo>
                  <a:cubicBezTo>
                    <a:pt x="10652" y="-1398"/>
                    <a:pt x="19029" y="7952"/>
                    <a:pt x="30399" y="18649"/>
                  </a:cubicBezTo>
                  <a:cubicBezTo>
                    <a:pt x="41768" y="29569"/>
                    <a:pt x="51716" y="40116"/>
                    <a:pt x="49024" y="46549"/>
                  </a:cubicBezTo>
                  <a:cubicBezTo>
                    <a:pt x="46630" y="52832"/>
                    <a:pt x="29127" y="51411"/>
                    <a:pt x="13868" y="36900"/>
                  </a:cubicBezTo>
                  <a:cubicBezTo>
                    <a:pt x="-1840" y="22089"/>
                    <a:pt x="-2738" y="1445"/>
                    <a:pt x="3920" y="173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8" name="Freeform: Shape 1487">
              <a:extLst>
                <a:ext uri="{FF2B5EF4-FFF2-40B4-BE49-F238E27FC236}">
                  <a16:creationId xmlns:a16="http://schemas.microsoft.com/office/drawing/2014/main" id="{CC390899-8E87-014A-CC22-88EF8482A6C2}"/>
                </a:ext>
              </a:extLst>
            </p:cNvPr>
            <p:cNvSpPr/>
            <p:nvPr/>
          </p:nvSpPr>
          <p:spPr>
            <a:xfrm>
              <a:off x="1434925" y="3626381"/>
              <a:ext cx="17218" cy="20383"/>
            </a:xfrm>
            <a:custGeom>
              <a:avLst/>
              <a:gdLst>
                <a:gd name="connsiteX0" fmla="*/ 651 w 17218"/>
                <a:gd name="connsiteY0" fmla="*/ 125 h 20383"/>
                <a:gd name="connsiteX1" fmla="*/ 10674 w 17218"/>
                <a:gd name="connsiteY1" fmla="*/ 8428 h 20383"/>
                <a:gd name="connsiteX2" fmla="*/ 16957 w 17218"/>
                <a:gd name="connsiteY2" fmla="*/ 19947 h 20383"/>
                <a:gd name="connsiteX3" fmla="*/ 5438 w 17218"/>
                <a:gd name="connsiteY3" fmla="*/ 13140 h 20383"/>
                <a:gd name="connsiteX4" fmla="*/ 651 w 17218"/>
                <a:gd name="connsiteY4" fmla="*/ 125 h 2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" h="20383">
                  <a:moveTo>
                    <a:pt x="651" y="125"/>
                  </a:moveTo>
                  <a:cubicBezTo>
                    <a:pt x="2297" y="-772"/>
                    <a:pt x="6336" y="3267"/>
                    <a:pt x="10674" y="8428"/>
                  </a:cubicBezTo>
                  <a:cubicBezTo>
                    <a:pt x="15087" y="13589"/>
                    <a:pt x="18154" y="18526"/>
                    <a:pt x="16957" y="19947"/>
                  </a:cubicBezTo>
                  <a:cubicBezTo>
                    <a:pt x="15686" y="21518"/>
                    <a:pt x="10300" y="18750"/>
                    <a:pt x="5438" y="13140"/>
                  </a:cubicBezTo>
                  <a:cubicBezTo>
                    <a:pt x="651" y="7306"/>
                    <a:pt x="-1069" y="1098"/>
                    <a:pt x="651" y="12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9" name="Freeform: Shape 1488">
              <a:extLst>
                <a:ext uri="{FF2B5EF4-FFF2-40B4-BE49-F238E27FC236}">
                  <a16:creationId xmlns:a16="http://schemas.microsoft.com/office/drawing/2014/main" id="{4C85FDE2-2624-2E57-E3B0-AABB77CC127A}"/>
                </a:ext>
              </a:extLst>
            </p:cNvPr>
            <p:cNvSpPr/>
            <p:nvPr/>
          </p:nvSpPr>
          <p:spPr>
            <a:xfrm>
              <a:off x="1471567" y="3625919"/>
              <a:ext cx="37887" cy="37183"/>
            </a:xfrm>
            <a:custGeom>
              <a:avLst/>
              <a:gdLst>
                <a:gd name="connsiteX0" fmla="*/ 2307 w 37887"/>
                <a:gd name="connsiteY0" fmla="*/ 1934 h 37183"/>
                <a:gd name="connsiteX1" fmla="*/ 26692 w 37887"/>
                <a:gd name="connsiteY1" fmla="*/ 9638 h 37183"/>
                <a:gd name="connsiteX2" fmla="*/ 36565 w 37887"/>
                <a:gd name="connsiteY2" fmla="*/ 34023 h 37183"/>
                <a:gd name="connsiteX3" fmla="*/ 10535 w 37887"/>
                <a:gd name="connsiteY3" fmla="*/ 28263 h 37183"/>
                <a:gd name="connsiteX4" fmla="*/ 2382 w 37887"/>
                <a:gd name="connsiteY4" fmla="*/ 2009 h 3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87" h="37183">
                  <a:moveTo>
                    <a:pt x="2307" y="1934"/>
                  </a:moveTo>
                  <a:cubicBezTo>
                    <a:pt x="7468" y="-2629"/>
                    <a:pt x="17865" y="1261"/>
                    <a:pt x="26692" y="9638"/>
                  </a:cubicBezTo>
                  <a:cubicBezTo>
                    <a:pt x="35593" y="17941"/>
                    <a:pt x="40380" y="28189"/>
                    <a:pt x="36565" y="34023"/>
                  </a:cubicBezTo>
                  <a:cubicBezTo>
                    <a:pt x="32900" y="39707"/>
                    <a:pt x="20633" y="37688"/>
                    <a:pt x="10535" y="28263"/>
                  </a:cubicBezTo>
                  <a:cubicBezTo>
                    <a:pt x="512" y="18689"/>
                    <a:pt x="-2705" y="6347"/>
                    <a:pt x="2382" y="2009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0" name="Freeform: Shape 1489">
              <a:extLst>
                <a:ext uri="{FF2B5EF4-FFF2-40B4-BE49-F238E27FC236}">
                  <a16:creationId xmlns:a16="http://schemas.microsoft.com/office/drawing/2014/main" id="{61E3255F-DF44-B872-84E4-6EB0A78C23B9}"/>
                </a:ext>
              </a:extLst>
            </p:cNvPr>
            <p:cNvSpPr/>
            <p:nvPr/>
          </p:nvSpPr>
          <p:spPr>
            <a:xfrm>
              <a:off x="1476805" y="3635855"/>
              <a:ext cx="13438" cy="13623"/>
            </a:xfrm>
            <a:custGeom>
              <a:avLst/>
              <a:gdLst>
                <a:gd name="connsiteX0" fmla="*/ 434 w 13438"/>
                <a:gd name="connsiteY0" fmla="*/ 450 h 13623"/>
                <a:gd name="connsiteX1" fmla="*/ 9036 w 13438"/>
                <a:gd name="connsiteY1" fmla="*/ 4264 h 13623"/>
                <a:gd name="connsiteX2" fmla="*/ 13075 w 13438"/>
                <a:gd name="connsiteY2" fmla="*/ 13016 h 13623"/>
                <a:gd name="connsiteX3" fmla="*/ 4324 w 13438"/>
                <a:gd name="connsiteY3" fmla="*/ 9425 h 13623"/>
                <a:gd name="connsiteX4" fmla="*/ 509 w 13438"/>
                <a:gd name="connsiteY4" fmla="*/ 450 h 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8" h="13623">
                  <a:moveTo>
                    <a:pt x="434" y="450"/>
                  </a:moveTo>
                  <a:cubicBezTo>
                    <a:pt x="1855" y="-897"/>
                    <a:pt x="5520" y="898"/>
                    <a:pt x="9036" y="4264"/>
                  </a:cubicBezTo>
                  <a:cubicBezTo>
                    <a:pt x="12402" y="7705"/>
                    <a:pt x="14272" y="11520"/>
                    <a:pt x="13075" y="13016"/>
                  </a:cubicBezTo>
                  <a:cubicBezTo>
                    <a:pt x="11804" y="14587"/>
                    <a:pt x="7764" y="13016"/>
                    <a:pt x="4324" y="9425"/>
                  </a:cubicBezTo>
                  <a:cubicBezTo>
                    <a:pt x="733" y="5985"/>
                    <a:pt x="-912" y="1871"/>
                    <a:pt x="509" y="45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1" name="Freeform: Shape 1490">
              <a:extLst>
                <a:ext uri="{FF2B5EF4-FFF2-40B4-BE49-F238E27FC236}">
                  <a16:creationId xmlns:a16="http://schemas.microsoft.com/office/drawing/2014/main" id="{BA552489-34EF-687A-F4D3-FFE50114EE05}"/>
                </a:ext>
              </a:extLst>
            </p:cNvPr>
            <p:cNvSpPr/>
            <p:nvPr/>
          </p:nvSpPr>
          <p:spPr>
            <a:xfrm>
              <a:off x="1509548" y="3632979"/>
              <a:ext cx="36194" cy="35527"/>
            </a:xfrm>
            <a:custGeom>
              <a:avLst/>
              <a:gdLst>
                <a:gd name="connsiteX0" fmla="*/ 34488 w 36194"/>
                <a:gd name="connsiteY0" fmla="*/ 32572 h 35527"/>
                <a:gd name="connsiteX1" fmla="*/ 11150 w 36194"/>
                <a:gd name="connsiteY1" fmla="*/ 26439 h 35527"/>
                <a:gd name="connsiteX2" fmla="*/ 2025 w 36194"/>
                <a:gd name="connsiteY2" fmla="*/ 2802 h 35527"/>
                <a:gd name="connsiteX3" fmla="*/ 26784 w 36194"/>
                <a:gd name="connsiteY3" fmla="*/ 7365 h 35527"/>
                <a:gd name="connsiteX4" fmla="*/ 34488 w 36194"/>
                <a:gd name="connsiteY4" fmla="*/ 32572 h 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4" h="35527">
                  <a:moveTo>
                    <a:pt x="34488" y="32572"/>
                  </a:moveTo>
                  <a:cubicBezTo>
                    <a:pt x="31197" y="40277"/>
                    <a:pt x="16611" y="31001"/>
                    <a:pt x="11150" y="26439"/>
                  </a:cubicBezTo>
                  <a:cubicBezTo>
                    <a:pt x="3222" y="20155"/>
                    <a:pt x="-3510" y="6916"/>
                    <a:pt x="2025" y="2802"/>
                  </a:cubicBezTo>
                  <a:cubicBezTo>
                    <a:pt x="7635" y="-1462"/>
                    <a:pt x="15713" y="-1536"/>
                    <a:pt x="26784" y="7365"/>
                  </a:cubicBezTo>
                  <a:cubicBezTo>
                    <a:pt x="39425" y="19108"/>
                    <a:pt x="36283" y="26364"/>
                    <a:pt x="34488" y="32572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2" name="Freeform: Shape 1491">
              <a:extLst>
                <a:ext uri="{FF2B5EF4-FFF2-40B4-BE49-F238E27FC236}">
                  <a16:creationId xmlns:a16="http://schemas.microsoft.com/office/drawing/2014/main" id="{EDFFC43F-C37A-8108-313C-068D103F2D05}"/>
                </a:ext>
              </a:extLst>
            </p:cNvPr>
            <p:cNvSpPr/>
            <p:nvPr/>
          </p:nvSpPr>
          <p:spPr>
            <a:xfrm>
              <a:off x="1528435" y="3645282"/>
              <a:ext cx="12945" cy="13196"/>
            </a:xfrm>
            <a:custGeom>
              <a:avLst/>
              <a:gdLst>
                <a:gd name="connsiteX0" fmla="*/ 12309 w 12945"/>
                <a:gd name="connsiteY0" fmla="*/ 12715 h 13196"/>
                <a:gd name="connsiteX1" fmla="*/ 4380 w 12945"/>
                <a:gd name="connsiteY1" fmla="*/ 8750 h 13196"/>
                <a:gd name="connsiteX2" fmla="*/ 341 w 12945"/>
                <a:gd name="connsiteY2" fmla="*/ 672 h 13196"/>
                <a:gd name="connsiteX3" fmla="*/ 9242 w 12945"/>
                <a:gd name="connsiteY3" fmla="*/ 3739 h 13196"/>
                <a:gd name="connsiteX4" fmla="*/ 12309 w 12945"/>
                <a:gd name="connsiteY4" fmla="*/ 12715 h 1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5" h="13196">
                  <a:moveTo>
                    <a:pt x="12309" y="12715"/>
                  </a:moveTo>
                  <a:cubicBezTo>
                    <a:pt x="10813" y="14211"/>
                    <a:pt x="7447" y="12041"/>
                    <a:pt x="4380" y="8750"/>
                  </a:cubicBezTo>
                  <a:cubicBezTo>
                    <a:pt x="1239" y="5534"/>
                    <a:pt x="-855" y="2243"/>
                    <a:pt x="341" y="672"/>
                  </a:cubicBezTo>
                  <a:cubicBezTo>
                    <a:pt x="1538" y="-749"/>
                    <a:pt x="5502" y="-1"/>
                    <a:pt x="9242" y="3739"/>
                  </a:cubicBezTo>
                  <a:cubicBezTo>
                    <a:pt x="13132" y="7853"/>
                    <a:pt x="13581" y="11443"/>
                    <a:pt x="12309" y="1271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3" name="Freeform: Shape 1492">
              <a:extLst>
                <a:ext uri="{FF2B5EF4-FFF2-40B4-BE49-F238E27FC236}">
                  <a16:creationId xmlns:a16="http://schemas.microsoft.com/office/drawing/2014/main" id="{476C1E65-8C07-733F-316F-BA3F805C1DF0}"/>
                </a:ext>
              </a:extLst>
            </p:cNvPr>
            <p:cNvSpPr/>
            <p:nvPr/>
          </p:nvSpPr>
          <p:spPr>
            <a:xfrm>
              <a:off x="1533664" y="3576007"/>
              <a:ext cx="53534" cy="19833"/>
            </a:xfrm>
            <a:custGeom>
              <a:avLst/>
              <a:gdLst>
                <a:gd name="connsiteX0" fmla="*/ 53530 w 53534"/>
                <a:gd name="connsiteY0" fmla="*/ 13848 h 19833"/>
                <a:gd name="connsiteX1" fmla="*/ 26004 w 53534"/>
                <a:gd name="connsiteY1" fmla="*/ 19159 h 19833"/>
                <a:gd name="connsiteX2" fmla="*/ 872 w 53534"/>
                <a:gd name="connsiteY2" fmla="*/ 14521 h 19833"/>
                <a:gd name="connsiteX3" fmla="*/ 27650 w 53534"/>
                <a:gd name="connsiteY3" fmla="*/ 459 h 19833"/>
                <a:gd name="connsiteX4" fmla="*/ 53530 w 53534"/>
                <a:gd name="connsiteY4" fmla="*/ 13848 h 1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34" h="19833">
                  <a:moveTo>
                    <a:pt x="53530" y="13848"/>
                  </a:moveTo>
                  <a:cubicBezTo>
                    <a:pt x="53231" y="19383"/>
                    <a:pt x="39468" y="20879"/>
                    <a:pt x="26004" y="19159"/>
                  </a:cubicBezTo>
                  <a:cubicBezTo>
                    <a:pt x="12391" y="17214"/>
                    <a:pt x="4836" y="18111"/>
                    <a:pt x="872" y="14521"/>
                  </a:cubicBezTo>
                  <a:cubicBezTo>
                    <a:pt x="-3766" y="10557"/>
                    <a:pt x="10820" y="-2608"/>
                    <a:pt x="27650" y="459"/>
                  </a:cubicBezTo>
                  <a:cubicBezTo>
                    <a:pt x="43807" y="2553"/>
                    <a:pt x="53755" y="8986"/>
                    <a:pt x="53530" y="13848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4" name="Freeform: Shape 1493">
              <a:extLst>
                <a:ext uri="{FF2B5EF4-FFF2-40B4-BE49-F238E27FC236}">
                  <a16:creationId xmlns:a16="http://schemas.microsoft.com/office/drawing/2014/main" id="{F64DA344-0A41-FD1B-2207-7E4C5E80E2B0}"/>
                </a:ext>
              </a:extLst>
            </p:cNvPr>
            <p:cNvSpPr/>
            <p:nvPr/>
          </p:nvSpPr>
          <p:spPr>
            <a:xfrm>
              <a:off x="1558022" y="3581288"/>
              <a:ext cx="20130" cy="6130"/>
            </a:xfrm>
            <a:custGeom>
              <a:avLst/>
              <a:gdLst>
                <a:gd name="connsiteX0" fmla="*/ 20122 w 20130"/>
                <a:gd name="connsiteY0" fmla="*/ 4676 h 6130"/>
                <a:gd name="connsiteX1" fmla="*/ 9800 w 20130"/>
                <a:gd name="connsiteY1" fmla="*/ 5649 h 6130"/>
                <a:gd name="connsiteX2" fmla="*/ 1 w 20130"/>
                <a:gd name="connsiteY2" fmla="*/ 1834 h 6130"/>
                <a:gd name="connsiteX3" fmla="*/ 10548 w 20130"/>
                <a:gd name="connsiteY3" fmla="*/ 338 h 6130"/>
                <a:gd name="connsiteX4" fmla="*/ 20122 w 20130"/>
                <a:gd name="connsiteY4" fmla="*/ 4676 h 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30" h="6130">
                  <a:moveTo>
                    <a:pt x="20122" y="4676"/>
                  </a:moveTo>
                  <a:cubicBezTo>
                    <a:pt x="19898" y="6173"/>
                    <a:pt x="15260" y="6546"/>
                    <a:pt x="9800" y="5649"/>
                  </a:cubicBezTo>
                  <a:cubicBezTo>
                    <a:pt x="4339" y="4826"/>
                    <a:pt x="-74" y="3255"/>
                    <a:pt x="1" y="1834"/>
                  </a:cubicBezTo>
                  <a:cubicBezTo>
                    <a:pt x="1" y="263"/>
                    <a:pt x="4863" y="-485"/>
                    <a:pt x="10548" y="338"/>
                  </a:cubicBezTo>
                  <a:cubicBezTo>
                    <a:pt x="16158" y="1236"/>
                    <a:pt x="20346" y="3181"/>
                    <a:pt x="20122" y="467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5" name="Freeform: Shape 1494">
              <a:extLst>
                <a:ext uri="{FF2B5EF4-FFF2-40B4-BE49-F238E27FC236}">
                  <a16:creationId xmlns:a16="http://schemas.microsoft.com/office/drawing/2014/main" id="{0203275B-F897-31A5-4707-101142BDE6BE}"/>
                </a:ext>
              </a:extLst>
            </p:cNvPr>
            <p:cNvSpPr/>
            <p:nvPr/>
          </p:nvSpPr>
          <p:spPr>
            <a:xfrm>
              <a:off x="1587168" y="3583321"/>
              <a:ext cx="51186" cy="24971"/>
            </a:xfrm>
            <a:custGeom>
              <a:avLst/>
              <a:gdLst>
                <a:gd name="connsiteX0" fmla="*/ 49693 w 51186"/>
                <a:gd name="connsiteY0" fmla="*/ 24261 h 24971"/>
                <a:gd name="connsiteX1" fmla="*/ 24561 w 51186"/>
                <a:gd name="connsiteY1" fmla="*/ 19698 h 24971"/>
                <a:gd name="connsiteX2" fmla="*/ 26 w 51186"/>
                <a:gd name="connsiteY2" fmla="*/ 6533 h 24971"/>
                <a:gd name="connsiteX3" fmla="*/ 28899 w 51186"/>
                <a:gd name="connsiteY3" fmla="*/ 1447 h 24971"/>
                <a:gd name="connsiteX4" fmla="*/ 49693 w 51186"/>
                <a:gd name="connsiteY4" fmla="*/ 24261 h 2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86" h="24971">
                  <a:moveTo>
                    <a:pt x="49693" y="24261"/>
                  </a:moveTo>
                  <a:cubicBezTo>
                    <a:pt x="44906" y="26654"/>
                    <a:pt x="37426" y="22465"/>
                    <a:pt x="24561" y="19698"/>
                  </a:cubicBezTo>
                  <a:cubicBezTo>
                    <a:pt x="11620" y="16706"/>
                    <a:pt x="-647" y="11919"/>
                    <a:pt x="26" y="6533"/>
                  </a:cubicBezTo>
                  <a:cubicBezTo>
                    <a:pt x="625" y="1671"/>
                    <a:pt x="12668" y="-2218"/>
                    <a:pt x="28899" y="1447"/>
                  </a:cubicBezTo>
                  <a:cubicBezTo>
                    <a:pt x="46327" y="4888"/>
                    <a:pt x="54855" y="22017"/>
                    <a:pt x="49693" y="24261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6" name="Freeform: Shape 1495">
              <a:extLst>
                <a:ext uri="{FF2B5EF4-FFF2-40B4-BE49-F238E27FC236}">
                  <a16:creationId xmlns:a16="http://schemas.microsoft.com/office/drawing/2014/main" id="{34B2DCDB-3668-1629-1A01-31F2E179EBF5}"/>
                </a:ext>
              </a:extLst>
            </p:cNvPr>
            <p:cNvSpPr/>
            <p:nvPr/>
          </p:nvSpPr>
          <p:spPr>
            <a:xfrm>
              <a:off x="1611720" y="3589769"/>
              <a:ext cx="19518" cy="9426"/>
            </a:xfrm>
            <a:custGeom>
              <a:avLst/>
              <a:gdLst>
                <a:gd name="connsiteX0" fmla="*/ 19457 w 19518"/>
                <a:gd name="connsiteY0" fmla="*/ 9061 h 9426"/>
                <a:gd name="connsiteX1" fmla="*/ 9134 w 19518"/>
                <a:gd name="connsiteY1" fmla="*/ 6593 h 9426"/>
                <a:gd name="connsiteX2" fmla="*/ 9 w 19518"/>
                <a:gd name="connsiteY2" fmla="*/ 1133 h 9426"/>
                <a:gd name="connsiteX3" fmla="*/ 10855 w 19518"/>
                <a:gd name="connsiteY3" fmla="*/ 1507 h 9426"/>
                <a:gd name="connsiteX4" fmla="*/ 19382 w 19518"/>
                <a:gd name="connsiteY4" fmla="*/ 9061 h 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8" h="9426">
                  <a:moveTo>
                    <a:pt x="19457" y="9061"/>
                  </a:moveTo>
                  <a:cubicBezTo>
                    <a:pt x="18634" y="10183"/>
                    <a:pt x="14295" y="8538"/>
                    <a:pt x="9134" y="6593"/>
                  </a:cubicBezTo>
                  <a:cubicBezTo>
                    <a:pt x="3973" y="4723"/>
                    <a:pt x="-216" y="2554"/>
                    <a:pt x="9" y="1133"/>
                  </a:cubicBezTo>
                  <a:cubicBezTo>
                    <a:pt x="308" y="-363"/>
                    <a:pt x="5170" y="-513"/>
                    <a:pt x="10855" y="1507"/>
                  </a:cubicBezTo>
                  <a:cubicBezTo>
                    <a:pt x="16689" y="3751"/>
                    <a:pt x="20279" y="7790"/>
                    <a:pt x="19382" y="906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7" name="Freeform: Shape 1496">
              <a:extLst>
                <a:ext uri="{FF2B5EF4-FFF2-40B4-BE49-F238E27FC236}">
                  <a16:creationId xmlns:a16="http://schemas.microsoft.com/office/drawing/2014/main" id="{53A14741-C985-E434-EA81-879C786A9D18}"/>
                </a:ext>
              </a:extLst>
            </p:cNvPr>
            <p:cNvSpPr/>
            <p:nvPr/>
          </p:nvSpPr>
          <p:spPr>
            <a:xfrm>
              <a:off x="1555987" y="3597497"/>
              <a:ext cx="66101" cy="21669"/>
            </a:xfrm>
            <a:custGeom>
              <a:avLst/>
              <a:gdLst>
                <a:gd name="connsiteX0" fmla="*/ 17 w 66101"/>
                <a:gd name="connsiteY0" fmla="*/ 9112 h 21669"/>
                <a:gd name="connsiteX1" fmla="*/ 34649 w 66101"/>
                <a:gd name="connsiteY1" fmla="*/ 510 h 21669"/>
                <a:gd name="connsiteX2" fmla="*/ 65915 w 66101"/>
                <a:gd name="connsiteY2" fmla="*/ 18387 h 21669"/>
                <a:gd name="connsiteX3" fmla="*/ 32330 w 66101"/>
                <a:gd name="connsiteY3" fmla="*/ 19210 h 21669"/>
                <a:gd name="connsiteX4" fmla="*/ 17 w 66101"/>
                <a:gd name="connsiteY4" fmla="*/ 9112 h 2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01" h="21669">
                  <a:moveTo>
                    <a:pt x="17" y="9112"/>
                  </a:moveTo>
                  <a:cubicBezTo>
                    <a:pt x="-582" y="4250"/>
                    <a:pt x="14902" y="-1808"/>
                    <a:pt x="34649" y="510"/>
                  </a:cubicBezTo>
                  <a:cubicBezTo>
                    <a:pt x="54396" y="3502"/>
                    <a:pt x="67860" y="13899"/>
                    <a:pt x="65915" y="18387"/>
                  </a:cubicBezTo>
                  <a:cubicBezTo>
                    <a:pt x="63821" y="23474"/>
                    <a:pt x="49384" y="21753"/>
                    <a:pt x="32330" y="19210"/>
                  </a:cubicBezTo>
                  <a:cubicBezTo>
                    <a:pt x="15201" y="17116"/>
                    <a:pt x="615" y="14572"/>
                    <a:pt x="17" y="9112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8" name="Freeform: Shape 1497">
              <a:extLst>
                <a:ext uri="{FF2B5EF4-FFF2-40B4-BE49-F238E27FC236}">
                  <a16:creationId xmlns:a16="http://schemas.microsoft.com/office/drawing/2014/main" id="{204DB146-638E-A0FD-65E9-D43F3FEC2B56}"/>
                </a:ext>
              </a:extLst>
            </p:cNvPr>
            <p:cNvSpPr/>
            <p:nvPr/>
          </p:nvSpPr>
          <p:spPr>
            <a:xfrm>
              <a:off x="1567971" y="3606186"/>
              <a:ext cx="24466" cy="5681"/>
            </a:xfrm>
            <a:custGeom>
              <a:avLst/>
              <a:gdLst>
                <a:gd name="connsiteX0" fmla="*/ 0 w 24466"/>
                <a:gd name="connsiteY0" fmla="*/ 2443 h 5681"/>
                <a:gd name="connsiteX1" fmla="*/ 12417 w 24466"/>
                <a:gd name="connsiteY1" fmla="*/ 199 h 5681"/>
                <a:gd name="connsiteX2" fmla="*/ 24459 w 24466"/>
                <a:gd name="connsiteY2" fmla="*/ 4238 h 5681"/>
                <a:gd name="connsiteX3" fmla="*/ 12043 w 24466"/>
                <a:gd name="connsiteY3" fmla="*/ 5585 h 5681"/>
                <a:gd name="connsiteX4" fmla="*/ 0 w 24466"/>
                <a:gd name="connsiteY4" fmla="*/ 2443 h 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6" h="5681">
                  <a:moveTo>
                    <a:pt x="0" y="2443"/>
                  </a:moveTo>
                  <a:cubicBezTo>
                    <a:pt x="0" y="947"/>
                    <a:pt x="5535" y="-549"/>
                    <a:pt x="12417" y="199"/>
                  </a:cubicBezTo>
                  <a:cubicBezTo>
                    <a:pt x="19373" y="573"/>
                    <a:pt x="24684" y="2593"/>
                    <a:pt x="24459" y="4238"/>
                  </a:cubicBezTo>
                  <a:cubicBezTo>
                    <a:pt x="24235" y="5510"/>
                    <a:pt x="18700" y="5884"/>
                    <a:pt x="12043" y="5585"/>
                  </a:cubicBezTo>
                  <a:cubicBezTo>
                    <a:pt x="5460" y="4837"/>
                    <a:pt x="0" y="3939"/>
                    <a:pt x="0" y="244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9" name="Freeform: Shape 1498">
              <a:extLst>
                <a:ext uri="{FF2B5EF4-FFF2-40B4-BE49-F238E27FC236}">
                  <a16:creationId xmlns:a16="http://schemas.microsoft.com/office/drawing/2014/main" id="{0826F13E-3893-CF1D-089E-8FEBB1DFB224}"/>
                </a:ext>
              </a:extLst>
            </p:cNvPr>
            <p:cNvSpPr/>
            <p:nvPr/>
          </p:nvSpPr>
          <p:spPr>
            <a:xfrm>
              <a:off x="1590865" y="3624578"/>
              <a:ext cx="47417" cy="23408"/>
            </a:xfrm>
            <a:custGeom>
              <a:avLst/>
              <a:gdLst>
                <a:gd name="connsiteX0" fmla="*/ 46595 w 47417"/>
                <a:gd name="connsiteY0" fmla="*/ 21525 h 23408"/>
                <a:gd name="connsiteX1" fmla="*/ 22136 w 47417"/>
                <a:gd name="connsiteY1" fmla="*/ 19655 h 23408"/>
                <a:gd name="connsiteX2" fmla="*/ 70 w 47417"/>
                <a:gd name="connsiteY2" fmla="*/ 5742 h 23408"/>
                <a:gd name="connsiteX3" fmla="*/ 26549 w 47417"/>
                <a:gd name="connsiteY3" fmla="*/ 1479 h 23408"/>
                <a:gd name="connsiteX4" fmla="*/ 46521 w 47417"/>
                <a:gd name="connsiteY4" fmla="*/ 21525 h 2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7" h="23408">
                  <a:moveTo>
                    <a:pt x="46595" y="21525"/>
                  </a:moveTo>
                  <a:cubicBezTo>
                    <a:pt x="42481" y="25265"/>
                    <a:pt x="33879" y="22797"/>
                    <a:pt x="22136" y="19655"/>
                  </a:cubicBezTo>
                  <a:cubicBezTo>
                    <a:pt x="9869" y="16813"/>
                    <a:pt x="-977" y="10829"/>
                    <a:pt x="70" y="5742"/>
                  </a:cubicBezTo>
                  <a:cubicBezTo>
                    <a:pt x="1117" y="731"/>
                    <a:pt x="12188" y="-1812"/>
                    <a:pt x="26549" y="1479"/>
                  </a:cubicBezTo>
                  <a:cubicBezTo>
                    <a:pt x="41659" y="5369"/>
                    <a:pt x="50335" y="18458"/>
                    <a:pt x="46521" y="21525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0" name="Freeform: Shape 1499">
              <a:extLst>
                <a:ext uri="{FF2B5EF4-FFF2-40B4-BE49-F238E27FC236}">
                  <a16:creationId xmlns:a16="http://schemas.microsoft.com/office/drawing/2014/main" id="{ED67338A-FB1C-B168-14B2-06BF110E972D}"/>
                </a:ext>
              </a:extLst>
            </p:cNvPr>
            <p:cNvSpPr/>
            <p:nvPr/>
          </p:nvSpPr>
          <p:spPr>
            <a:xfrm>
              <a:off x="1604681" y="3630946"/>
              <a:ext cx="17865" cy="8421"/>
            </a:xfrm>
            <a:custGeom>
              <a:avLst/>
              <a:gdLst>
                <a:gd name="connsiteX0" fmla="*/ 17745 w 17865"/>
                <a:gd name="connsiteY0" fmla="*/ 7977 h 8421"/>
                <a:gd name="connsiteX1" fmla="*/ 8170 w 17865"/>
                <a:gd name="connsiteY1" fmla="*/ 6556 h 8421"/>
                <a:gd name="connsiteX2" fmla="*/ 17 w 17865"/>
                <a:gd name="connsiteY2" fmla="*/ 1170 h 8421"/>
                <a:gd name="connsiteX3" fmla="*/ 9891 w 17865"/>
                <a:gd name="connsiteY3" fmla="*/ 1469 h 8421"/>
                <a:gd name="connsiteX4" fmla="*/ 17745 w 17865"/>
                <a:gd name="connsiteY4" fmla="*/ 7977 h 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5" h="8421">
                  <a:moveTo>
                    <a:pt x="17745" y="7977"/>
                  </a:moveTo>
                  <a:cubicBezTo>
                    <a:pt x="17071" y="9099"/>
                    <a:pt x="13032" y="7902"/>
                    <a:pt x="8170" y="6556"/>
                  </a:cubicBezTo>
                  <a:cubicBezTo>
                    <a:pt x="3383" y="4686"/>
                    <a:pt x="-282" y="2517"/>
                    <a:pt x="17" y="1170"/>
                  </a:cubicBezTo>
                  <a:cubicBezTo>
                    <a:pt x="316" y="-401"/>
                    <a:pt x="4729" y="-475"/>
                    <a:pt x="9891" y="1469"/>
                  </a:cubicBezTo>
                  <a:cubicBezTo>
                    <a:pt x="15127" y="2965"/>
                    <a:pt x="18567" y="6630"/>
                    <a:pt x="17745" y="797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1" name="Freeform: Shape 1500">
              <a:extLst>
                <a:ext uri="{FF2B5EF4-FFF2-40B4-BE49-F238E27FC236}">
                  <a16:creationId xmlns:a16="http://schemas.microsoft.com/office/drawing/2014/main" id="{04D02A7D-568F-C8FF-02F2-79EC74FC3C72}"/>
                </a:ext>
              </a:extLst>
            </p:cNvPr>
            <p:cNvSpPr/>
            <p:nvPr/>
          </p:nvSpPr>
          <p:spPr>
            <a:xfrm>
              <a:off x="1673066" y="3602013"/>
              <a:ext cx="53305" cy="28959"/>
            </a:xfrm>
            <a:custGeom>
              <a:avLst/>
              <a:gdLst>
                <a:gd name="connsiteX0" fmla="*/ 53031 w 53305"/>
                <a:gd name="connsiteY0" fmla="*/ 26214 h 28959"/>
                <a:gd name="connsiteX1" fmla="*/ 23186 w 53305"/>
                <a:gd name="connsiteY1" fmla="*/ 23671 h 28959"/>
                <a:gd name="connsiteX2" fmla="*/ 522 w 53305"/>
                <a:gd name="connsiteY2" fmla="*/ 2128 h 28959"/>
                <a:gd name="connsiteX3" fmla="*/ 29619 w 53305"/>
                <a:gd name="connsiteY3" fmla="*/ 6168 h 28959"/>
                <a:gd name="connsiteX4" fmla="*/ 52957 w 53305"/>
                <a:gd name="connsiteY4" fmla="*/ 26214 h 2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05" h="28959">
                  <a:moveTo>
                    <a:pt x="53031" y="26214"/>
                  </a:moveTo>
                  <a:cubicBezTo>
                    <a:pt x="50563" y="30851"/>
                    <a:pt x="38221" y="29355"/>
                    <a:pt x="23186" y="23671"/>
                  </a:cubicBezTo>
                  <a:cubicBezTo>
                    <a:pt x="7703" y="17761"/>
                    <a:pt x="-2470" y="6093"/>
                    <a:pt x="522" y="2128"/>
                  </a:cubicBezTo>
                  <a:cubicBezTo>
                    <a:pt x="3664" y="-2210"/>
                    <a:pt x="15258" y="558"/>
                    <a:pt x="29619" y="6168"/>
                  </a:cubicBezTo>
                  <a:cubicBezTo>
                    <a:pt x="44504" y="11778"/>
                    <a:pt x="55425" y="21801"/>
                    <a:pt x="52957" y="26214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2" name="Freeform: Shape 1501">
              <a:extLst>
                <a:ext uri="{FF2B5EF4-FFF2-40B4-BE49-F238E27FC236}">
                  <a16:creationId xmlns:a16="http://schemas.microsoft.com/office/drawing/2014/main" id="{2FCEA864-F051-1AA1-BBBD-16ED3A247F63}"/>
                </a:ext>
              </a:extLst>
            </p:cNvPr>
            <p:cNvSpPr/>
            <p:nvPr/>
          </p:nvSpPr>
          <p:spPr>
            <a:xfrm>
              <a:off x="1697690" y="3612875"/>
              <a:ext cx="20013" cy="9481"/>
            </a:xfrm>
            <a:custGeom>
              <a:avLst/>
              <a:gdLst>
                <a:gd name="connsiteX0" fmla="*/ 19955 w 20013"/>
                <a:gd name="connsiteY0" fmla="*/ 8844 h 9481"/>
                <a:gd name="connsiteX1" fmla="*/ 9035 w 20013"/>
                <a:gd name="connsiteY1" fmla="*/ 7198 h 9481"/>
                <a:gd name="connsiteX2" fmla="*/ 59 w 20013"/>
                <a:gd name="connsiteY2" fmla="*/ 691 h 9481"/>
                <a:gd name="connsiteX3" fmla="*/ 10905 w 20013"/>
                <a:gd name="connsiteY3" fmla="*/ 2262 h 9481"/>
                <a:gd name="connsiteX4" fmla="*/ 19955 w 20013"/>
                <a:gd name="connsiteY4" fmla="*/ 8919 h 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13" h="9481">
                  <a:moveTo>
                    <a:pt x="19955" y="8844"/>
                  </a:moveTo>
                  <a:cubicBezTo>
                    <a:pt x="19357" y="10190"/>
                    <a:pt x="14570" y="9293"/>
                    <a:pt x="9035" y="7198"/>
                  </a:cubicBezTo>
                  <a:cubicBezTo>
                    <a:pt x="3500" y="5029"/>
                    <a:pt x="-540" y="2037"/>
                    <a:pt x="59" y="691"/>
                  </a:cubicBezTo>
                  <a:cubicBezTo>
                    <a:pt x="582" y="-656"/>
                    <a:pt x="5370" y="18"/>
                    <a:pt x="10905" y="2262"/>
                  </a:cubicBezTo>
                  <a:cubicBezTo>
                    <a:pt x="16440" y="4356"/>
                    <a:pt x="20554" y="7572"/>
                    <a:pt x="19955" y="8919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3" name="Freeform: Shape 1502">
              <a:extLst>
                <a:ext uri="{FF2B5EF4-FFF2-40B4-BE49-F238E27FC236}">
                  <a16:creationId xmlns:a16="http://schemas.microsoft.com/office/drawing/2014/main" id="{5AF1AF04-4585-BE2B-CDDD-95886B75F93B}"/>
                </a:ext>
              </a:extLst>
            </p:cNvPr>
            <p:cNvSpPr/>
            <p:nvPr/>
          </p:nvSpPr>
          <p:spPr>
            <a:xfrm>
              <a:off x="1735748" y="3628411"/>
              <a:ext cx="21885" cy="20320"/>
            </a:xfrm>
            <a:custGeom>
              <a:avLst/>
              <a:gdLst>
                <a:gd name="connsiteX0" fmla="*/ 20494 w 21885"/>
                <a:gd name="connsiteY0" fmla="*/ 16795 h 20320"/>
                <a:gd name="connsiteX1" fmla="*/ 6207 w 21885"/>
                <a:gd name="connsiteY1" fmla="*/ 18142 h 20320"/>
                <a:gd name="connsiteX2" fmla="*/ 746 w 21885"/>
                <a:gd name="connsiteY2" fmla="*/ 4379 h 20320"/>
                <a:gd name="connsiteX3" fmla="*/ 15632 w 21885"/>
                <a:gd name="connsiteY3" fmla="*/ 2060 h 20320"/>
                <a:gd name="connsiteX4" fmla="*/ 20494 w 21885"/>
                <a:gd name="connsiteY4" fmla="*/ 16795 h 2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85" h="20320">
                  <a:moveTo>
                    <a:pt x="20494" y="16795"/>
                  </a:moveTo>
                  <a:cubicBezTo>
                    <a:pt x="17502" y="20909"/>
                    <a:pt x="11069" y="21508"/>
                    <a:pt x="6207" y="18142"/>
                  </a:cubicBezTo>
                  <a:cubicBezTo>
                    <a:pt x="1120" y="15299"/>
                    <a:pt x="-1348" y="9091"/>
                    <a:pt x="746" y="4379"/>
                  </a:cubicBezTo>
                  <a:cubicBezTo>
                    <a:pt x="2766" y="-334"/>
                    <a:pt x="9498" y="-1456"/>
                    <a:pt x="15632" y="2060"/>
                  </a:cubicBezTo>
                  <a:cubicBezTo>
                    <a:pt x="21391" y="6024"/>
                    <a:pt x="23560" y="12681"/>
                    <a:pt x="20494" y="16795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4" name="Freeform: Shape 1503">
              <a:extLst>
                <a:ext uri="{FF2B5EF4-FFF2-40B4-BE49-F238E27FC236}">
                  <a16:creationId xmlns:a16="http://schemas.microsoft.com/office/drawing/2014/main" id="{14A98609-2E39-537A-E742-C3E4DD6E1F39}"/>
                </a:ext>
              </a:extLst>
            </p:cNvPr>
            <p:cNvSpPr/>
            <p:nvPr/>
          </p:nvSpPr>
          <p:spPr>
            <a:xfrm>
              <a:off x="1746688" y="3634825"/>
              <a:ext cx="7816" cy="6779"/>
            </a:xfrm>
            <a:custGeom>
              <a:avLst/>
              <a:gdLst>
                <a:gd name="connsiteX0" fmla="*/ 7535 w 7816"/>
                <a:gd name="connsiteY0" fmla="*/ 5968 h 6779"/>
                <a:gd name="connsiteX1" fmla="*/ 2523 w 7816"/>
                <a:gd name="connsiteY1" fmla="*/ 5669 h 6779"/>
                <a:gd name="connsiteX2" fmla="*/ 204 w 7816"/>
                <a:gd name="connsiteY2" fmla="*/ 957 h 6779"/>
                <a:gd name="connsiteX3" fmla="*/ 5291 w 7816"/>
                <a:gd name="connsiteY3" fmla="*/ 1181 h 6779"/>
                <a:gd name="connsiteX4" fmla="*/ 7535 w 7816"/>
                <a:gd name="connsiteY4" fmla="*/ 5968 h 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6" h="6779">
                  <a:moveTo>
                    <a:pt x="7535" y="5968"/>
                  </a:moveTo>
                  <a:cubicBezTo>
                    <a:pt x="6712" y="7165"/>
                    <a:pt x="4468" y="7015"/>
                    <a:pt x="2523" y="5669"/>
                  </a:cubicBezTo>
                  <a:cubicBezTo>
                    <a:pt x="578" y="4248"/>
                    <a:pt x="-469" y="2228"/>
                    <a:pt x="204" y="957"/>
                  </a:cubicBezTo>
                  <a:cubicBezTo>
                    <a:pt x="952" y="-390"/>
                    <a:pt x="3271" y="-315"/>
                    <a:pt x="5291" y="1181"/>
                  </a:cubicBezTo>
                  <a:cubicBezTo>
                    <a:pt x="7310" y="2602"/>
                    <a:pt x="8357" y="4772"/>
                    <a:pt x="7535" y="5968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5" name="Freeform: Shape 1504">
              <a:extLst>
                <a:ext uri="{FF2B5EF4-FFF2-40B4-BE49-F238E27FC236}">
                  <a16:creationId xmlns:a16="http://schemas.microsoft.com/office/drawing/2014/main" id="{08E351C5-45F9-E5C8-9CEB-72FFD081184D}"/>
                </a:ext>
              </a:extLst>
            </p:cNvPr>
            <p:cNvSpPr/>
            <p:nvPr/>
          </p:nvSpPr>
          <p:spPr>
            <a:xfrm>
              <a:off x="1647933" y="3621812"/>
              <a:ext cx="66415" cy="23610"/>
            </a:xfrm>
            <a:custGeom>
              <a:avLst/>
              <a:gdLst>
                <a:gd name="connsiteX0" fmla="*/ 74 w 66415"/>
                <a:gd name="connsiteY0" fmla="*/ 4994 h 23610"/>
                <a:gd name="connsiteX1" fmla="*/ 35230 w 66415"/>
                <a:gd name="connsiteY1" fmla="*/ 1553 h 23610"/>
                <a:gd name="connsiteX2" fmla="*/ 66047 w 66415"/>
                <a:gd name="connsiteY2" fmla="*/ 21300 h 23610"/>
                <a:gd name="connsiteX3" fmla="*/ 32088 w 66415"/>
                <a:gd name="connsiteY3" fmla="*/ 20103 h 23610"/>
                <a:gd name="connsiteX4" fmla="*/ 74 w 66415"/>
                <a:gd name="connsiteY4" fmla="*/ 4994 h 2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15" h="23610">
                  <a:moveTo>
                    <a:pt x="74" y="4994"/>
                  </a:moveTo>
                  <a:cubicBezTo>
                    <a:pt x="1346" y="132"/>
                    <a:pt x="16081" y="-1514"/>
                    <a:pt x="35230" y="1553"/>
                  </a:cubicBezTo>
                  <a:cubicBezTo>
                    <a:pt x="54977" y="4695"/>
                    <a:pt x="68890" y="16887"/>
                    <a:pt x="66047" y="21300"/>
                  </a:cubicBezTo>
                  <a:cubicBezTo>
                    <a:pt x="63355" y="25713"/>
                    <a:pt x="49741" y="22946"/>
                    <a:pt x="32088" y="20103"/>
                  </a:cubicBezTo>
                  <a:cubicBezTo>
                    <a:pt x="14062" y="17261"/>
                    <a:pt x="-1197" y="10230"/>
                    <a:pt x="74" y="4994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6" name="Freeform: Shape 1505">
              <a:extLst>
                <a:ext uri="{FF2B5EF4-FFF2-40B4-BE49-F238E27FC236}">
                  <a16:creationId xmlns:a16="http://schemas.microsoft.com/office/drawing/2014/main" id="{EA384FFB-F47A-5E4E-AD38-B8B43873153A}"/>
                </a:ext>
              </a:extLst>
            </p:cNvPr>
            <p:cNvSpPr/>
            <p:nvPr/>
          </p:nvSpPr>
          <p:spPr>
            <a:xfrm>
              <a:off x="1659519" y="3630213"/>
              <a:ext cx="25001" cy="6759"/>
            </a:xfrm>
            <a:custGeom>
              <a:avLst/>
              <a:gdLst>
                <a:gd name="connsiteX0" fmla="*/ 7 w 25001"/>
                <a:gd name="connsiteY0" fmla="*/ 1305 h 6759"/>
                <a:gd name="connsiteX1" fmla="*/ 12947 w 25001"/>
                <a:gd name="connsiteY1" fmla="*/ 707 h 6759"/>
                <a:gd name="connsiteX2" fmla="*/ 24990 w 25001"/>
                <a:gd name="connsiteY2" fmla="*/ 5569 h 6759"/>
                <a:gd name="connsiteX3" fmla="*/ 12199 w 25001"/>
                <a:gd name="connsiteY3" fmla="*/ 6017 h 6759"/>
                <a:gd name="connsiteX4" fmla="*/ 7 w 25001"/>
                <a:gd name="connsiteY4" fmla="*/ 1380 h 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01" h="6759">
                  <a:moveTo>
                    <a:pt x="7" y="1305"/>
                  </a:moveTo>
                  <a:cubicBezTo>
                    <a:pt x="231" y="-191"/>
                    <a:pt x="5990" y="-415"/>
                    <a:pt x="12947" y="707"/>
                  </a:cubicBezTo>
                  <a:cubicBezTo>
                    <a:pt x="19903" y="1829"/>
                    <a:pt x="25289" y="4073"/>
                    <a:pt x="24990" y="5569"/>
                  </a:cubicBezTo>
                  <a:cubicBezTo>
                    <a:pt x="24690" y="6990"/>
                    <a:pt x="19080" y="7139"/>
                    <a:pt x="12199" y="6017"/>
                  </a:cubicBezTo>
                  <a:cubicBezTo>
                    <a:pt x="5317" y="4970"/>
                    <a:pt x="-218" y="2801"/>
                    <a:pt x="7" y="138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7" name="Freeform: Shape 1506">
              <a:extLst>
                <a:ext uri="{FF2B5EF4-FFF2-40B4-BE49-F238E27FC236}">
                  <a16:creationId xmlns:a16="http://schemas.microsoft.com/office/drawing/2014/main" id="{CFD5A661-CDD3-046B-7235-899DE6F42430}"/>
                </a:ext>
              </a:extLst>
            </p:cNvPr>
            <p:cNvSpPr/>
            <p:nvPr/>
          </p:nvSpPr>
          <p:spPr>
            <a:xfrm>
              <a:off x="1779075" y="3682577"/>
              <a:ext cx="50600" cy="44817"/>
            </a:xfrm>
            <a:custGeom>
              <a:avLst/>
              <a:gdLst>
                <a:gd name="connsiteX0" fmla="*/ 354 w 50600"/>
                <a:gd name="connsiteY0" fmla="*/ 41917 h 44817"/>
                <a:gd name="connsiteX1" fmla="*/ 22196 w 50600"/>
                <a:gd name="connsiteY1" fmla="*/ 16111 h 44817"/>
                <a:gd name="connsiteX2" fmla="*/ 36258 w 50600"/>
                <a:gd name="connsiteY2" fmla="*/ 6686 h 44817"/>
                <a:gd name="connsiteX3" fmla="*/ 45982 w 50600"/>
                <a:gd name="connsiteY3" fmla="*/ 178 h 44817"/>
                <a:gd name="connsiteX4" fmla="*/ 50544 w 50600"/>
                <a:gd name="connsiteY4" fmla="*/ 12221 h 44817"/>
                <a:gd name="connsiteX5" fmla="*/ 33640 w 50600"/>
                <a:gd name="connsiteY5" fmla="*/ 35035 h 44817"/>
                <a:gd name="connsiteX6" fmla="*/ 279 w 50600"/>
                <a:gd name="connsiteY6" fmla="*/ 41842 h 4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600" h="44817">
                  <a:moveTo>
                    <a:pt x="354" y="41917"/>
                  </a:moveTo>
                  <a:cubicBezTo>
                    <a:pt x="-1965" y="36307"/>
                    <a:pt x="7310" y="25685"/>
                    <a:pt x="22196" y="16111"/>
                  </a:cubicBezTo>
                  <a:cubicBezTo>
                    <a:pt x="29750" y="10576"/>
                    <a:pt x="33565" y="10276"/>
                    <a:pt x="36258" y="6686"/>
                  </a:cubicBezTo>
                  <a:cubicBezTo>
                    <a:pt x="39699" y="2871"/>
                    <a:pt x="43065" y="-869"/>
                    <a:pt x="45982" y="178"/>
                  </a:cubicBezTo>
                  <a:cubicBezTo>
                    <a:pt x="48674" y="1151"/>
                    <a:pt x="50993" y="4741"/>
                    <a:pt x="50544" y="12221"/>
                  </a:cubicBezTo>
                  <a:cubicBezTo>
                    <a:pt x="50544" y="21272"/>
                    <a:pt x="40746" y="30846"/>
                    <a:pt x="33640" y="35035"/>
                  </a:cubicBezTo>
                  <a:cubicBezTo>
                    <a:pt x="18680" y="44684"/>
                    <a:pt x="2748" y="47676"/>
                    <a:pt x="279" y="41842"/>
                  </a:cubicBezTo>
                  <a:close/>
                </a:path>
              </a:pathLst>
            </a:custGeom>
            <a:solidFill>
              <a:srgbClr val="F9F3A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8" name="Freeform: Shape 1507">
              <a:extLst>
                <a:ext uri="{FF2B5EF4-FFF2-40B4-BE49-F238E27FC236}">
                  <a16:creationId xmlns:a16="http://schemas.microsoft.com/office/drawing/2014/main" id="{5D35DEAC-7262-8E21-92DD-5D0E623935DD}"/>
                </a:ext>
              </a:extLst>
            </p:cNvPr>
            <p:cNvSpPr/>
            <p:nvPr/>
          </p:nvSpPr>
          <p:spPr>
            <a:xfrm>
              <a:off x="1790691" y="3708306"/>
              <a:ext cx="20677" cy="13848"/>
            </a:xfrm>
            <a:custGeom>
              <a:avLst/>
              <a:gdLst>
                <a:gd name="connsiteX0" fmla="*/ 108 w 20677"/>
                <a:gd name="connsiteY0" fmla="*/ 13271 h 13848"/>
                <a:gd name="connsiteX1" fmla="*/ 8785 w 20677"/>
                <a:gd name="connsiteY1" fmla="*/ 4295 h 13848"/>
                <a:gd name="connsiteX2" fmla="*/ 20529 w 20677"/>
                <a:gd name="connsiteY2" fmla="*/ 480 h 13848"/>
                <a:gd name="connsiteX3" fmla="*/ 12001 w 20677"/>
                <a:gd name="connsiteY3" fmla="*/ 9755 h 13848"/>
                <a:gd name="connsiteX4" fmla="*/ 33 w 20677"/>
                <a:gd name="connsiteY4" fmla="*/ 13271 h 1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77" h="13848">
                  <a:moveTo>
                    <a:pt x="108" y="13271"/>
                  </a:moveTo>
                  <a:cubicBezTo>
                    <a:pt x="-715" y="11700"/>
                    <a:pt x="3250" y="7810"/>
                    <a:pt x="8785" y="4295"/>
                  </a:cubicBezTo>
                  <a:cubicBezTo>
                    <a:pt x="14470" y="929"/>
                    <a:pt x="19556" y="-941"/>
                    <a:pt x="20529" y="480"/>
                  </a:cubicBezTo>
                  <a:cubicBezTo>
                    <a:pt x="21501" y="1976"/>
                    <a:pt x="17611" y="6464"/>
                    <a:pt x="12001" y="9755"/>
                  </a:cubicBezTo>
                  <a:cubicBezTo>
                    <a:pt x="6466" y="13271"/>
                    <a:pt x="856" y="14767"/>
                    <a:pt x="33" y="1327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9" name="Freeform: Shape 1508">
              <a:extLst>
                <a:ext uri="{FF2B5EF4-FFF2-40B4-BE49-F238E27FC236}">
                  <a16:creationId xmlns:a16="http://schemas.microsoft.com/office/drawing/2014/main" id="{2C518822-B65E-8792-1E98-FA0DDA9470AC}"/>
                </a:ext>
              </a:extLst>
            </p:cNvPr>
            <p:cNvSpPr/>
            <p:nvPr/>
          </p:nvSpPr>
          <p:spPr>
            <a:xfrm>
              <a:off x="1718687" y="3721238"/>
              <a:ext cx="61166" cy="28872"/>
            </a:xfrm>
            <a:custGeom>
              <a:avLst/>
              <a:gdLst>
                <a:gd name="connsiteX0" fmla="*/ 5 w 61166"/>
                <a:gd name="connsiteY0" fmla="*/ 21283 h 28872"/>
                <a:gd name="connsiteX1" fmla="*/ 28130 w 61166"/>
                <a:gd name="connsiteY1" fmla="*/ 4752 h 28872"/>
                <a:gd name="connsiteX2" fmla="*/ 60742 w 61166"/>
                <a:gd name="connsiteY2" fmla="*/ 3256 h 28872"/>
                <a:gd name="connsiteX3" fmla="*/ 34338 w 61166"/>
                <a:gd name="connsiteY3" fmla="*/ 26294 h 28872"/>
                <a:gd name="connsiteX4" fmla="*/ 5 w 61166"/>
                <a:gd name="connsiteY4" fmla="*/ 21357 h 2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66" h="28872">
                  <a:moveTo>
                    <a:pt x="5" y="21283"/>
                  </a:moveTo>
                  <a:cubicBezTo>
                    <a:pt x="-294" y="15074"/>
                    <a:pt x="12796" y="9464"/>
                    <a:pt x="28130" y="4752"/>
                  </a:cubicBezTo>
                  <a:cubicBezTo>
                    <a:pt x="43763" y="40"/>
                    <a:pt x="57900" y="-2354"/>
                    <a:pt x="60742" y="3256"/>
                  </a:cubicBezTo>
                  <a:cubicBezTo>
                    <a:pt x="63510" y="8567"/>
                    <a:pt x="52514" y="20684"/>
                    <a:pt x="34338" y="26294"/>
                  </a:cubicBezTo>
                  <a:cubicBezTo>
                    <a:pt x="15863" y="31904"/>
                    <a:pt x="229" y="27491"/>
                    <a:pt x="5" y="21357"/>
                  </a:cubicBezTo>
                  <a:close/>
                </a:path>
              </a:pathLst>
            </a:custGeom>
            <a:solidFill>
              <a:srgbClr val="F9F3A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0" name="Freeform: Shape 1509">
              <a:extLst>
                <a:ext uri="{FF2B5EF4-FFF2-40B4-BE49-F238E27FC236}">
                  <a16:creationId xmlns:a16="http://schemas.microsoft.com/office/drawing/2014/main" id="{74DE4016-8DAF-69AE-3E66-A72D7BE4828B}"/>
                </a:ext>
              </a:extLst>
            </p:cNvPr>
            <p:cNvSpPr/>
            <p:nvPr/>
          </p:nvSpPr>
          <p:spPr>
            <a:xfrm>
              <a:off x="1730349" y="3737504"/>
              <a:ext cx="23539" cy="8479"/>
            </a:xfrm>
            <a:custGeom>
              <a:avLst/>
              <a:gdLst>
                <a:gd name="connsiteX0" fmla="*/ 12 w 23539"/>
                <a:gd name="connsiteY0" fmla="*/ 6661 h 8479"/>
                <a:gd name="connsiteX1" fmla="*/ 11158 w 23539"/>
                <a:gd name="connsiteY1" fmla="*/ 1276 h 8479"/>
                <a:gd name="connsiteX2" fmla="*/ 23499 w 23539"/>
                <a:gd name="connsiteY2" fmla="*/ 1052 h 8479"/>
                <a:gd name="connsiteX3" fmla="*/ 12579 w 23539"/>
                <a:gd name="connsiteY3" fmla="*/ 7484 h 8479"/>
                <a:gd name="connsiteX4" fmla="*/ 12 w 23539"/>
                <a:gd name="connsiteY4" fmla="*/ 6661 h 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39" h="8479">
                  <a:moveTo>
                    <a:pt x="12" y="6661"/>
                  </a:moveTo>
                  <a:cubicBezTo>
                    <a:pt x="-287" y="4792"/>
                    <a:pt x="4874" y="2996"/>
                    <a:pt x="11158" y="1276"/>
                  </a:cubicBezTo>
                  <a:cubicBezTo>
                    <a:pt x="17516" y="-145"/>
                    <a:pt x="22976" y="-594"/>
                    <a:pt x="23499" y="1052"/>
                  </a:cubicBezTo>
                  <a:cubicBezTo>
                    <a:pt x="24023" y="2772"/>
                    <a:pt x="19311" y="5988"/>
                    <a:pt x="12579" y="7484"/>
                  </a:cubicBezTo>
                  <a:cubicBezTo>
                    <a:pt x="5922" y="9354"/>
                    <a:pt x="237" y="8307"/>
                    <a:pt x="12" y="666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1" name="Freeform: Shape 1510">
              <a:extLst>
                <a:ext uri="{FF2B5EF4-FFF2-40B4-BE49-F238E27FC236}">
                  <a16:creationId xmlns:a16="http://schemas.microsoft.com/office/drawing/2014/main" id="{0C0CE5A7-1576-B2D7-F2BA-769ECC89ACF8}"/>
                </a:ext>
              </a:extLst>
            </p:cNvPr>
            <p:cNvSpPr/>
            <p:nvPr/>
          </p:nvSpPr>
          <p:spPr>
            <a:xfrm>
              <a:off x="1656969" y="3725193"/>
              <a:ext cx="61733" cy="27744"/>
            </a:xfrm>
            <a:custGeom>
              <a:avLst/>
              <a:gdLst>
                <a:gd name="connsiteX0" fmla="*/ 89 w 61733"/>
                <a:gd name="connsiteY0" fmla="*/ 4237 h 27744"/>
                <a:gd name="connsiteX1" fmla="*/ 33000 w 61733"/>
                <a:gd name="connsiteY1" fmla="*/ 4387 h 27744"/>
                <a:gd name="connsiteX2" fmla="*/ 61723 w 61733"/>
                <a:gd name="connsiteY2" fmla="*/ 17327 h 27744"/>
                <a:gd name="connsiteX3" fmla="*/ 27241 w 61733"/>
                <a:gd name="connsiteY3" fmla="*/ 25929 h 27744"/>
                <a:gd name="connsiteX4" fmla="*/ 89 w 61733"/>
                <a:gd name="connsiteY4" fmla="*/ 4162 h 2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33" h="27744">
                  <a:moveTo>
                    <a:pt x="89" y="4237"/>
                  </a:moveTo>
                  <a:cubicBezTo>
                    <a:pt x="1435" y="-2121"/>
                    <a:pt x="18265" y="-700"/>
                    <a:pt x="33000" y="4387"/>
                  </a:cubicBezTo>
                  <a:cubicBezTo>
                    <a:pt x="46389" y="8426"/>
                    <a:pt x="61424" y="10819"/>
                    <a:pt x="61723" y="17327"/>
                  </a:cubicBezTo>
                  <a:cubicBezTo>
                    <a:pt x="62172" y="22862"/>
                    <a:pt x="48185" y="31539"/>
                    <a:pt x="27241" y="25929"/>
                  </a:cubicBezTo>
                  <a:cubicBezTo>
                    <a:pt x="8541" y="19496"/>
                    <a:pt x="-1034" y="9997"/>
                    <a:pt x="89" y="4162"/>
                  </a:cubicBezTo>
                  <a:close/>
                </a:path>
              </a:pathLst>
            </a:custGeom>
            <a:solidFill>
              <a:srgbClr val="F9F3A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2" name="Freeform: Shape 1511">
              <a:extLst>
                <a:ext uri="{FF2B5EF4-FFF2-40B4-BE49-F238E27FC236}">
                  <a16:creationId xmlns:a16="http://schemas.microsoft.com/office/drawing/2014/main" id="{C8A1330D-0B7D-A511-EFB8-6E4448DAC7DE}"/>
                </a:ext>
              </a:extLst>
            </p:cNvPr>
            <p:cNvSpPr/>
            <p:nvPr/>
          </p:nvSpPr>
          <p:spPr>
            <a:xfrm>
              <a:off x="1666727" y="3735104"/>
              <a:ext cx="22881" cy="10226"/>
            </a:xfrm>
            <a:custGeom>
              <a:avLst/>
              <a:gdLst>
                <a:gd name="connsiteX0" fmla="*/ 54 w 22881"/>
                <a:gd name="connsiteY0" fmla="*/ 909 h 10226"/>
                <a:gd name="connsiteX1" fmla="*/ 12247 w 22881"/>
                <a:gd name="connsiteY1" fmla="*/ 2255 h 10226"/>
                <a:gd name="connsiteX2" fmla="*/ 22868 w 22881"/>
                <a:gd name="connsiteY2" fmla="*/ 8912 h 10226"/>
                <a:gd name="connsiteX3" fmla="*/ 10152 w 22881"/>
                <a:gd name="connsiteY3" fmla="*/ 8314 h 10226"/>
                <a:gd name="connsiteX4" fmla="*/ 54 w 22881"/>
                <a:gd name="connsiteY4" fmla="*/ 983 h 1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81" h="10226">
                  <a:moveTo>
                    <a:pt x="54" y="909"/>
                  </a:moveTo>
                  <a:cubicBezTo>
                    <a:pt x="653" y="-737"/>
                    <a:pt x="6113" y="-64"/>
                    <a:pt x="12247" y="2255"/>
                  </a:cubicBezTo>
                  <a:cubicBezTo>
                    <a:pt x="18380" y="4499"/>
                    <a:pt x="23167" y="7341"/>
                    <a:pt x="22868" y="8912"/>
                  </a:cubicBezTo>
                  <a:cubicBezTo>
                    <a:pt x="22419" y="10857"/>
                    <a:pt x="16660" y="10633"/>
                    <a:pt x="10152" y="8314"/>
                  </a:cubicBezTo>
                  <a:cubicBezTo>
                    <a:pt x="3869" y="5995"/>
                    <a:pt x="-544" y="2554"/>
                    <a:pt x="54" y="98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3" name="Freeform: Shape 1512">
              <a:extLst>
                <a:ext uri="{FF2B5EF4-FFF2-40B4-BE49-F238E27FC236}">
                  <a16:creationId xmlns:a16="http://schemas.microsoft.com/office/drawing/2014/main" id="{690EB196-B64E-91C9-4C66-9B45D728336C}"/>
                </a:ext>
              </a:extLst>
            </p:cNvPr>
            <p:cNvSpPr/>
            <p:nvPr/>
          </p:nvSpPr>
          <p:spPr>
            <a:xfrm>
              <a:off x="1648753" y="3704876"/>
              <a:ext cx="70986" cy="26314"/>
            </a:xfrm>
            <a:custGeom>
              <a:avLst/>
              <a:gdLst>
                <a:gd name="connsiteX0" fmla="*/ 70912 w 70986"/>
                <a:gd name="connsiteY0" fmla="*/ 11465 h 26314"/>
                <a:gd name="connsiteX1" fmla="*/ 34335 w 70986"/>
                <a:gd name="connsiteY1" fmla="*/ 26200 h 26314"/>
                <a:gd name="connsiteX2" fmla="*/ 1274 w 70986"/>
                <a:gd name="connsiteY2" fmla="*/ 2563 h 26314"/>
                <a:gd name="connsiteX3" fmla="*/ 35831 w 70986"/>
                <a:gd name="connsiteY3" fmla="*/ 1217 h 26314"/>
                <a:gd name="connsiteX4" fmla="*/ 70987 w 70986"/>
                <a:gd name="connsiteY4" fmla="*/ 11465 h 2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86" h="26314">
                  <a:moveTo>
                    <a:pt x="70912" y="11465"/>
                  </a:moveTo>
                  <a:cubicBezTo>
                    <a:pt x="71959" y="17823"/>
                    <a:pt x="56775" y="27472"/>
                    <a:pt x="34335" y="26200"/>
                  </a:cubicBezTo>
                  <a:cubicBezTo>
                    <a:pt x="11521" y="26275"/>
                    <a:pt x="-4785" y="7201"/>
                    <a:pt x="1274" y="2563"/>
                  </a:cubicBezTo>
                  <a:cubicBezTo>
                    <a:pt x="6734" y="-1999"/>
                    <a:pt x="17655" y="843"/>
                    <a:pt x="35831" y="1217"/>
                  </a:cubicBezTo>
                  <a:cubicBezTo>
                    <a:pt x="53259" y="2414"/>
                    <a:pt x="69939" y="4284"/>
                    <a:pt x="70987" y="11465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4" name="Freeform: Shape 1513">
              <a:extLst>
                <a:ext uri="{FF2B5EF4-FFF2-40B4-BE49-F238E27FC236}">
                  <a16:creationId xmlns:a16="http://schemas.microsoft.com/office/drawing/2014/main" id="{E5BDFA9B-D41C-8716-F94F-DA258894AB0B}"/>
                </a:ext>
              </a:extLst>
            </p:cNvPr>
            <p:cNvSpPr/>
            <p:nvPr/>
          </p:nvSpPr>
          <p:spPr>
            <a:xfrm>
              <a:off x="1680467" y="3711923"/>
              <a:ext cx="26188" cy="7199"/>
            </a:xfrm>
            <a:custGeom>
              <a:avLst/>
              <a:gdLst>
                <a:gd name="connsiteX0" fmla="*/ 26183 w 26188"/>
                <a:gd name="connsiteY0" fmla="*/ 2772 h 7199"/>
                <a:gd name="connsiteX1" fmla="*/ 13168 w 26188"/>
                <a:gd name="connsiteY1" fmla="*/ 7185 h 7199"/>
                <a:gd name="connsiteX2" fmla="*/ 3 w 26188"/>
                <a:gd name="connsiteY2" fmla="*/ 3146 h 7199"/>
                <a:gd name="connsiteX3" fmla="*/ 13018 w 26188"/>
                <a:gd name="connsiteY3" fmla="*/ 4 h 7199"/>
                <a:gd name="connsiteX4" fmla="*/ 26183 w 26188"/>
                <a:gd name="connsiteY4" fmla="*/ 2772 h 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88" h="7199">
                  <a:moveTo>
                    <a:pt x="26183" y="2772"/>
                  </a:moveTo>
                  <a:cubicBezTo>
                    <a:pt x="26407" y="4717"/>
                    <a:pt x="20573" y="7035"/>
                    <a:pt x="13168" y="7185"/>
                  </a:cubicBezTo>
                  <a:cubicBezTo>
                    <a:pt x="5688" y="7410"/>
                    <a:pt x="-147" y="4941"/>
                    <a:pt x="3" y="3146"/>
                  </a:cubicBezTo>
                  <a:cubicBezTo>
                    <a:pt x="227" y="977"/>
                    <a:pt x="5987" y="304"/>
                    <a:pt x="13018" y="4"/>
                  </a:cubicBezTo>
                  <a:cubicBezTo>
                    <a:pt x="20049" y="-70"/>
                    <a:pt x="25958" y="827"/>
                    <a:pt x="26183" y="277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5" name="Freeform: Shape 1514">
              <a:extLst>
                <a:ext uri="{FF2B5EF4-FFF2-40B4-BE49-F238E27FC236}">
                  <a16:creationId xmlns:a16="http://schemas.microsoft.com/office/drawing/2014/main" id="{A89C89D0-1F92-4482-C406-BA31A2264159}"/>
                </a:ext>
              </a:extLst>
            </p:cNvPr>
            <p:cNvSpPr/>
            <p:nvPr/>
          </p:nvSpPr>
          <p:spPr>
            <a:xfrm>
              <a:off x="1719701" y="3687631"/>
              <a:ext cx="67459" cy="35936"/>
            </a:xfrm>
            <a:custGeom>
              <a:avLst/>
              <a:gdLst>
                <a:gd name="connsiteX0" fmla="*/ 66162 w 67459"/>
                <a:gd name="connsiteY0" fmla="*/ 1781 h 35936"/>
                <a:gd name="connsiteX1" fmla="*/ 39084 w 67459"/>
                <a:gd name="connsiteY1" fmla="*/ 31776 h 35936"/>
                <a:gd name="connsiteX2" fmla="*/ 39 w 67459"/>
                <a:gd name="connsiteY2" fmla="*/ 28709 h 35936"/>
                <a:gd name="connsiteX3" fmla="*/ 30931 w 67459"/>
                <a:gd name="connsiteY3" fmla="*/ 8139 h 35936"/>
                <a:gd name="connsiteX4" fmla="*/ 66237 w 67459"/>
                <a:gd name="connsiteY4" fmla="*/ 1781 h 3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459" h="35936">
                  <a:moveTo>
                    <a:pt x="66162" y="1781"/>
                  </a:moveTo>
                  <a:cubicBezTo>
                    <a:pt x="71473" y="6269"/>
                    <a:pt x="60103" y="24819"/>
                    <a:pt x="39084" y="31776"/>
                  </a:cubicBezTo>
                  <a:cubicBezTo>
                    <a:pt x="18514" y="39405"/>
                    <a:pt x="787" y="35441"/>
                    <a:pt x="39" y="28709"/>
                  </a:cubicBezTo>
                  <a:cubicBezTo>
                    <a:pt x="-859" y="21678"/>
                    <a:pt x="13877" y="14572"/>
                    <a:pt x="30931" y="8139"/>
                  </a:cubicBezTo>
                  <a:cubicBezTo>
                    <a:pt x="48210" y="2380"/>
                    <a:pt x="61001" y="-2857"/>
                    <a:pt x="66237" y="1781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6" name="Freeform: Shape 1515">
              <a:extLst>
                <a:ext uri="{FF2B5EF4-FFF2-40B4-BE49-F238E27FC236}">
                  <a16:creationId xmlns:a16="http://schemas.microsoft.com/office/drawing/2014/main" id="{799F0FFE-DC5B-8FC8-185E-A5633F972721}"/>
                </a:ext>
              </a:extLst>
            </p:cNvPr>
            <p:cNvSpPr/>
            <p:nvPr/>
          </p:nvSpPr>
          <p:spPr>
            <a:xfrm>
              <a:off x="1750285" y="3693882"/>
              <a:ext cx="23844" cy="12959"/>
            </a:xfrm>
            <a:custGeom>
              <a:avLst/>
              <a:gdLst>
                <a:gd name="connsiteX0" fmla="*/ 23684 w 23844"/>
                <a:gd name="connsiteY0" fmla="*/ 691 h 12959"/>
                <a:gd name="connsiteX1" fmla="*/ 13661 w 23844"/>
                <a:gd name="connsiteY1" fmla="*/ 10191 h 12959"/>
                <a:gd name="connsiteX2" fmla="*/ 48 w 23844"/>
                <a:gd name="connsiteY2" fmla="*/ 11837 h 12959"/>
                <a:gd name="connsiteX3" fmla="*/ 10819 w 23844"/>
                <a:gd name="connsiteY3" fmla="*/ 3609 h 12959"/>
                <a:gd name="connsiteX4" fmla="*/ 23684 w 23844"/>
                <a:gd name="connsiteY4" fmla="*/ 617 h 1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44" h="12959">
                  <a:moveTo>
                    <a:pt x="23684" y="691"/>
                  </a:moveTo>
                  <a:cubicBezTo>
                    <a:pt x="24732" y="2262"/>
                    <a:pt x="20543" y="7199"/>
                    <a:pt x="13661" y="10191"/>
                  </a:cubicBezTo>
                  <a:cubicBezTo>
                    <a:pt x="6855" y="13407"/>
                    <a:pt x="571" y="13632"/>
                    <a:pt x="48" y="11837"/>
                  </a:cubicBezTo>
                  <a:cubicBezTo>
                    <a:pt x="-550" y="9817"/>
                    <a:pt x="4536" y="6600"/>
                    <a:pt x="10819" y="3609"/>
                  </a:cubicBezTo>
                  <a:cubicBezTo>
                    <a:pt x="17252" y="841"/>
                    <a:pt x="22563" y="-1029"/>
                    <a:pt x="23684" y="61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7" name="Freeform: Shape 1516">
              <a:extLst>
                <a:ext uri="{FF2B5EF4-FFF2-40B4-BE49-F238E27FC236}">
                  <a16:creationId xmlns:a16="http://schemas.microsoft.com/office/drawing/2014/main" id="{C0324520-F44A-E86B-3BA2-701C7B561333}"/>
                </a:ext>
              </a:extLst>
            </p:cNvPr>
            <p:cNvSpPr/>
            <p:nvPr/>
          </p:nvSpPr>
          <p:spPr>
            <a:xfrm>
              <a:off x="1653617" y="3673905"/>
              <a:ext cx="82154" cy="28043"/>
            </a:xfrm>
            <a:custGeom>
              <a:avLst/>
              <a:gdLst>
                <a:gd name="connsiteX0" fmla="*/ 0 w 82154"/>
                <a:gd name="connsiteY0" fmla="*/ 18499 h 28043"/>
                <a:gd name="connsiteX1" fmla="*/ 39494 w 82154"/>
                <a:gd name="connsiteY1" fmla="*/ 2043 h 28043"/>
                <a:gd name="connsiteX2" fmla="*/ 82055 w 82154"/>
                <a:gd name="connsiteY2" fmla="*/ 6307 h 28043"/>
                <a:gd name="connsiteX3" fmla="*/ 43159 w 82154"/>
                <a:gd name="connsiteY3" fmla="*/ 26877 h 28043"/>
                <a:gd name="connsiteX4" fmla="*/ 75 w 82154"/>
                <a:gd name="connsiteY4" fmla="*/ 18499 h 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54" h="28043">
                  <a:moveTo>
                    <a:pt x="0" y="18499"/>
                  </a:moveTo>
                  <a:cubicBezTo>
                    <a:pt x="0" y="11393"/>
                    <a:pt x="17578" y="5409"/>
                    <a:pt x="39494" y="2043"/>
                  </a:cubicBezTo>
                  <a:cubicBezTo>
                    <a:pt x="61410" y="-1547"/>
                    <a:pt x="80409" y="-575"/>
                    <a:pt x="82055" y="6307"/>
                  </a:cubicBezTo>
                  <a:cubicBezTo>
                    <a:pt x="83626" y="12889"/>
                    <a:pt x="66497" y="23062"/>
                    <a:pt x="43159" y="26877"/>
                  </a:cubicBezTo>
                  <a:cubicBezTo>
                    <a:pt x="19672" y="30467"/>
                    <a:pt x="75" y="25231"/>
                    <a:pt x="75" y="18499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8" name="Freeform: Shape 1517">
              <a:extLst>
                <a:ext uri="{FF2B5EF4-FFF2-40B4-BE49-F238E27FC236}">
                  <a16:creationId xmlns:a16="http://schemas.microsoft.com/office/drawing/2014/main" id="{70A26974-40D2-4567-E759-9D2FE99BCB23}"/>
                </a:ext>
              </a:extLst>
            </p:cNvPr>
            <p:cNvSpPr/>
            <p:nvPr/>
          </p:nvSpPr>
          <p:spPr>
            <a:xfrm>
              <a:off x="1668574" y="3689063"/>
              <a:ext cx="30984" cy="8116"/>
            </a:xfrm>
            <a:custGeom>
              <a:avLst/>
              <a:gdLst>
                <a:gd name="connsiteX0" fmla="*/ 2 w 30984"/>
                <a:gd name="connsiteY0" fmla="*/ 5660 h 8116"/>
                <a:gd name="connsiteX1" fmla="*/ 15112 w 30984"/>
                <a:gd name="connsiteY1" fmla="*/ 499 h 8116"/>
                <a:gd name="connsiteX2" fmla="*/ 30969 w 30984"/>
                <a:gd name="connsiteY2" fmla="*/ 1845 h 8116"/>
                <a:gd name="connsiteX3" fmla="*/ 15935 w 30984"/>
                <a:gd name="connsiteY3" fmla="*/ 7605 h 8116"/>
                <a:gd name="connsiteX4" fmla="*/ 2 w 30984"/>
                <a:gd name="connsiteY4" fmla="*/ 5660 h 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84" h="8116">
                  <a:moveTo>
                    <a:pt x="2" y="5660"/>
                  </a:moveTo>
                  <a:cubicBezTo>
                    <a:pt x="-147" y="3715"/>
                    <a:pt x="6660" y="1696"/>
                    <a:pt x="15112" y="499"/>
                  </a:cubicBezTo>
                  <a:cubicBezTo>
                    <a:pt x="23564" y="-473"/>
                    <a:pt x="30670" y="-25"/>
                    <a:pt x="30969" y="1845"/>
                  </a:cubicBezTo>
                  <a:cubicBezTo>
                    <a:pt x="31343" y="3865"/>
                    <a:pt x="24612" y="6633"/>
                    <a:pt x="15935" y="7605"/>
                  </a:cubicBezTo>
                  <a:cubicBezTo>
                    <a:pt x="7333" y="8877"/>
                    <a:pt x="152" y="7605"/>
                    <a:pt x="2" y="566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9" name="Freeform: Shape 1518">
              <a:extLst>
                <a:ext uri="{FF2B5EF4-FFF2-40B4-BE49-F238E27FC236}">
                  <a16:creationId xmlns:a16="http://schemas.microsoft.com/office/drawing/2014/main" id="{F5E6D927-1DBB-880A-CECB-D67481918946}"/>
                </a:ext>
              </a:extLst>
            </p:cNvPr>
            <p:cNvSpPr/>
            <p:nvPr/>
          </p:nvSpPr>
          <p:spPr>
            <a:xfrm>
              <a:off x="1330536" y="3551898"/>
              <a:ext cx="273638" cy="215081"/>
            </a:xfrm>
            <a:custGeom>
              <a:avLst/>
              <a:gdLst>
                <a:gd name="connsiteX0" fmla="*/ 24032 w 273638"/>
                <a:gd name="connsiteY0" fmla="*/ 6840 h 215081"/>
                <a:gd name="connsiteX1" fmla="*/ 90305 w 273638"/>
                <a:gd name="connsiteY1" fmla="*/ 23894 h 215081"/>
                <a:gd name="connsiteX2" fmla="*/ 273638 w 273638"/>
                <a:gd name="connsiteY2" fmla="*/ 215082 h 215081"/>
                <a:gd name="connsiteX3" fmla="*/ 24032 w 273638"/>
                <a:gd name="connsiteY3" fmla="*/ 6840 h 215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8" h="215081">
                  <a:moveTo>
                    <a:pt x="24032" y="6840"/>
                  </a:moveTo>
                  <a:cubicBezTo>
                    <a:pt x="68912" y="-14852"/>
                    <a:pt x="117083" y="21800"/>
                    <a:pt x="90305" y="23894"/>
                  </a:cubicBezTo>
                  <a:cubicBezTo>
                    <a:pt x="-82856" y="37283"/>
                    <a:pt x="210807" y="204684"/>
                    <a:pt x="273638" y="215082"/>
                  </a:cubicBezTo>
                  <a:cubicBezTo>
                    <a:pt x="201382" y="207975"/>
                    <a:pt x="-83679" y="58152"/>
                    <a:pt x="24032" y="6840"/>
                  </a:cubicBezTo>
                  <a:close/>
                </a:path>
              </a:pathLst>
            </a:custGeom>
            <a:gradFill>
              <a:gsLst>
                <a:gs pos="2000">
                  <a:srgbClr val="EAF6FE"/>
                </a:gs>
                <a:gs pos="29000">
                  <a:srgbClr val="F3F5D1"/>
                </a:gs>
                <a:gs pos="60000">
                  <a:srgbClr val="FFF499"/>
                </a:gs>
              </a:gsLst>
              <a:lin ang="212019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0" name="Freeform: Shape 1519">
              <a:extLst>
                <a:ext uri="{FF2B5EF4-FFF2-40B4-BE49-F238E27FC236}">
                  <a16:creationId xmlns:a16="http://schemas.microsoft.com/office/drawing/2014/main" id="{11287CF2-0346-B2DA-388E-2FEEE714ECBD}"/>
                </a:ext>
              </a:extLst>
            </p:cNvPr>
            <p:cNvSpPr/>
            <p:nvPr/>
          </p:nvSpPr>
          <p:spPr>
            <a:xfrm>
              <a:off x="1459550" y="3471222"/>
              <a:ext cx="805331" cy="322104"/>
            </a:xfrm>
            <a:custGeom>
              <a:avLst/>
              <a:gdLst>
                <a:gd name="connsiteX0" fmla="*/ 605764 w 805331"/>
                <a:gd name="connsiteY0" fmla="*/ 318646 h 322104"/>
                <a:gd name="connsiteX1" fmla="*/ 580855 w 805331"/>
                <a:gd name="connsiteY1" fmla="*/ 316626 h 322104"/>
                <a:gd name="connsiteX2" fmla="*/ 537472 w 805331"/>
                <a:gd name="connsiteY2" fmla="*/ 317898 h 322104"/>
                <a:gd name="connsiteX3" fmla="*/ 439709 w 805331"/>
                <a:gd name="connsiteY3" fmla="*/ 318496 h 322104"/>
                <a:gd name="connsiteX4" fmla="*/ 381664 w 805331"/>
                <a:gd name="connsiteY4" fmla="*/ 308772 h 322104"/>
                <a:gd name="connsiteX5" fmla="*/ 309483 w 805331"/>
                <a:gd name="connsiteY5" fmla="*/ 290446 h 322104"/>
                <a:gd name="connsiteX6" fmla="*/ 236404 w 805331"/>
                <a:gd name="connsiteY6" fmla="*/ 285285 h 322104"/>
                <a:gd name="connsiteX7" fmla="*/ 218975 w 805331"/>
                <a:gd name="connsiteY7" fmla="*/ 277731 h 322104"/>
                <a:gd name="connsiteX8" fmla="*/ 173123 w 805331"/>
                <a:gd name="connsiteY8" fmla="*/ 258731 h 322104"/>
                <a:gd name="connsiteX9" fmla="*/ 100568 w 805331"/>
                <a:gd name="connsiteY9" fmla="*/ 234422 h 322104"/>
                <a:gd name="connsiteX10" fmla="*/ 33398 w 805331"/>
                <a:gd name="connsiteY10" fmla="*/ 203006 h 322104"/>
                <a:gd name="connsiteX11" fmla="*/ 29508 w 805331"/>
                <a:gd name="connsiteY11" fmla="*/ 178995 h 322104"/>
                <a:gd name="connsiteX12" fmla="*/ 3777 w 805331"/>
                <a:gd name="connsiteY12" fmla="*/ 155508 h 322104"/>
                <a:gd name="connsiteX13" fmla="*/ 635 w 805331"/>
                <a:gd name="connsiteY13" fmla="*/ 76221 h 322104"/>
                <a:gd name="connsiteX14" fmla="*/ 140959 w 805331"/>
                <a:gd name="connsiteY14" fmla="*/ 9425 h 322104"/>
                <a:gd name="connsiteX15" fmla="*/ 159958 w 805331"/>
                <a:gd name="connsiteY15" fmla="*/ 8228 h 322104"/>
                <a:gd name="connsiteX16" fmla="*/ 180528 w 805331"/>
                <a:gd name="connsiteY16" fmla="*/ 4413 h 322104"/>
                <a:gd name="connsiteX17" fmla="*/ 209775 w 805331"/>
                <a:gd name="connsiteY17" fmla="*/ 0 h 322104"/>
                <a:gd name="connsiteX18" fmla="*/ 220247 w 805331"/>
                <a:gd name="connsiteY18" fmla="*/ 823 h 322104"/>
                <a:gd name="connsiteX19" fmla="*/ 249568 w 805331"/>
                <a:gd name="connsiteY19" fmla="*/ 3067 h 322104"/>
                <a:gd name="connsiteX20" fmla="*/ 267520 w 805331"/>
                <a:gd name="connsiteY20" fmla="*/ 2693 h 322104"/>
                <a:gd name="connsiteX21" fmla="*/ 273355 w 805331"/>
                <a:gd name="connsiteY21" fmla="*/ 2543 h 322104"/>
                <a:gd name="connsiteX22" fmla="*/ 281134 w 805331"/>
                <a:gd name="connsiteY22" fmla="*/ 2394 h 322104"/>
                <a:gd name="connsiteX23" fmla="*/ 387648 w 805331"/>
                <a:gd name="connsiteY23" fmla="*/ 15184 h 322104"/>
                <a:gd name="connsiteX24" fmla="*/ 417942 w 805331"/>
                <a:gd name="connsiteY24" fmla="*/ 20495 h 322104"/>
                <a:gd name="connsiteX25" fmla="*/ 457062 w 805331"/>
                <a:gd name="connsiteY25" fmla="*/ 27900 h 322104"/>
                <a:gd name="connsiteX26" fmla="*/ 491694 w 805331"/>
                <a:gd name="connsiteY26" fmla="*/ 34557 h 322104"/>
                <a:gd name="connsiteX27" fmla="*/ 525504 w 805331"/>
                <a:gd name="connsiteY27" fmla="*/ 45254 h 322104"/>
                <a:gd name="connsiteX28" fmla="*/ 553853 w 805331"/>
                <a:gd name="connsiteY28" fmla="*/ 54678 h 322104"/>
                <a:gd name="connsiteX29" fmla="*/ 558191 w 805331"/>
                <a:gd name="connsiteY29" fmla="*/ 55052 h 322104"/>
                <a:gd name="connsiteX30" fmla="*/ 565073 w 805331"/>
                <a:gd name="connsiteY30" fmla="*/ 54678 h 322104"/>
                <a:gd name="connsiteX31" fmla="*/ 573450 w 805331"/>
                <a:gd name="connsiteY31" fmla="*/ 54230 h 322104"/>
                <a:gd name="connsiteX32" fmla="*/ 583548 w 805331"/>
                <a:gd name="connsiteY32" fmla="*/ 55501 h 322104"/>
                <a:gd name="connsiteX33" fmla="*/ 597610 w 805331"/>
                <a:gd name="connsiteY33" fmla="*/ 63355 h 322104"/>
                <a:gd name="connsiteX34" fmla="*/ 604118 w 805331"/>
                <a:gd name="connsiteY34" fmla="*/ 67693 h 322104"/>
                <a:gd name="connsiteX35" fmla="*/ 621696 w 805331"/>
                <a:gd name="connsiteY35" fmla="*/ 72032 h 322104"/>
                <a:gd name="connsiteX36" fmla="*/ 640770 w 805331"/>
                <a:gd name="connsiteY36" fmla="*/ 76370 h 322104"/>
                <a:gd name="connsiteX37" fmla="*/ 654533 w 805331"/>
                <a:gd name="connsiteY37" fmla="*/ 85720 h 322104"/>
                <a:gd name="connsiteX38" fmla="*/ 660068 w 805331"/>
                <a:gd name="connsiteY38" fmla="*/ 90283 h 322104"/>
                <a:gd name="connsiteX39" fmla="*/ 673906 w 805331"/>
                <a:gd name="connsiteY39" fmla="*/ 94322 h 322104"/>
                <a:gd name="connsiteX40" fmla="*/ 685425 w 805331"/>
                <a:gd name="connsiteY40" fmla="*/ 96566 h 322104"/>
                <a:gd name="connsiteX41" fmla="*/ 704873 w 805331"/>
                <a:gd name="connsiteY41" fmla="*/ 107113 h 322104"/>
                <a:gd name="connsiteX42" fmla="*/ 709136 w 805331"/>
                <a:gd name="connsiteY42" fmla="*/ 110105 h 322104"/>
                <a:gd name="connsiteX43" fmla="*/ 733596 w 805331"/>
                <a:gd name="connsiteY43" fmla="*/ 124167 h 322104"/>
                <a:gd name="connsiteX44" fmla="*/ 804655 w 805331"/>
                <a:gd name="connsiteY44" fmla="*/ 210860 h 322104"/>
                <a:gd name="connsiteX45" fmla="*/ 798148 w 805331"/>
                <a:gd name="connsiteY45" fmla="*/ 259853 h 322104"/>
                <a:gd name="connsiteX46" fmla="*/ 739729 w 805331"/>
                <a:gd name="connsiteY46" fmla="*/ 297702 h 322104"/>
                <a:gd name="connsiteX47" fmla="*/ 662162 w 805331"/>
                <a:gd name="connsiteY47" fmla="*/ 318272 h 322104"/>
                <a:gd name="connsiteX48" fmla="*/ 605764 w 805331"/>
                <a:gd name="connsiteY48" fmla="*/ 318721 h 32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05331" h="322104">
                  <a:moveTo>
                    <a:pt x="605764" y="318646"/>
                  </a:moveTo>
                  <a:cubicBezTo>
                    <a:pt x="597685" y="317823"/>
                    <a:pt x="589457" y="317000"/>
                    <a:pt x="580855" y="316626"/>
                  </a:cubicBezTo>
                  <a:cubicBezTo>
                    <a:pt x="571056" y="316252"/>
                    <a:pt x="547270" y="328220"/>
                    <a:pt x="537472" y="317898"/>
                  </a:cubicBezTo>
                  <a:cubicBezTo>
                    <a:pt x="530141" y="301292"/>
                    <a:pt x="474416" y="322910"/>
                    <a:pt x="439709" y="318496"/>
                  </a:cubicBezTo>
                  <a:cubicBezTo>
                    <a:pt x="419961" y="315953"/>
                    <a:pt x="401112" y="312363"/>
                    <a:pt x="381664" y="308772"/>
                  </a:cubicBezTo>
                  <a:cubicBezTo>
                    <a:pt x="357055" y="304210"/>
                    <a:pt x="333867" y="295383"/>
                    <a:pt x="309483" y="290446"/>
                  </a:cubicBezTo>
                  <a:cubicBezTo>
                    <a:pt x="285846" y="285659"/>
                    <a:pt x="258918" y="291942"/>
                    <a:pt x="236404" y="285285"/>
                  </a:cubicBezTo>
                  <a:cubicBezTo>
                    <a:pt x="230569" y="283565"/>
                    <a:pt x="225184" y="279526"/>
                    <a:pt x="218975" y="277731"/>
                  </a:cubicBezTo>
                  <a:cubicBezTo>
                    <a:pt x="200425" y="272495"/>
                    <a:pt x="189130" y="268979"/>
                    <a:pt x="173123" y="258731"/>
                  </a:cubicBezTo>
                  <a:cubicBezTo>
                    <a:pt x="153002" y="245866"/>
                    <a:pt x="123756" y="240555"/>
                    <a:pt x="100568" y="234422"/>
                  </a:cubicBezTo>
                  <a:cubicBezTo>
                    <a:pt x="82990" y="229709"/>
                    <a:pt x="46188" y="218190"/>
                    <a:pt x="33398" y="203006"/>
                  </a:cubicBezTo>
                  <a:cubicBezTo>
                    <a:pt x="24347" y="192160"/>
                    <a:pt x="33248" y="190739"/>
                    <a:pt x="29508" y="178995"/>
                  </a:cubicBezTo>
                  <a:cubicBezTo>
                    <a:pt x="25619" y="166878"/>
                    <a:pt x="4824" y="165606"/>
                    <a:pt x="3777" y="155508"/>
                  </a:cubicBezTo>
                  <a:cubicBezTo>
                    <a:pt x="2730" y="145410"/>
                    <a:pt x="-1608" y="105093"/>
                    <a:pt x="635" y="76221"/>
                  </a:cubicBezTo>
                  <a:cubicBezTo>
                    <a:pt x="5198" y="16306"/>
                    <a:pt x="91218" y="12117"/>
                    <a:pt x="140959" y="9425"/>
                  </a:cubicBezTo>
                  <a:cubicBezTo>
                    <a:pt x="148365" y="9051"/>
                    <a:pt x="154797" y="8677"/>
                    <a:pt x="159958" y="8228"/>
                  </a:cubicBezTo>
                  <a:cubicBezTo>
                    <a:pt x="166765" y="7629"/>
                    <a:pt x="173497" y="6059"/>
                    <a:pt x="180528" y="4413"/>
                  </a:cubicBezTo>
                  <a:cubicBezTo>
                    <a:pt x="189878" y="2244"/>
                    <a:pt x="199527" y="0"/>
                    <a:pt x="209775" y="0"/>
                  </a:cubicBezTo>
                  <a:cubicBezTo>
                    <a:pt x="213440" y="0"/>
                    <a:pt x="216806" y="299"/>
                    <a:pt x="220247" y="823"/>
                  </a:cubicBezTo>
                  <a:cubicBezTo>
                    <a:pt x="229971" y="2394"/>
                    <a:pt x="238722" y="3067"/>
                    <a:pt x="249568" y="3067"/>
                  </a:cubicBezTo>
                  <a:cubicBezTo>
                    <a:pt x="255328" y="3067"/>
                    <a:pt x="261162" y="2917"/>
                    <a:pt x="267520" y="2693"/>
                  </a:cubicBezTo>
                  <a:lnTo>
                    <a:pt x="273355" y="2543"/>
                  </a:lnTo>
                  <a:cubicBezTo>
                    <a:pt x="275972" y="2468"/>
                    <a:pt x="278516" y="2394"/>
                    <a:pt x="281134" y="2394"/>
                  </a:cubicBezTo>
                  <a:cubicBezTo>
                    <a:pt x="316289" y="2394"/>
                    <a:pt x="352567" y="8901"/>
                    <a:pt x="387648" y="15184"/>
                  </a:cubicBezTo>
                  <a:cubicBezTo>
                    <a:pt x="397896" y="16979"/>
                    <a:pt x="407994" y="18849"/>
                    <a:pt x="417942" y="20495"/>
                  </a:cubicBezTo>
                  <a:cubicBezTo>
                    <a:pt x="431107" y="22664"/>
                    <a:pt x="444346" y="25357"/>
                    <a:pt x="457062" y="27900"/>
                  </a:cubicBezTo>
                  <a:cubicBezTo>
                    <a:pt x="468432" y="30219"/>
                    <a:pt x="480175" y="32612"/>
                    <a:pt x="491694" y="34557"/>
                  </a:cubicBezTo>
                  <a:cubicBezTo>
                    <a:pt x="503812" y="36652"/>
                    <a:pt x="514882" y="41065"/>
                    <a:pt x="525504" y="45254"/>
                  </a:cubicBezTo>
                  <a:cubicBezTo>
                    <a:pt x="535153" y="49068"/>
                    <a:pt x="544203" y="52734"/>
                    <a:pt x="553853" y="54678"/>
                  </a:cubicBezTo>
                  <a:cubicBezTo>
                    <a:pt x="555049" y="54903"/>
                    <a:pt x="556545" y="55052"/>
                    <a:pt x="558191" y="55052"/>
                  </a:cubicBezTo>
                  <a:cubicBezTo>
                    <a:pt x="560360" y="55052"/>
                    <a:pt x="562604" y="54828"/>
                    <a:pt x="565073" y="54678"/>
                  </a:cubicBezTo>
                  <a:cubicBezTo>
                    <a:pt x="567840" y="54454"/>
                    <a:pt x="570608" y="54230"/>
                    <a:pt x="573450" y="54230"/>
                  </a:cubicBezTo>
                  <a:cubicBezTo>
                    <a:pt x="577265" y="54230"/>
                    <a:pt x="580556" y="54678"/>
                    <a:pt x="583548" y="55501"/>
                  </a:cubicBezTo>
                  <a:cubicBezTo>
                    <a:pt x="589682" y="57296"/>
                    <a:pt x="593945" y="60513"/>
                    <a:pt x="597610" y="63355"/>
                  </a:cubicBezTo>
                  <a:cubicBezTo>
                    <a:pt x="599780" y="65001"/>
                    <a:pt x="601799" y="66572"/>
                    <a:pt x="604118" y="67693"/>
                  </a:cubicBezTo>
                  <a:cubicBezTo>
                    <a:pt x="609279" y="70311"/>
                    <a:pt x="615338" y="71134"/>
                    <a:pt x="621696" y="72032"/>
                  </a:cubicBezTo>
                  <a:cubicBezTo>
                    <a:pt x="627904" y="72930"/>
                    <a:pt x="634337" y="73827"/>
                    <a:pt x="640770" y="76370"/>
                  </a:cubicBezTo>
                  <a:cubicBezTo>
                    <a:pt x="647128" y="78913"/>
                    <a:pt x="651092" y="82504"/>
                    <a:pt x="654533" y="85720"/>
                  </a:cubicBezTo>
                  <a:cubicBezTo>
                    <a:pt x="656403" y="87366"/>
                    <a:pt x="658048" y="88937"/>
                    <a:pt x="660068" y="90283"/>
                  </a:cubicBezTo>
                  <a:cubicBezTo>
                    <a:pt x="664107" y="92976"/>
                    <a:pt x="668445" y="93574"/>
                    <a:pt x="673906" y="94322"/>
                  </a:cubicBezTo>
                  <a:cubicBezTo>
                    <a:pt x="677421" y="94771"/>
                    <a:pt x="681386" y="95369"/>
                    <a:pt x="685425" y="96566"/>
                  </a:cubicBezTo>
                  <a:cubicBezTo>
                    <a:pt x="693728" y="99034"/>
                    <a:pt x="699113" y="102924"/>
                    <a:pt x="704873" y="107113"/>
                  </a:cubicBezTo>
                  <a:cubicBezTo>
                    <a:pt x="706219" y="108085"/>
                    <a:pt x="707640" y="109058"/>
                    <a:pt x="709136" y="110105"/>
                  </a:cubicBezTo>
                  <a:cubicBezTo>
                    <a:pt x="715569" y="114593"/>
                    <a:pt x="724321" y="119230"/>
                    <a:pt x="733596" y="124167"/>
                  </a:cubicBezTo>
                  <a:cubicBezTo>
                    <a:pt x="766433" y="141670"/>
                    <a:pt x="811387" y="165606"/>
                    <a:pt x="804655" y="210860"/>
                  </a:cubicBezTo>
                  <a:cubicBezTo>
                    <a:pt x="801065" y="235020"/>
                    <a:pt x="799195" y="250878"/>
                    <a:pt x="798148" y="259853"/>
                  </a:cubicBezTo>
                  <a:cubicBezTo>
                    <a:pt x="797101" y="268829"/>
                    <a:pt x="778176" y="300245"/>
                    <a:pt x="739729" y="297702"/>
                  </a:cubicBezTo>
                  <a:cubicBezTo>
                    <a:pt x="713325" y="303088"/>
                    <a:pt x="688267" y="312737"/>
                    <a:pt x="662162" y="318272"/>
                  </a:cubicBezTo>
                  <a:cubicBezTo>
                    <a:pt x="642266" y="322461"/>
                    <a:pt x="624314" y="320591"/>
                    <a:pt x="605764" y="318721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5000">
                  <a:srgbClr val="657F29"/>
                </a:gs>
                <a:gs pos="10000">
                  <a:srgbClr val="596D2B"/>
                </a:gs>
                <a:gs pos="15000">
                  <a:srgbClr val="51622C"/>
                </a:gs>
                <a:gs pos="21000">
                  <a:srgbClr val="4F5F2D"/>
                </a:gs>
                <a:gs pos="36000">
                  <a:srgbClr val="778B25"/>
                </a:gs>
                <a:gs pos="51000">
                  <a:srgbClr val="A0B81D"/>
                </a:gs>
                <a:gs pos="100000">
                  <a:srgbClr val="284529"/>
                </a:gs>
              </a:gsLst>
              <a:lin ang="2138296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1" name="Freeform: Shape 1520">
              <a:extLst>
                <a:ext uri="{FF2B5EF4-FFF2-40B4-BE49-F238E27FC236}">
                  <a16:creationId xmlns:a16="http://schemas.microsoft.com/office/drawing/2014/main" id="{E4C09B39-32B9-C4FB-A078-254BA8AA8F0B}"/>
                </a:ext>
              </a:extLst>
            </p:cNvPr>
            <p:cNvSpPr/>
            <p:nvPr/>
          </p:nvSpPr>
          <p:spPr>
            <a:xfrm>
              <a:off x="1529824" y="3657772"/>
              <a:ext cx="69264" cy="38895"/>
            </a:xfrm>
            <a:custGeom>
              <a:avLst/>
              <a:gdLst>
                <a:gd name="connsiteX0" fmla="*/ 69264 w 69264"/>
                <a:gd name="connsiteY0" fmla="*/ 19448 h 38895"/>
                <a:gd name="connsiteX1" fmla="*/ 34632 w 69264"/>
                <a:gd name="connsiteY1" fmla="*/ 38896 h 38895"/>
                <a:gd name="connsiteX2" fmla="*/ 0 w 69264"/>
                <a:gd name="connsiteY2" fmla="*/ 19448 h 38895"/>
                <a:gd name="connsiteX3" fmla="*/ 34632 w 69264"/>
                <a:gd name="connsiteY3" fmla="*/ 0 h 38895"/>
                <a:gd name="connsiteX4" fmla="*/ 69264 w 69264"/>
                <a:gd name="connsiteY4" fmla="*/ 19448 h 3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64" h="38895">
                  <a:moveTo>
                    <a:pt x="69264" y="19448"/>
                  </a:moveTo>
                  <a:cubicBezTo>
                    <a:pt x="69264" y="30219"/>
                    <a:pt x="53706" y="38896"/>
                    <a:pt x="34632" y="38896"/>
                  </a:cubicBezTo>
                  <a:cubicBezTo>
                    <a:pt x="15558" y="38896"/>
                    <a:pt x="0" y="30219"/>
                    <a:pt x="0" y="19448"/>
                  </a:cubicBezTo>
                  <a:cubicBezTo>
                    <a:pt x="0" y="8677"/>
                    <a:pt x="15483" y="0"/>
                    <a:pt x="34632" y="0"/>
                  </a:cubicBezTo>
                  <a:cubicBezTo>
                    <a:pt x="53781" y="0"/>
                    <a:pt x="69264" y="8677"/>
                    <a:pt x="69264" y="19448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2034382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2" name="Freeform: Shape 1521">
              <a:extLst>
                <a:ext uri="{FF2B5EF4-FFF2-40B4-BE49-F238E27FC236}">
                  <a16:creationId xmlns:a16="http://schemas.microsoft.com/office/drawing/2014/main" id="{84AB2263-E9CA-37B9-0E0B-5BE2D6FE476F}"/>
                </a:ext>
              </a:extLst>
            </p:cNvPr>
            <p:cNvSpPr/>
            <p:nvPr/>
          </p:nvSpPr>
          <p:spPr>
            <a:xfrm>
              <a:off x="1545157" y="3662260"/>
              <a:ext cx="32163" cy="17203"/>
            </a:xfrm>
            <a:custGeom>
              <a:avLst/>
              <a:gdLst>
                <a:gd name="connsiteX0" fmla="*/ 32164 w 32163"/>
                <a:gd name="connsiteY0" fmla="*/ 8602 h 17203"/>
                <a:gd name="connsiteX1" fmla="*/ 16082 w 32163"/>
                <a:gd name="connsiteY1" fmla="*/ 17204 h 17203"/>
                <a:gd name="connsiteX2" fmla="*/ 0 w 32163"/>
                <a:gd name="connsiteY2" fmla="*/ 8602 h 17203"/>
                <a:gd name="connsiteX3" fmla="*/ 16082 w 32163"/>
                <a:gd name="connsiteY3" fmla="*/ 0 h 17203"/>
                <a:gd name="connsiteX4" fmla="*/ 32164 w 32163"/>
                <a:gd name="connsiteY4" fmla="*/ 8602 h 1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3" h="17203">
                  <a:moveTo>
                    <a:pt x="32164" y="8602"/>
                  </a:moveTo>
                  <a:cubicBezTo>
                    <a:pt x="32164" y="13314"/>
                    <a:pt x="24983" y="17204"/>
                    <a:pt x="16082" y="17204"/>
                  </a:cubicBezTo>
                  <a:cubicBezTo>
                    <a:pt x="7181" y="17204"/>
                    <a:pt x="0" y="13314"/>
                    <a:pt x="0" y="8602"/>
                  </a:cubicBezTo>
                  <a:cubicBezTo>
                    <a:pt x="0" y="3889"/>
                    <a:pt x="7181" y="0"/>
                    <a:pt x="16082" y="0"/>
                  </a:cubicBezTo>
                  <a:cubicBezTo>
                    <a:pt x="24983" y="0"/>
                    <a:pt x="32164" y="3889"/>
                    <a:pt x="32164" y="8602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52937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3" name="Freeform: Shape 1522">
              <a:extLst>
                <a:ext uri="{FF2B5EF4-FFF2-40B4-BE49-F238E27FC236}">
                  <a16:creationId xmlns:a16="http://schemas.microsoft.com/office/drawing/2014/main" id="{1F262466-CA1A-4674-ADE7-DD20ADB16A50}"/>
                </a:ext>
              </a:extLst>
            </p:cNvPr>
            <p:cNvSpPr/>
            <p:nvPr/>
          </p:nvSpPr>
          <p:spPr>
            <a:xfrm>
              <a:off x="1642148" y="3700394"/>
              <a:ext cx="61908" cy="50817"/>
            </a:xfrm>
            <a:custGeom>
              <a:avLst/>
              <a:gdLst>
                <a:gd name="connsiteX0" fmla="*/ 60164 w 61908"/>
                <a:gd name="connsiteY0" fmla="*/ 44819 h 50817"/>
                <a:gd name="connsiteX1" fmla="*/ 20969 w 61908"/>
                <a:gd name="connsiteY1" fmla="*/ 41827 h 50817"/>
                <a:gd name="connsiteX2" fmla="*/ 1670 w 61908"/>
                <a:gd name="connsiteY2" fmla="*/ 5998 h 50817"/>
                <a:gd name="connsiteX3" fmla="*/ 40940 w 61908"/>
                <a:gd name="connsiteY3" fmla="*/ 8990 h 50817"/>
                <a:gd name="connsiteX4" fmla="*/ 60238 w 61908"/>
                <a:gd name="connsiteY4" fmla="*/ 44819 h 5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08" h="50817">
                  <a:moveTo>
                    <a:pt x="60164" y="44819"/>
                  </a:moveTo>
                  <a:cubicBezTo>
                    <a:pt x="54628" y="53870"/>
                    <a:pt x="37125" y="52524"/>
                    <a:pt x="20969" y="41827"/>
                  </a:cubicBezTo>
                  <a:cubicBezTo>
                    <a:pt x="4812" y="31131"/>
                    <a:pt x="-3865" y="15049"/>
                    <a:pt x="1670" y="5998"/>
                  </a:cubicBezTo>
                  <a:cubicBezTo>
                    <a:pt x="7206" y="-3052"/>
                    <a:pt x="24709" y="-1706"/>
                    <a:pt x="40940" y="8990"/>
                  </a:cubicBezTo>
                  <a:cubicBezTo>
                    <a:pt x="57097" y="19687"/>
                    <a:pt x="65773" y="35769"/>
                    <a:pt x="60238" y="44819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864665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4" name="Freeform: Shape 1523">
              <a:extLst>
                <a:ext uri="{FF2B5EF4-FFF2-40B4-BE49-F238E27FC236}">
                  <a16:creationId xmlns:a16="http://schemas.microsoft.com/office/drawing/2014/main" id="{ADE54047-26E5-F1A5-D274-FD69DC5E1C4C}"/>
                </a:ext>
              </a:extLst>
            </p:cNvPr>
            <p:cNvSpPr/>
            <p:nvPr/>
          </p:nvSpPr>
          <p:spPr>
            <a:xfrm>
              <a:off x="1659368" y="3707110"/>
              <a:ext cx="28514" cy="23098"/>
            </a:xfrm>
            <a:custGeom>
              <a:avLst/>
              <a:gdLst>
                <a:gd name="connsiteX0" fmla="*/ 27834 w 28514"/>
                <a:gd name="connsiteY0" fmla="*/ 20525 h 23098"/>
                <a:gd name="connsiteX1" fmla="*/ 9882 w 28514"/>
                <a:gd name="connsiteY1" fmla="*/ 18804 h 23098"/>
                <a:gd name="connsiteX2" fmla="*/ 681 w 28514"/>
                <a:gd name="connsiteY2" fmla="*/ 2573 h 23098"/>
                <a:gd name="connsiteX3" fmla="*/ 18633 w 28514"/>
                <a:gd name="connsiteY3" fmla="*/ 4293 h 23098"/>
                <a:gd name="connsiteX4" fmla="*/ 27834 w 28514"/>
                <a:gd name="connsiteY4" fmla="*/ 20600 h 2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14" h="23098">
                  <a:moveTo>
                    <a:pt x="27834" y="20525"/>
                  </a:moveTo>
                  <a:cubicBezTo>
                    <a:pt x="25365" y="24564"/>
                    <a:pt x="17362" y="23741"/>
                    <a:pt x="9882" y="18804"/>
                  </a:cubicBezTo>
                  <a:cubicBezTo>
                    <a:pt x="2402" y="13868"/>
                    <a:pt x="-1712" y="6537"/>
                    <a:pt x="681" y="2573"/>
                  </a:cubicBezTo>
                  <a:cubicBezTo>
                    <a:pt x="3075" y="-1466"/>
                    <a:pt x="11153" y="-643"/>
                    <a:pt x="18633" y="4293"/>
                  </a:cubicBezTo>
                  <a:cubicBezTo>
                    <a:pt x="26113" y="9305"/>
                    <a:pt x="30227" y="16561"/>
                    <a:pt x="27834" y="20600"/>
                  </a:cubicBezTo>
                  <a:close/>
                </a:path>
              </a:pathLst>
            </a:custGeom>
            <a:gradFill>
              <a:gsLst>
                <a:gs pos="3000">
                  <a:srgbClr val="B1BD2E"/>
                </a:gs>
                <a:gs pos="9000">
                  <a:srgbClr val="AEBC2B"/>
                </a:gs>
                <a:gs pos="50000">
                  <a:srgbClr val="A3B920"/>
                </a:gs>
                <a:gs pos="95000">
                  <a:srgbClr val="A0B81D"/>
                </a:gs>
              </a:gsLst>
              <a:lin ang="1723585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5" name="Freeform: Shape 1524">
              <a:extLst>
                <a:ext uri="{FF2B5EF4-FFF2-40B4-BE49-F238E27FC236}">
                  <a16:creationId xmlns:a16="http://schemas.microsoft.com/office/drawing/2014/main" id="{D0F7AF25-26F9-FFC1-CFF2-173A814011A7}"/>
                </a:ext>
              </a:extLst>
            </p:cNvPr>
            <p:cNvSpPr/>
            <p:nvPr/>
          </p:nvSpPr>
          <p:spPr>
            <a:xfrm>
              <a:off x="1737966" y="3703386"/>
              <a:ext cx="61833" cy="50817"/>
            </a:xfrm>
            <a:custGeom>
              <a:avLst/>
              <a:gdLst>
                <a:gd name="connsiteX0" fmla="*/ 60164 w 61833"/>
                <a:gd name="connsiteY0" fmla="*/ 44819 h 50817"/>
                <a:gd name="connsiteX1" fmla="*/ 20969 w 61833"/>
                <a:gd name="connsiteY1" fmla="*/ 41827 h 50817"/>
                <a:gd name="connsiteX2" fmla="*/ 1670 w 61833"/>
                <a:gd name="connsiteY2" fmla="*/ 5998 h 50817"/>
                <a:gd name="connsiteX3" fmla="*/ 40865 w 61833"/>
                <a:gd name="connsiteY3" fmla="*/ 8990 h 50817"/>
                <a:gd name="connsiteX4" fmla="*/ 60164 w 61833"/>
                <a:gd name="connsiteY4" fmla="*/ 44819 h 5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33" h="50817">
                  <a:moveTo>
                    <a:pt x="60164" y="44819"/>
                  </a:moveTo>
                  <a:cubicBezTo>
                    <a:pt x="54628" y="53870"/>
                    <a:pt x="37125" y="52524"/>
                    <a:pt x="20969" y="41827"/>
                  </a:cubicBezTo>
                  <a:cubicBezTo>
                    <a:pt x="4812" y="31131"/>
                    <a:pt x="-3865" y="15049"/>
                    <a:pt x="1670" y="5998"/>
                  </a:cubicBezTo>
                  <a:cubicBezTo>
                    <a:pt x="7206" y="-3052"/>
                    <a:pt x="24709" y="-1706"/>
                    <a:pt x="40865" y="8990"/>
                  </a:cubicBezTo>
                  <a:cubicBezTo>
                    <a:pt x="57022" y="19761"/>
                    <a:pt x="65699" y="35769"/>
                    <a:pt x="60164" y="44819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1039901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6" name="Freeform: Shape 1525">
              <a:extLst>
                <a:ext uri="{FF2B5EF4-FFF2-40B4-BE49-F238E27FC236}">
                  <a16:creationId xmlns:a16="http://schemas.microsoft.com/office/drawing/2014/main" id="{8595BD20-DF16-B6F6-47F9-475345C0DA3A}"/>
                </a:ext>
              </a:extLst>
            </p:cNvPr>
            <p:cNvSpPr/>
            <p:nvPr/>
          </p:nvSpPr>
          <p:spPr>
            <a:xfrm>
              <a:off x="1755112" y="3710027"/>
              <a:ext cx="28475" cy="23172"/>
            </a:xfrm>
            <a:custGeom>
              <a:avLst/>
              <a:gdLst>
                <a:gd name="connsiteX0" fmla="*/ 27834 w 28475"/>
                <a:gd name="connsiteY0" fmla="*/ 20600 h 23172"/>
                <a:gd name="connsiteX1" fmla="*/ 9882 w 28475"/>
                <a:gd name="connsiteY1" fmla="*/ 18879 h 23172"/>
                <a:gd name="connsiteX2" fmla="*/ 681 w 28475"/>
                <a:gd name="connsiteY2" fmla="*/ 2573 h 23172"/>
                <a:gd name="connsiteX3" fmla="*/ 18633 w 28475"/>
                <a:gd name="connsiteY3" fmla="*/ 4293 h 23172"/>
                <a:gd name="connsiteX4" fmla="*/ 27759 w 28475"/>
                <a:gd name="connsiteY4" fmla="*/ 20600 h 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75" h="23172">
                  <a:moveTo>
                    <a:pt x="27834" y="20600"/>
                  </a:moveTo>
                  <a:cubicBezTo>
                    <a:pt x="25440" y="24639"/>
                    <a:pt x="17362" y="23816"/>
                    <a:pt x="9882" y="18879"/>
                  </a:cubicBezTo>
                  <a:cubicBezTo>
                    <a:pt x="2402" y="13943"/>
                    <a:pt x="-1712" y="6612"/>
                    <a:pt x="681" y="2573"/>
                  </a:cubicBezTo>
                  <a:cubicBezTo>
                    <a:pt x="3075" y="-1466"/>
                    <a:pt x="11153" y="-643"/>
                    <a:pt x="18633" y="4293"/>
                  </a:cubicBezTo>
                  <a:cubicBezTo>
                    <a:pt x="26113" y="9230"/>
                    <a:pt x="30227" y="16561"/>
                    <a:pt x="27759" y="20600"/>
                  </a:cubicBezTo>
                  <a:close/>
                </a:path>
              </a:pathLst>
            </a:custGeom>
            <a:gradFill>
              <a:gsLst>
                <a:gs pos="3000">
                  <a:srgbClr val="B1BD2E"/>
                </a:gs>
                <a:gs pos="9000">
                  <a:srgbClr val="AEBC2B"/>
                </a:gs>
                <a:gs pos="50000">
                  <a:srgbClr val="A3B920"/>
                </a:gs>
                <a:gs pos="95000">
                  <a:srgbClr val="A0B81D"/>
                </a:gs>
              </a:gsLst>
              <a:lin ang="1723585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7" name="Freeform: Shape 1526">
              <a:extLst>
                <a:ext uri="{FF2B5EF4-FFF2-40B4-BE49-F238E27FC236}">
                  <a16:creationId xmlns:a16="http://schemas.microsoft.com/office/drawing/2014/main" id="{B87E70A5-AD4F-1E91-F5C5-EAE2E605C13E}"/>
                </a:ext>
              </a:extLst>
            </p:cNvPr>
            <p:cNvSpPr/>
            <p:nvPr/>
          </p:nvSpPr>
          <p:spPr>
            <a:xfrm>
              <a:off x="1839381" y="3749276"/>
              <a:ext cx="67693" cy="41899"/>
            </a:xfrm>
            <a:custGeom>
              <a:avLst/>
              <a:gdLst>
                <a:gd name="connsiteX0" fmla="*/ 67357 w 67693"/>
                <a:gd name="connsiteY0" fmla="*/ 11719 h 41899"/>
                <a:gd name="connsiteX1" fmla="*/ 38559 w 67693"/>
                <a:gd name="connsiteY1" fmla="*/ 39769 h 41899"/>
                <a:gd name="connsiteX2" fmla="*/ 337 w 67693"/>
                <a:gd name="connsiteY2" fmla="*/ 30120 h 41899"/>
                <a:gd name="connsiteX3" fmla="*/ 29134 w 67693"/>
                <a:gd name="connsiteY3" fmla="*/ 2145 h 41899"/>
                <a:gd name="connsiteX4" fmla="*/ 67357 w 67693"/>
                <a:gd name="connsiteY4" fmla="*/ 11719 h 4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93" h="41899">
                  <a:moveTo>
                    <a:pt x="67357" y="11719"/>
                  </a:moveTo>
                  <a:cubicBezTo>
                    <a:pt x="69975" y="22117"/>
                    <a:pt x="57035" y="34683"/>
                    <a:pt x="38559" y="39769"/>
                  </a:cubicBezTo>
                  <a:cubicBezTo>
                    <a:pt x="20009" y="44856"/>
                    <a:pt x="2880" y="40517"/>
                    <a:pt x="337" y="30120"/>
                  </a:cubicBezTo>
                  <a:cubicBezTo>
                    <a:pt x="-2281" y="19723"/>
                    <a:pt x="10659" y="7231"/>
                    <a:pt x="29134" y="2145"/>
                  </a:cubicBezTo>
                  <a:cubicBezTo>
                    <a:pt x="47685" y="-2941"/>
                    <a:pt x="64814" y="1322"/>
                    <a:pt x="67357" y="11719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762505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8" name="Freeform: Shape 1527">
              <a:extLst>
                <a:ext uri="{FF2B5EF4-FFF2-40B4-BE49-F238E27FC236}">
                  <a16:creationId xmlns:a16="http://schemas.microsoft.com/office/drawing/2014/main" id="{DB8739A2-3DC8-7E3C-73DE-060229BD8D5D}"/>
                </a:ext>
              </a:extLst>
            </p:cNvPr>
            <p:cNvSpPr/>
            <p:nvPr/>
          </p:nvSpPr>
          <p:spPr>
            <a:xfrm>
              <a:off x="1852881" y="3755570"/>
              <a:ext cx="31402" cy="18630"/>
            </a:xfrm>
            <a:custGeom>
              <a:avLst/>
              <a:gdLst>
                <a:gd name="connsiteX0" fmla="*/ 31267 w 31402"/>
                <a:gd name="connsiteY0" fmla="*/ 5052 h 18630"/>
                <a:gd name="connsiteX1" fmla="*/ 17804 w 31402"/>
                <a:gd name="connsiteY1" fmla="*/ 17618 h 18630"/>
                <a:gd name="connsiteX2" fmla="*/ 151 w 31402"/>
                <a:gd name="connsiteY2" fmla="*/ 13579 h 18630"/>
                <a:gd name="connsiteX3" fmla="*/ 13615 w 31402"/>
                <a:gd name="connsiteY3" fmla="*/ 1013 h 18630"/>
                <a:gd name="connsiteX4" fmla="*/ 31267 w 31402"/>
                <a:gd name="connsiteY4" fmla="*/ 5052 h 1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02" h="18630">
                  <a:moveTo>
                    <a:pt x="31267" y="5052"/>
                  </a:moveTo>
                  <a:cubicBezTo>
                    <a:pt x="32389" y="9615"/>
                    <a:pt x="26405" y="15299"/>
                    <a:pt x="17804" y="17618"/>
                  </a:cubicBezTo>
                  <a:cubicBezTo>
                    <a:pt x="9201" y="19937"/>
                    <a:pt x="1348" y="18142"/>
                    <a:pt x="151" y="13579"/>
                  </a:cubicBezTo>
                  <a:cubicBezTo>
                    <a:pt x="-1046" y="9016"/>
                    <a:pt x="5013" y="3331"/>
                    <a:pt x="13615" y="1013"/>
                  </a:cubicBezTo>
                  <a:cubicBezTo>
                    <a:pt x="22217" y="-1306"/>
                    <a:pt x="30145" y="489"/>
                    <a:pt x="31267" y="5052"/>
                  </a:cubicBezTo>
                  <a:close/>
                </a:path>
              </a:pathLst>
            </a:custGeom>
            <a:gradFill>
              <a:gsLst>
                <a:gs pos="3000">
                  <a:srgbClr val="B1BD2E"/>
                </a:gs>
                <a:gs pos="9000">
                  <a:srgbClr val="AEBC2B"/>
                </a:gs>
                <a:gs pos="50000">
                  <a:srgbClr val="A3B920"/>
                </a:gs>
                <a:gs pos="95000">
                  <a:srgbClr val="A0B81D"/>
                </a:gs>
              </a:gsLst>
              <a:lin ang="1789937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9" name="Freeform: Shape 1528">
              <a:extLst>
                <a:ext uri="{FF2B5EF4-FFF2-40B4-BE49-F238E27FC236}">
                  <a16:creationId xmlns:a16="http://schemas.microsoft.com/office/drawing/2014/main" id="{449DFAE8-C630-8FFD-8457-52855925D65B}"/>
                </a:ext>
              </a:extLst>
            </p:cNvPr>
            <p:cNvSpPr/>
            <p:nvPr/>
          </p:nvSpPr>
          <p:spPr>
            <a:xfrm>
              <a:off x="1970954" y="3730517"/>
              <a:ext cx="67693" cy="41899"/>
            </a:xfrm>
            <a:custGeom>
              <a:avLst/>
              <a:gdLst>
                <a:gd name="connsiteX0" fmla="*/ 67357 w 67693"/>
                <a:gd name="connsiteY0" fmla="*/ 11779 h 41899"/>
                <a:gd name="connsiteX1" fmla="*/ 38559 w 67693"/>
                <a:gd name="connsiteY1" fmla="*/ 39754 h 41899"/>
                <a:gd name="connsiteX2" fmla="*/ 337 w 67693"/>
                <a:gd name="connsiteY2" fmla="*/ 30180 h 41899"/>
                <a:gd name="connsiteX3" fmla="*/ 29134 w 67693"/>
                <a:gd name="connsiteY3" fmla="*/ 2130 h 41899"/>
                <a:gd name="connsiteX4" fmla="*/ 67357 w 67693"/>
                <a:gd name="connsiteY4" fmla="*/ 11779 h 4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93" h="41899">
                  <a:moveTo>
                    <a:pt x="67357" y="11779"/>
                  </a:moveTo>
                  <a:cubicBezTo>
                    <a:pt x="69975" y="22177"/>
                    <a:pt x="57035" y="34668"/>
                    <a:pt x="38559" y="39754"/>
                  </a:cubicBezTo>
                  <a:cubicBezTo>
                    <a:pt x="20084" y="44841"/>
                    <a:pt x="2955" y="40577"/>
                    <a:pt x="337" y="30180"/>
                  </a:cubicBezTo>
                  <a:cubicBezTo>
                    <a:pt x="-2281" y="19783"/>
                    <a:pt x="10659" y="7217"/>
                    <a:pt x="29134" y="2130"/>
                  </a:cubicBezTo>
                  <a:cubicBezTo>
                    <a:pt x="47685" y="-2956"/>
                    <a:pt x="64814" y="1382"/>
                    <a:pt x="67357" y="11779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1946113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0" name="Freeform: Shape 1529">
              <a:extLst>
                <a:ext uri="{FF2B5EF4-FFF2-40B4-BE49-F238E27FC236}">
                  <a16:creationId xmlns:a16="http://schemas.microsoft.com/office/drawing/2014/main" id="{3A0D6443-0BD7-837B-47F8-AB7D229A821E}"/>
                </a:ext>
              </a:extLst>
            </p:cNvPr>
            <p:cNvSpPr/>
            <p:nvPr/>
          </p:nvSpPr>
          <p:spPr>
            <a:xfrm>
              <a:off x="1984395" y="3736795"/>
              <a:ext cx="31386" cy="18738"/>
            </a:xfrm>
            <a:custGeom>
              <a:avLst/>
              <a:gdLst>
                <a:gd name="connsiteX0" fmla="*/ 31252 w 31386"/>
                <a:gd name="connsiteY0" fmla="*/ 5127 h 18738"/>
                <a:gd name="connsiteX1" fmla="*/ 17788 w 31386"/>
                <a:gd name="connsiteY1" fmla="*/ 17693 h 18738"/>
                <a:gd name="connsiteX2" fmla="*/ 135 w 31386"/>
                <a:gd name="connsiteY2" fmla="*/ 13654 h 18738"/>
                <a:gd name="connsiteX3" fmla="*/ 13599 w 31386"/>
                <a:gd name="connsiteY3" fmla="*/ 1013 h 18738"/>
                <a:gd name="connsiteX4" fmla="*/ 31252 w 31386"/>
                <a:gd name="connsiteY4" fmla="*/ 5052 h 1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86" h="18738">
                  <a:moveTo>
                    <a:pt x="31252" y="5127"/>
                  </a:moveTo>
                  <a:cubicBezTo>
                    <a:pt x="32374" y="9689"/>
                    <a:pt x="26390" y="15374"/>
                    <a:pt x="17788" y="17693"/>
                  </a:cubicBezTo>
                  <a:cubicBezTo>
                    <a:pt x="9186" y="20087"/>
                    <a:pt x="1257" y="18217"/>
                    <a:pt x="135" y="13654"/>
                  </a:cubicBezTo>
                  <a:cubicBezTo>
                    <a:pt x="-987" y="9016"/>
                    <a:pt x="4997" y="3406"/>
                    <a:pt x="13599" y="1013"/>
                  </a:cubicBezTo>
                  <a:cubicBezTo>
                    <a:pt x="22201" y="-1306"/>
                    <a:pt x="30055" y="489"/>
                    <a:pt x="31252" y="5052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441874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1" name="Freeform: Shape 1530">
              <a:extLst>
                <a:ext uri="{FF2B5EF4-FFF2-40B4-BE49-F238E27FC236}">
                  <a16:creationId xmlns:a16="http://schemas.microsoft.com/office/drawing/2014/main" id="{38E55F83-9858-9153-2DA9-2FBC4034C804}"/>
                </a:ext>
              </a:extLst>
            </p:cNvPr>
            <p:cNvSpPr/>
            <p:nvPr/>
          </p:nvSpPr>
          <p:spPr>
            <a:xfrm>
              <a:off x="2079488" y="3758701"/>
              <a:ext cx="67693" cy="41912"/>
            </a:xfrm>
            <a:custGeom>
              <a:avLst/>
              <a:gdLst>
                <a:gd name="connsiteX0" fmla="*/ 67357 w 67693"/>
                <a:gd name="connsiteY0" fmla="*/ 11719 h 41912"/>
                <a:gd name="connsiteX1" fmla="*/ 38559 w 67693"/>
                <a:gd name="connsiteY1" fmla="*/ 39769 h 41912"/>
                <a:gd name="connsiteX2" fmla="*/ 337 w 67693"/>
                <a:gd name="connsiteY2" fmla="*/ 30120 h 41912"/>
                <a:gd name="connsiteX3" fmla="*/ 29134 w 67693"/>
                <a:gd name="connsiteY3" fmla="*/ 2145 h 41912"/>
                <a:gd name="connsiteX4" fmla="*/ 67357 w 67693"/>
                <a:gd name="connsiteY4" fmla="*/ 11719 h 4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93" h="41912">
                  <a:moveTo>
                    <a:pt x="67357" y="11719"/>
                  </a:moveTo>
                  <a:cubicBezTo>
                    <a:pt x="69975" y="22117"/>
                    <a:pt x="57035" y="34683"/>
                    <a:pt x="38559" y="39769"/>
                  </a:cubicBezTo>
                  <a:cubicBezTo>
                    <a:pt x="20084" y="44855"/>
                    <a:pt x="2955" y="40592"/>
                    <a:pt x="337" y="30120"/>
                  </a:cubicBezTo>
                  <a:cubicBezTo>
                    <a:pt x="-2281" y="19723"/>
                    <a:pt x="10659" y="7231"/>
                    <a:pt x="29134" y="2145"/>
                  </a:cubicBezTo>
                  <a:cubicBezTo>
                    <a:pt x="47685" y="-2941"/>
                    <a:pt x="64814" y="1322"/>
                    <a:pt x="67357" y="11719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504382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2" name="Freeform: Shape 1531">
              <a:extLst>
                <a:ext uri="{FF2B5EF4-FFF2-40B4-BE49-F238E27FC236}">
                  <a16:creationId xmlns:a16="http://schemas.microsoft.com/office/drawing/2014/main" id="{DF9679EC-4B2D-8D67-F791-1AEAD797FC15}"/>
                </a:ext>
              </a:extLst>
            </p:cNvPr>
            <p:cNvSpPr/>
            <p:nvPr/>
          </p:nvSpPr>
          <p:spPr>
            <a:xfrm>
              <a:off x="2092929" y="3765069"/>
              <a:ext cx="31402" cy="18630"/>
            </a:xfrm>
            <a:custGeom>
              <a:avLst/>
              <a:gdLst>
                <a:gd name="connsiteX0" fmla="*/ 31252 w 31402"/>
                <a:gd name="connsiteY0" fmla="*/ 5052 h 18630"/>
                <a:gd name="connsiteX1" fmla="*/ 17788 w 31402"/>
                <a:gd name="connsiteY1" fmla="*/ 17618 h 18630"/>
                <a:gd name="connsiteX2" fmla="*/ 135 w 31402"/>
                <a:gd name="connsiteY2" fmla="*/ 13579 h 18630"/>
                <a:gd name="connsiteX3" fmla="*/ 13599 w 31402"/>
                <a:gd name="connsiteY3" fmla="*/ 1013 h 18630"/>
                <a:gd name="connsiteX4" fmla="*/ 31252 w 31402"/>
                <a:gd name="connsiteY4" fmla="*/ 5052 h 1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02" h="18630">
                  <a:moveTo>
                    <a:pt x="31252" y="5052"/>
                  </a:moveTo>
                  <a:cubicBezTo>
                    <a:pt x="32449" y="9615"/>
                    <a:pt x="26390" y="15299"/>
                    <a:pt x="17788" y="17618"/>
                  </a:cubicBezTo>
                  <a:cubicBezTo>
                    <a:pt x="9186" y="19937"/>
                    <a:pt x="1257" y="18142"/>
                    <a:pt x="135" y="13579"/>
                  </a:cubicBezTo>
                  <a:cubicBezTo>
                    <a:pt x="-987" y="9016"/>
                    <a:pt x="4997" y="3332"/>
                    <a:pt x="13599" y="1013"/>
                  </a:cubicBezTo>
                  <a:cubicBezTo>
                    <a:pt x="22201" y="-1306"/>
                    <a:pt x="30055" y="489"/>
                    <a:pt x="31252" y="5052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441243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3" name="Freeform: Shape 1532">
              <a:extLst>
                <a:ext uri="{FF2B5EF4-FFF2-40B4-BE49-F238E27FC236}">
                  <a16:creationId xmlns:a16="http://schemas.microsoft.com/office/drawing/2014/main" id="{679A2E54-614A-4336-1BC4-281A1692EC49}"/>
                </a:ext>
              </a:extLst>
            </p:cNvPr>
            <p:cNvSpPr/>
            <p:nvPr/>
          </p:nvSpPr>
          <p:spPr>
            <a:xfrm>
              <a:off x="2183158" y="3720853"/>
              <a:ext cx="67695" cy="41839"/>
            </a:xfrm>
            <a:custGeom>
              <a:avLst/>
              <a:gdLst>
                <a:gd name="connsiteX0" fmla="*/ 67359 w 67695"/>
                <a:gd name="connsiteY0" fmla="*/ 11719 h 41839"/>
                <a:gd name="connsiteX1" fmla="*/ 38561 w 67695"/>
                <a:gd name="connsiteY1" fmla="*/ 39694 h 41839"/>
                <a:gd name="connsiteX2" fmla="*/ 338 w 67695"/>
                <a:gd name="connsiteY2" fmla="*/ 30120 h 41839"/>
                <a:gd name="connsiteX3" fmla="*/ 29136 w 67695"/>
                <a:gd name="connsiteY3" fmla="*/ 2145 h 41839"/>
                <a:gd name="connsiteX4" fmla="*/ 67359 w 67695"/>
                <a:gd name="connsiteY4" fmla="*/ 11719 h 4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95" h="41839">
                  <a:moveTo>
                    <a:pt x="67359" y="11719"/>
                  </a:moveTo>
                  <a:cubicBezTo>
                    <a:pt x="69976" y="22116"/>
                    <a:pt x="57036" y="34683"/>
                    <a:pt x="38561" y="39694"/>
                  </a:cubicBezTo>
                  <a:cubicBezTo>
                    <a:pt x="20010" y="44781"/>
                    <a:pt x="2881" y="40517"/>
                    <a:pt x="338" y="30120"/>
                  </a:cubicBezTo>
                  <a:cubicBezTo>
                    <a:pt x="-2280" y="19723"/>
                    <a:pt x="10586" y="7231"/>
                    <a:pt x="29136" y="2145"/>
                  </a:cubicBezTo>
                  <a:cubicBezTo>
                    <a:pt x="47611" y="-2941"/>
                    <a:pt x="64815" y="1322"/>
                    <a:pt x="67359" y="11719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473377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4" name="Freeform: Shape 1533">
              <a:extLst>
                <a:ext uri="{FF2B5EF4-FFF2-40B4-BE49-F238E27FC236}">
                  <a16:creationId xmlns:a16="http://schemas.microsoft.com/office/drawing/2014/main" id="{EF194CCD-6B90-70AC-5610-DC7560F5B873}"/>
                </a:ext>
              </a:extLst>
            </p:cNvPr>
            <p:cNvSpPr/>
            <p:nvPr/>
          </p:nvSpPr>
          <p:spPr>
            <a:xfrm>
              <a:off x="2196660" y="3727146"/>
              <a:ext cx="31418" cy="18663"/>
            </a:xfrm>
            <a:custGeom>
              <a:avLst/>
              <a:gdLst>
                <a:gd name="connsiteX0" fmla="*/ 31267 w 31418"/>
                <a:gd name="connsiteY0" fmla="*/ 5052 h 18663"/>
                <a:gd name="connsiteX1" fmla="*/ 17803 w 31418"/>
                <a:gd name="connsiteY1" fmla="*/ 17618 h 18663"/>
                <a:gd name="connsiteX2" fmla="*/ 151 w 31418"/>
                <a:gd name="connsiteY2" fmla="*/ 13579 h 18663"/>
                <a:gd name="connsiteX3" fmla="*/ 13615 w 31418"/>
                <a:gd name="connsiteY3" fmla="*/ 1013 h 18663"/>
                <a:gd name="connsiteX4" fmla="*/ 31267 w 31418"/>
                <a:gd name="connsiteY4" fmla="*/ 5052 h 1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18" h="18663">
                  <a:moveTo>
                    <a:pt x="31267" y="5052"/>
                  </a:moveTo>
                  <a:cubicBezTo>
                    <a:pt x="32464" y="9689"/>
                    <a:pt x="26405" y="15299"/>
                    <a:pt x="17803" y="17618"/>
                  </a:cubicBezTo>
                  <a:cubicBezTo>
                    <a:pt x="9202" y="20012"/>
                    <a:pt x="1273" y="18142"/>
                    <a:pt x="151" y="13579"/>
                  </a:cubicBezTo>
                  <a:cubicBezTo>
                    <a:pt x="-1046" y="9016"/>
                    <a:pt x="5013" y="3331"/>
                    <a:pt x="13615" y="1013"/>
                  </a:cubicBezTo>
                  <a:cubicBezTo>
                    <a:pt x="22217" y="-1306"/>
                    <a:pt x="30145" y="489"/>
                    <a:pt x="31267" y="5052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441413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5" name="Freeform: Shape 1534">
              <a:extLst>
                <a:ext uri="{FF2B5EF4-FFF2-40B4-BE49-F238E27FC236}">
                  <a16:creationId xmlns:a16="http://schemas.microsoft.com/office/drawing/2014/main" id="{3CE866CA-05A1-8EB2-31F9-1B27877D7FCA}"/>
                </a:ext>
              </a:extLst>
            </p:cNvPr>
            <p:cNvSpPr/>
            <p:nvPr/>
          </p:nvSpPr>
          <p:spPr>
            <a:xfrm>
              <a:off x="1466152" y="3567947"/>
              <a:ext cx="63688" cy="48377"/>
            </a:xfrm>
            <a:custGeom>
              <a:avLst/>
              <a:gdLst>
                <a:gd name="connsiteX0" fmla="*/ 62475 w 63688"/>
                <a:gd name="connsiteY0" fmla="*/ 41205 h 48377"/>
                <a:gd name="connsiteX1" fmla="*/ 23130 w 63688"/>
                <a:gd name="connsiteY1" fmla="*/ 41355 h 48377"/>
                <a:gd name="connsiteX2" fmla="*/ 1214 w 63688"/>
                <a:gd name="connsiteY2" fmla="*/ 7172 h 48377"/>
                <a:gd name="connsiteX3" fmla="*/ 40558 w 63688"/>
                <a:gd name="connsiteY3" fmla="*/ 7022 h 48377"/>
                <a:gd name="connsiteX4" fmla="*/ 62475 w 63688"/>
                <a:gd name="connsiteY4" fmla="*/ 41205 h 4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88" h="48377">
                  <a:moveTo>
                    <a:pt x="62475" y="41205"/>
                  </a:moveTo>
                  <a:cubicBezTo>
                    <a:pt x="57613" y="50705"/>
                    <a:pt x="40035" y="50780"/>
                    <a:pt x="23130" y="41355"/>
                  </a:cubicBezTo>
                  <a:cubicBezTo>
                    <a:pt x="6225" y="31930"/>
                    <a:pt x="-3573" y="16671"/>
                    <a:pt x="1214" y="7172"/>
                  </a:cubicBezTo>
                  <a:cubicBezTo>
                    <a:pt x="6001" y="-2328"/>
                    <a:pt x="23654" y="-2403"/>
                    <a:pt x="40558" y="7022"/>
                  </a:cubicBezTo>
                  <a:cubicBezTo>
                    <a:pt x="57463" y="16447"/>
                    <a:pt x="67262" y="31706"/>
                    <a:pt x="62475" y="41205"/>
                  </a:cubicBezTo>
                  <a:close/>
                </a:path>
              </a:pathLst>
            </a:custGeom>
            <a:gradFill>
              <a:gsLst>
                <a:gs pos="3000">
                  <a:srgbClr val="B8BF00"/>
                </a:gs>
                <a:gs pos="25000">
                  <a:srgbClr val="8CA60C"/>
                </a:gs>
                <a:gs pos="77000">
                  <a:srgbClr val="2A6E27"/>
                </a:gs>
                <a:gs pos="100000">
                  <a:srgbClr val="045832"/>
                </a:gs>
              </a:gsLst>
              <a:lin ang="42235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6" name="Freeform: Shape 1535">
              <a:extLst>
                <a:ext uri="{FF2B5EF4-FFF2-40B4-BE49-F238E27FC236}">
                  <a16:creationId xmlns:a16="http://schemas.microsoft.com/office/drawing/2014/main" id="{6CBFFDA0-B535-DA07-15A3-AB89FBFB5E60}"/>
                </a:ext>
              </a:extLst>
            </p:cNvPr>
            <p:cNvSpPr/>
            <p:nvPr/>
          </p:nvSpPr>
          <p:spPr>
            <a:xfrm>
              <a:off x="1483363" y="3574013"/>
              <a:ext cx="29416" cy="21883"/>
            </a:xfrm>
            <a:custGeom>
              <a:avLst/>
              <a:gdLst>
                <a:gd name="connsiteX0" fmla="*/ 28883 w 29416"/>
                <a:gd name="connsiteY0" fmla="*/ 18833 h 21883"/>
                <a:gd name="connsiteX1" fmla="*/ 10856 w 29416"/>
                <a:gd name="connsiteY1" fmla="*/ 18534 h 21883"/>
                <a:gd name="connsiteX2" fmla="*/ 534 w 29416"/>
                <a:gd name="connsiteY2" fmla="*/ 3050 h 21883"/>
                <a:gd name="connsiteX3" fmla="*/ 18561 w 29416"/>
                <a:gd name="connsiteY3" fmla="*/ 3350 h 21883"/>
                <a:gd name="connsiteX4" fmla="*/ 28883 w 29416"/>
                <a:gd name="connsiteY4" fmla="*/ 18833 h 2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6" h="21883">
                  <a:moveTo>
                    <a:pt x="28883" y="18833"/>
                  </a:moveTo>
                  <a:cubicBezTo>
                    <a:pt x="26789" y="23022"/>
                    <a:pt x="18635" y="22872"/>
                    <a:pt x="10856" y="18534"/>
                  </a:cubicBezTo>
                  <a:cubicBezTo>
                    <a:pt x="3002" y="14196"/>
                    <a:pt x="-1635" y="7239"/>
                    <a:pt x="534" y="3050"/>
                  </a:cubicBezTo>
                  <a:cubicBezTo>
                    <a:pt x="2628" y="-1138"/>
                    <a:pt x="10782" y="-989"/>
                    <a:pt x="18561" y="3350"/>
                  </a:cubicBezTo>
                  <a:cubicBezTo>
                    <a:pt x="26415" y="7688"/>
                    <a:pt x="31052" y="14644"/>
                    <a:pt x="28883" y="18833"/>
                  </a:cubicBezTo>
                  <a:close/>
                </a:path>
              </a:pathLst>
            </a:custGeom>
            <a:gradFill>
              <a:gsLst>
                <a:gs pos="3000">
                  <a:srgbClr val="6D8A29"/>
                </a:gs>
                <a:gs pos="20000">
                  <a:srgbClr val="7F9A24"/>
                </a:gs>
                <a:gs pos="43000">
                  <a:srgbClr val="91AA20"/>
                </a:gs>
                <a:gs pos="68000">
                  <a:srgbClr val="9CB41D"/>
                </a:gs>
                <a:gs pos="95000">
                  <a:srgbClr val="A0B81D"/>
                </a:gs>
              </a:gsLst>
              <a:lin ang="1697245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7" name="Freeform: Shape 1536">
              <a:extLst>
                <a:ext uri="{FF2B5EF4-FFF2-40B4-BE49-F238E27FC236}">
                  <a16:creationId xmlns:a16="http://schemas.microsoft.com/office/drawing/2014/main" id="{D0E55619-412F-C6A8-3374-47CAB3DC2EA9}"/>
                </a:ext>
              </a:extLst>
            </p:cNvPr>
            <p:cNvSpPr/>
            <p:nvPr/>
          </p:nvSpPr>
          <p:spPr>
            <a:xfrm>
              <a:off x="1459563" y="3471148"/>
              <a:ext cx="805244" cy="289025"/>
            </a:xfrm>
            <a:custGeom>
              <a:avLst/>
              <a:gdLst>
                <a:gd name="connsiteX0" fmla="*/ 608518 w 805244"/>
                <a:gd name="connsiteY0" fmla="*/ 289025 h 289025"/>
                <a:gd name="connsiteX1" fmla="*/ 583984 w 805244"/>
                <a:gd name="connsiteY1" fmla="*/ 286632 h 289025"/>
                <a:gd name="connsiteX2" fmla="*/ 574111 w 805244"/>
                <a:gd name="connsiteY2" fmla="*/ 285285 h 289025"/>
                <a:gd name="connsiteX3" fmla="*/ 562591 w 805244"/>
                <a:gd name="connsiteY3" fmla="*/ 284687 h 289025"/>
                <a:gd name="connsiteX4" fmla="*/ 538506 w 805244"/>
                <a:gd name="connsiteY4" fmla="*/ 281545 h 289025"/>
                <a:gd name="connsiteX5" fmla="*/ 529754 w 805244"/>
                <a:gd name="connsiteY5" fmla="*/ 277581 h 289025"/>
                <a:gd name="connsiteX6" fmla="*/ 525790 w 805244"/>
                <a:gd name="connsiteY6" fmla="*/ 276085 h 289025"/>
                <a:gd name="connsiteX7" fmla="*/ 519806 w 805244"/>
                <a:gd name="connsiteY7" fmla="*/ 277132 h 289025"/>
                <a:gd name="connsiteX8" fmla="*/ 479639 w 805244"/>
                <a:gd name="connsiteY8" fmla="*/ 281994 h 289025"/>
                <a:gd name="connsiteX9" fmla="*/ 402894 w 805244"/>
                <a:gd name="connsiteY9" fmla="*/ 272719 h 289025"/>
                <a:gd name="connsiteX10" fmla="*/ 380754 w 805244"/>
                <a:gd name="connsiteY10" fmla="*/ 268829 h 289025"/>
                <a:gd name="connsiteX11" fmla="*/ 372526 w 805244"/>
                <a:gd name="connsiteY11" fmla="*/ 267483 h 289025"/>
                <a:gd name="connsiteX12" fmla="*/ 271995 w 805244"/>
                <a:gd name="connsiteY12" fmla="*/ 245193 h 289025"/>
                <a:gd name="connsiteX13" fmla="*/ 247311 w 805244"/>
                <a:gd name="connsiteY13" fmla="*/ 237937 h 289025"/>
                <a:gd name="connsiteX14" fmla="*/ 185677 w 805244"/>
                <a:gd name="connsiteY14" fmla="*/ 211234 h 289025"/>
                <a:gd name="connsiteX15" fmla="*/ 115515 w 805244"/>
                <a:gd name="connsiteY15" fmla="*/ 181389 h 289025"/>
                <a:gd name="connsiteX16" fmla="*/ 72355 w 805244"/>
                <a:gd name="connsiteY16" fmla="*/ 160071 h 289025"/>
                <a:gd name="connsiteX17" fmla="*/ 61659 w 805244"/>
                <a:gd name="connsiteY17" fmla="*/ 138379 h 289025"/>
                <a:gd name="connsiteX18" fmla="*/ 60014 w 805244"/>
                <a:gd name="connsiteY18" fmla="*/ 130525 h 289025"/>
                <a:gd name="connsiteX19" fmla="*/ 36152 w 805244"/>
                <a:gd name="connsiteY19" fmla="*/ 119305 h 289025"/>
                <a:gd name="connsiteX20" fmla="*/ 548 w 805244"/>
                <a:gd name="connsiteY20" fmla="*/ 76221 h 289025"/>
                <a:gd name="connsiteX21" fmla="*/ 140872 w 805244"/>
                <a:gd name="connsiteY21" fmla="*/ 9425 h 289025"/>
                <a:gd name="connsiteX22" fmla="*/ 159871 w 805244"/>
                <a:gd name="connsiteY22" fmla="*/ 8228 h 289025"/>
                <a:gd name="connsiteX23" fmla="*/ 180441 w 805244"/>
                <a:gd name="connsiteY23" fmla="*/ 4413 h 289025"/>
                <a:gd name="connsiteX24" fmla="*/ 209687 w 805244"/>
                <a:gd name="connsiteY24" fmla="*/ 0 h 289025"/>
                <a:gd name="connsiteX25" fmla="*/ 220159 w 805244"/>
                <a:gd name="connsiteY25" fmla="*/ 823 h 289025"/>
                <a:gd name="connsiteX26" fmla="*/ 249481 w 805244"/>
                <a:gd name="connsiteY26" fmla="*/ 3067 h 289025"/>
                <a:gd name="connsiteX27" fmla="*/ 267433 w 805244"/>
                <a:gd name="connsiteY27" fmla="*/ 2693 h 289025"/>
                <a:gd name="connsiteX28" fmla="*/ 273267 w 805244"/>
                <a:gd name="connsiteY28" fmla="*/ 2543 h 289025"/>
                <a:gd name="connsiteX29" fmla="*/ 281046 w 805244"/>
                <a:gd name="connsiteY29" fmla="*/ 2394 h 289025"/>
                <a:gd name="connsiteX30" fmla="*/ 387561 w 805244"/>
                <a:gd name="connsiteY30" fmla="*/ 15184 h 289025"/>
                <a:gd name="connsiteX31" fmla="*/ 417854 w 805244"/>
                <a:gd name="connsiteY31" fmla="*/ 20495 h 289025"/>
                <a:gd name="connsiteX32" fmla="*/ 456974 w 805244"/>
                <a:gd name="connsiteY32" fmla="*/ 27900 h 289025"/>
                <a:gd name="connsiteX33" fmla="*/ 491607 w 805244"/>
                <a:gd name="connsiteY33" fmla="*/ 34557 h 289025"/>
                <a:gd name="connsiteX34" fmla="*/ 525416 w 805244"/>
                <a:gd name="connsiteY34" fmla="*/ 45254 h 289025"/>
                <a:gd name="connsiteX35" fmla="*/ 553765 w 805244"/>
                <a:gd name="connsiteY35" fmla="*/ 54678 h 289025"/>
                <a:gd name="connsiteX36" fmla="*/ 558103 w 805244"/>
                <a:gd name="connsiteY36" fmla="*/ 55053 h 289025"/>
                <a:gd name="connsiteX37" fmla="*/ 564985 w 805244"/>
                <a:gd name="connsiteY37" fmla="*/ 54678 h 289025"/>
                <a:gd name="connsiteX38" fmla="*/ 573363 w 805244"/>
                <a:gd name="connsiteY38" fmla="*/ 54230 h 289025"/>
                <a:gd name="connsiteX39" fmla="*/ 583460 w 805244"/>
                <a:gd name="connsiteY39" fmla="*/ 55501 h 289025"/>
                <a:gd name="connsiteX40" fmla="*/ 597523 w 805244"/>
                <a:gd name="connsiteY40" fmla="*/ 63355 h 289025"/>
                <a:gd name="connsiteX41" fmla="*/ 604030 w 805244"/>
                <a:gd name="connsiteY41" fmla="*/ 67694 h 289025"/>
                <a:gd name="connsiteX42" fmla="*/ 621608 w 805244"/>
                <a:gd name="connsiteY42" fmla="*/ 72032 h 289025"/>
                <a:gd name="connsiteX43" fmla="*/ 640682 w 805244"/>
                <a:gd name="connsiteY43" fmla="*/ 76370 h 289025"/>
                <a:gd name="connsiteX44" fmla="*/ 654445 w 805244"/>
                <a:gd name="connsiteY44" fmla="*/ 85720 h 289025"/>
                <a:gd name="connsiteX45" fmla="*/ 659980 w 805244"/>
                <a:gd name="connsiteY45" fmla="*/ 90283 h 289025"/>
                <a:gd name="connsiteX46" fmla="*/ 673818 w 805244"/>
                <a:gd name="connsiteY46" fmla="*/ 94322 h 289025"/>
                <a:gd name="connsiteX47" fmla="*/ 685337 w 805244"/>
                <a:gd name="connsiteY47" fmla="*/ 96566 h 289025"/>
                <a:gd name="connsiteX48" fmla="*/ 704785 w 805244"/>
                <a:gd name="connsiteY48" fmla="*/ 107113 h 289025"/>
                <a:gd name="connsiteX49" fmla="*/ 709049 w 805244"/>
                <a:gd name="connsiteY49" fmla="*/ 110105 h 289025"/>
                <a:gd name="connsiteX50" fmla="*/ 733508 w 805244"/>
                <a:gd name="connsiteY50" fmla="*/ 124167 h 289025"/>
                <a:gd name="connsiteX51" fmla="*/ 804568 w 805244"/>
                <a:gd name="connsiteY51" fmla="*/ 210860 h 289025"/>
                <a:gd name="connsiteX52" fmla="*/ 725280 w 805244"/>
                <a:gd name="connsiteY52" fmla="*/ 273317 h 289025"/>
                <a:gd name="connsiteX53" fmla="*/ 724682 w 805244"/>
                <a:gd name="connsiteY53" fmla="*/ 273317 h 289025"/>
                <a:gd name="connsiteX54" fmla="*/ 711816 w 805244"/>
                <a:gd name="connsiteY54" fmla="*/ 272196 h 289025"/>
                <a:gd name="connsiteX55" fmla="*/ 701195 w 805244"/>
                <a:gd name="connsiteY55" fmla="*/ 271298 h 289025"/>
                <a:gd name="connsiteX56" fmla="*/ 690798 w 805244"/>
                <a:gd name="connsiteY56" fmla="*/ 272869 h 289025"/>
                <a:gd name="connsiteX57" fmla="*/ 682420 w 805244"/>
                <a:gd name="connsiteY57" fmla="*/ 276309 h 289025"/>
                <a:gd name="connsiteX58" fmla="*/ 656839 w 805244"/>
                <a:gd name="connsiteY58" fmla="*/ 283715 h 289025"/>
                <a:gd name="connsiteX59" fmla="*/ 655866 w 805244"/>
                <a:gd name="connsiteY59" fmla="*/ 283715 h 289025"/>
                <a:gd name="connsiteX60" fmla="*/ 645768 w 805244"/>
                <a:gd name="connsiteY60" fmla="*/ 282593 h 289025"/>
                <a:gd name="connsiteX61" fmla="*/ 638887 w 805244"/>
                <a:gd name="connsiteY61" fmla="*/ 281695 h 289025"/>
                <a:gd name="connsiteX62" fmla="*/ 637316 w 805244"/>
                <a:gd name="connsiteY62" fmla="*/ 281770 h 289025"/>
                <a:gd name="connsiteX63" fmla="*/ 631108 w 805244"/>
                <a:gd name="connsiteY63" fmla="*/ 284089 h 289025"/>
                <a:gd name="connsiteX64" fmla="*/ 621234 w 805244"/>
                <a:gd name="connsiteY64" fmla="*/ 287754 h 289025"/>
                <a:gd name="connsiteX65" fmla="*/ 608518 w 805244"/>
                <a:gd name="connsiteY65" fmla="*/ 288876 h 289025"/>
                <a:gd name="connsiteX66" fmla="*/ 608518 w 805244"/>
                <a:gd name="connsiteY66" fmla="*/ 288876 h 28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805244" h="289025">
                  <a:moveTo>
                    <a:pt x="608518" y="289025"/>
                  </a:moveTo>
                  <a:cubicBezTo>
                    <a:pt x="600216" y="289025"/>
                    <a:pt x="591988" y="287829"/>
                    <a:pt x="583984" y="286632"/>
                  </a:cubicBezTo>
                  <a:cubicBezTo>
                    <a:pt x="580618" y="286108"/>
                    <a:pt x="577327" y="285659"/>
                    <a:pt x="574111" y="285285"/>
                  </a:cubicBezTo>
                  <a:cubicBezTo>
                    <a:pt x="570520" y="284837"/>
                    <a:pt x="566705" y="284762"/>
                    <a:pt x="562591" y="284687"/>
                  </a:cubicBezTo>
                  <a:cubicBezTo>
                    <a:pt x="554663" y="284463"/>
                    <a:pt x="546509" y="284313"/>
                    <a:pt x="538506" y="281545"/>
                  </a:cubicBezTo>
                  <a:cubicBezTo>
                    <a:pt x="534467" y="280199"/>
                    <a:pt x="531774" y="278703"/>
                    <a:pt x="529754" y="277581"/>
                  </a:cubicBezTo>
                  <a:cubicBezTo>
                    <a:pt x="527361" y="276309"/>
                    <a:pt x="526987" y="276085"/>
                    <a:pt x="525790" y="276085"/>
                  </a:cubicBezTo>
                  <a:cubicBezTo>
                    <a:pt x="524444" y="276085"/>
                    <a:pt x="522424" y="276459"/>
                    <a:pt x="519806" y="277132"/>
                  </a:cubicBezTo>
                  <a:cubicBezTo>
                    <a:pt x="507689" y="280424"/>
                    <a:pt x="494524" y="281994"/>
                    <a:pt x="479639" y="281994"/>
                  </a:cubicBezTo>
                  <a:cubicBezTo>
                    <a:pt x="454057" y="281994"/>
                    <a:pt x="428102" y="277282"/>
                    <a:pt x="402894" y="272719"/>
                  </a:cubicBezTo>
                  <a:cubicBezTo>
                    <a:pt x="395414" y="271373"/>
                    <a:pt x="388009" y="270026"/>
                    <a:pt x="380754" y="268829"/>
                  </a:cubicBezTo>
                  <a:lnTo>
                    <a:pt x="372526" y="267483"/>
                  </a:lnTo>
                  <a:cubicBezTo>
                    <a:pt x="338941" y="262023"/>
                    <a:pt x="304234" y="256413"/>
                    <a:pt x="271995" y="245193"/>
                  </a:cubicBezTo>
                  <a:cubicBezTo>
                    <a:pt x="263992" y="242425"/>
                    <a:pt x="255539" y="240106"/>
                    <a:pt x="247311" y="237937"/>
                  </a:cubicBezTo>
                  <a:cubicBezTo>
                    <a:pt x="226293" y="232253"/>
                    <a:pt x="204601" y="226418"/>
                    <a:pt x="185677" y="211234"/>
                  </a:cubicBezTo>
                  <a:cubicBezTo>
                    <a:pt x="166827" y="196124"/>
                    <a:pt x="141769" y="188495"/>
                    <a:pt x="115515" y="181389"/>
                  </a:cubicBezTo>
                  <a:cubicBezTo>
                    <a:pt x="99059" y="176901"/>
                    <a:pt x="86268" y="172787"/>
                    <a:pt x="72355" y="160071"/>
                  </a:cubicBezTo>
                  <a:cubicBezTo>
                    <a:pt x="63230" y="151768"/>
                    <a:pt x="62108" y="145336"/>
                    <a:pt x="61659" y="138379"/>
                  </a:cubicBezTo>
                  <a:cubicBezTo>
                    <a:pt x="61509" y="135686"/>
                    <a:pt x="61360" y="133517"/>
                    <a:pt x="60014" y="130525"/>
                  </a:cubicBezTo>
                  <a:cubicBezTo>
                    <a:pt x="56498" y="122597"/>
                    <a:pt x="48644" y="121100"/>
                    <a:pt x="36152" y="119305"/>
                  </a:cubicBezTo>
                  <a:cubicBezTo>
                    <a:pt x="20145" y="116987"/>
                    <a:pt x="-3940" y="113471"/>
                    <a:pt x="548" y="76221"/>
                  </a:cubicBezTo>
                  <a:cubicBezTo>
                    <a:pt x="7803" y="16606"/>
                    <a:pt x="91130" y="12117"/>
                    <a:pt x="140872" y="9425"/>
                  </a:cubicBezTo>
                  <a:cubicBezTo>
                    <a:pt x="148277" y="9051"/>
                    <a:pt x="154710" y="8677"/>
                    <a:pt x="159871" y="8228"/>
                  </a:cubicBezTo>
                  <a:cubicBezTo>
                    <a:pt x="166678" y="7630"/>
                    <a:pt x="173410" y="6059"/>
                    <a:pt x="180441" y="4413"/>
                  </a:cubicBezTo>
                  <a:cubicBezTo>
                    <a:pt x="189791" y="2244"/>
                    <a:pt x="199440" y="0"/>
                    <a:pt x="209687" y="0"/>
                  </a:cubicBezTo>
                  <a:cubicBezTo>
                    <a:pt x="213353" y="0"/>
                    <a:pt x="216718" y="299"/>
                    <a:pt x="220159" y="823"/>
                  </a:cubicBezTo>
                  <a:cubicBezTo>
                    <a:pt x="229883" y="2394"/>
                    <a:pt x="238635" y="3067"/>
                    <a:pt x="249481" y="3067"/>
                  </a:cubicBezTo>
                  <a:cubicBezTo>
                    <a:pt x="255240" y="3067"/>
                    <a:pt x="261075" y="2917"/>
                    <a:pt x="267433" y="2693"/>
                  </a:cubicBezTo>
                  <a:lnTo>
                    <a:pt x="273267" y="2543"/>
                  </a:lnTo>
                  <a:cubicBezTo>
                    <a:pt x="275885" y="2469"/>
                    <a:pt x="278428" y="2394"/>
                    <a:pt x="281046" y="2394"/>
                  </a:cubicBezTo>
                  <a:cubicBezTo>
                    <a:pt x="316202" y="2394"/>
                    <a:pt x="352480" y="8901"/>
                    <a:pt x="387561" y="15184"/>
                  </a:cubicBezTo>
                  <a:cubicBezTo>
                    <a:pt x="397808" y="16980"/>
                    <a:pt x="407906" y="18850"/>
                    <a:pt x="417854" y="20495"/>
                  </a:cubicBezTo>
                  <a:cubicBezTo>
                    <a:pt x="431019" y="22664"/>
                    <a:pt x="444259" y="25357"/>
                    <a:pt x="456974" y="27900"/>
                  </a:cubicBezTo>
                  <a:cubicBezTo>
                    <a:pt x="468344" y="30219"/>
                    <a:pt x="480088" y="32613"/>
                    <a:pt x="491607" y="34557"/>
                  </a:cubicBezTo>
                  <a:cubicBezTo>
                    <a:pt x="503724" y="36652"/>
                    <a:pt x="514795" y="41065"/>
                    <a:pt x="525416" y="45254"/>
                  </a:cubicBezTo>
                  <a:cubicBezTo>
                    <a:pt x="535065" y="49068"/>
                    <a:pt x="544116" y="52734"/>
                    <a:pt x="553765" y="54678"/>
                  </a:cubicBezTo>
                  <a:cubicBezTo>
                    <a:pt x="554962" y="54903"/>
                    <a:pt x="556458" y="55053"/>
                    <a:pt x="558103" y="55053"/>
                  </a:cubicBezTo>
                  <a:cubicBezTo>
                    <a:pt x="560273" y="55053"/>
                    <a:pt x="562517" y="54828"/>
                    <a:pt x="564985" y="54678"/>
                  </a:cubicBezTo>
                  <a:cubicBezTo>
                    <a:pt x="567753" y="54454"/>
                    <a:pt x="570520" y="54230"/>
                    <a:pt x="573363" y="54230"/>
                  </a:cubicBezTo>
                  <a:cubicBezTo>
                    <a:pt x="577177" y="54230"/>
                    <a:pt x="580469" y="54678"/>
                    <a:pt x="583460" y="55501"/>
                  </a:cubicBezTo>
                  <a:cubicBezTo>
                    <a:pt x="589594" y="57296"/>
                    <a:pt x="593858" y="60513"/>
                    <a:pt x="597523" y="63355"/>
                  </a:cubicBezTo>
                  <a:cubicBezTo>
                    <a:pt x="599692" y="65001"/>
                    <a:pt x="601712" y="66572"/>
                    <a:pt x="604030" y="67694"/>
                  </a:cubicBezTo>
                  <a:cubicBezTo>
                    <a:pt x="609191" y="70312"/>
                    <a:pt x="615250" y="71134"/>
                    <a:pt x="621608" y="72032"/>
                  </a:cubicBezTo>
                  <a:cubicBezTo>
                    <a:pt x="627817" y="72930"/>
                    <a:pt x="634249" y="73827"/>
                    <a:pt x="640682" y="76370"/>
                  </a:cubicBezTo>
                  <a:cubicBezTo>
                    <a:pt x="647040" y="78914"/>
                    <a:pt x="651004" y="82504"/>
                    <a:pt x="654445" y="85720"/>
                  </a:cubicBezTo>
                  <a:cubicBezTo>
                    <a:pt x="656315" y="87366"/>
                    <a:pt x="657961" y="88937"/>
                    <a:pt x="659980" y="90283"/>
                  </a:cubicBezTo>
                  <a:cubicBezTo>
                    <a:pt x="664020" y="92976"/>
                    <a:pt x="668358" y="93574"/>
                    <a:pt x="673818" y="94322"/>
                  </a:cubicBezTo>
                  <a:cubicBezTo>
                    <a:pt x="677334" y="94771"/>
                    <a:pt x="681298" y="95369"/>
                    <a:pt x="685337" y="96566"/>
                  </a:cubicBezTo>
                  <a:cubicBezTo>
                    <a:pt x="693640" y="99035"/>
                    <a:pt x="699026" y="102924"/>
                    <a:pt x="704785" y="107113"/>
                  </a:cubicBezTo>
                  <a:cubicBezTo>
                    <a:pt x="706132" y="108085"/>
                    <a:pt x="707553" y="109058"/>
                    <a:pt x="709049" y="110105"/>
                  </a:cubicBezTo>
                  <a:cubicBezTo>
                    <a:pt x="715482" y="114593"/>
                    <a:pt x="724233" y="119230"/>
                    <a:pt x="733508" y="124167"/>
                  </a:cubicBezTo>
                  <a:cubicBezTo>
                    <a:pt x="766345" y="141670"/>
                    <a:pt x="811300" y="165606"/>
                    <a:pt x="804568" y="210860"/>
                  </a:cubicBezTo>
                  <a:cubicBezTo>
                    <a:pt x="800155" y="240406"/>
                    <a:pt x="753555" y="273317"/>
                    <a:pt x="725280" y="273317"/>
                  </a:cubicBezTo>
                  <a:lnTo>
                    <a:pt x="724682" y="273317"/>
                  </a:lnTo>
                  <a:cubicBezTo>
                    <a:pt x="719970" y="273243"/>
                    <a:pt x="715856" y="272719"/>
                    <a:pt x="711816" y="272196"/>
                  </a:cubicBezTo>
                  <a:cubicBezTo>
                    <a:pt x="708076" y="271747"/>
                    <a:pt x="704636" y="271298"/>
                    <a:pt x="701195" y="271298"/>
                  </a:cubicBezTo>
                  <a:cubicBezTo>
                    <a:pt x="697455" y="271298"/>
                    <a:pt x="694164" y="271821"/>
                    <a:pt x="690798" y="272869"/>
                  </a:cubicBezTo>
                  <a:cubicBezTo>
                    <a:pt x="688329" y="273617"/>
                    <a:pt x="685487" y="274888"/>
                    <a:pt x="682420" y="276309"/>
                  </a:cubicBezTo>
                  <a:cubicBezTo>
                    <a:pt x="675389" y="279526"/>
                    <a:pt x="666638" y="283490"/>
                    <a:pt x="656839" y="283715"/>
                  </a:cubicBezTo>
                  <a:lnTo>
                    <a:pt x="655866" y="283715"/>
                  </a:lnTo>
                  <a:cubicBezTo>
                    <a:pt x="652126" y="283715"/>
                    <a:pt x="648536" y="283116"/>
                    <a:pt x="645768" y="282593"/>
                  </a:cubicBezTo>
                  <a:cubicBezTo>
                    <a:pt x="643225" y="282144"/>
                    <a:pt x="640907" y="281695"/>
                    <a:pt x="638887" y="281695"/>
                  </a:cubicBezTo>
                  <a:cubicBezTo>
                    <a:pt x="638363" y="281695"/>
                    <a:pt x="637840" y="281695"/>
                    <a:pt x="637316" y="281770"/>
                  </a:cubicBezTo>
                  <a:cubicBezTo>
                    <a:pt x="635671" y="281994"/>
                    <a:pt x="633427" y="283041"/>
                    <a:pt x="631108" y="284089"/>
                  </a:cubicBezTo>
                  <a:cubicBezTo>
                    <a:pt x="628191" y="285435"/>
                    <a:pt x="624899" y="287006"/>
                    <a:pt x="621234" y="287754"/>
                  </a:cubicBezTo>
                  <a:cubicBezTo>
                    <a:pt x="617270" y="288502"/>
                    <a:pt x="613156" y="288876"/>
                    <a:pt x="608518" y="288876"/>
                  </a:cubicBezTo>
                  <a:lnTo>
                    <a:pt x="608518" y="288876"/>
                  </a:lnTo>
                  <a:close/>
                </a:path>
              </a:pathLst>
            </a:custGeom>
            <a:gradFill>
              <a:gsLst>
                <a:gs pos="3000">
                  <a:srgbClr val="597321"/>
                </a:gs>
                <a:gs pos="3000">
                  <a:srgbClr val="5C7222"/>
                </a:gs>
                <a:gs pos="9000">
                  <a:srgbClr val="6E7128"/>
                </a:gs>
                <a:gs pos="15000">
                  <a:srgbClr val="79712C"/>
                </a:gs>
                <a:gs pos="21000">
                  <a:srgbClr val="7D712E"/>
                </a:gs>
                <a:gs pos="46000">
                  <a:srgbClr val="929D23"/>
                </a:gs>
                <a:gs pos="60000">
                  <a:srgbClr val="A0B81D"/>
                </a:gs>
                <a:gs pos="100000">
                  <a:srgbClr val="644C22"/>
                </a:gs>
              </a:gsLst>
              <a:lin ang="2138281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8" name="Freeform: Shape 1537">
              <a:extLst>
                <a:ext uri="{FF2B5EF4-FFF2-40B4-BE49-F238E27FC236}">
                  <a16:creationId xmlns:a16="http://schemas.microsoft.com/office/drawing/2014/main" id="{5F1D5458-6F8B-3791-08D6-3EE79EEFD526}"/>
                </a:ext>
              </a:extLst>
            </p:cNvPr>
            <p:cNvSpPr/>
            <p:nvPr/>
          </p:nvSpPr>
          <p:spPr>
            <a:xfrm>
              <a:off x="1468828" y="3476338"/>
              <a:ext cx="788158" cy="271049"/>
            </a:xfrm>
            <a:custGeom>
              <a:avLst/>
              <a:gdLst>
                <a:gd name="connsiteX0" fmla="*/ 787598 w 788158"/>
                <a:gd name="connsiteY0" fmla="*/ 200583 h 271049"/>
                <a:gd name="connsiteX1" fmla="*/ 716314 w 788158"/>
                <a:gd name="connsiteY1" fmla="*/ 255411 h 271049"/>
                <a:gd name="connsiteX2" fmla="*/ 679738 w 788158"/>
                <a:gd name="connsiteY2" fmla="*/ 255411 h 271049"/>
                <a:gd name="connsiteX3" fmla="*/ 648023 w 788158"/>
                <a:gd name="connsiteY3" fmla="*/ 265883 h 271049"/>
                <a:gd name="connsiteX4" fmla="*/ 627677 w 788158"/>
                <a:gd name="connsiteY4" fmla="*/ 264013 h 271049"/>
                <a:gd name="connsiteX5" fmla="*/ 611072 w 788158"/>
                <a:gd name="connsiteY5" fmla="*/ 270072 h 271049"/>
                <a:gd name="connsiteX6" fmla="*/ 566416 w 788158"/>
                <a:gd name="connsiteY6" fmla="*/ 267304 h 271049"/>
                <a:gd name="connsiteX7" fmla="*/ 532532 w 788158"/>
                <a:gd name="connsiteY7" fmla="*/ 263938 h 271049"/>
                <a:gd name="connsiteX8" fmla="*/ 509045 w 788158"/>
                <a:gd name="connsiteY8" fmla="*/ 259450 h 271049"/>
                <a:gd name="connsiteX9" fmla="*/ 373508 w 788158"/>
                <a:gd name="connsiteY9" fmla="*/ 250998 h 271049"/>
                <a:gd name="connsiteX10" fmla="*/ 266171 w 788158"/>
                <a:gd name="connsiteY10" fmla="*/ 227735 h 271049"/>
                <a:gd name="connsiteX11" fmla="*/ 182396 w 788158"/>
                <a:gd name="connsiteY11" fmla="*/ 195198 h 271049"/>
                <a:gd name="connsiteX12" fmla="*/ 109167 w 788158"/>
                <a:gd name="connsiteY12" fmla="*/ 163782 h 271049"/>
                <a:gd name="connsiteX13" fmla="*/ 69448 w 788158"/>
                <a:gd name="connsiteY13" fmla="*/ 144334 h 271049"/>
                <a:gd name="connsiteX14" fmla="*/ 59201 w 788158"/>
                <a:gd name="connsiteY14" fmla="*/ 117705 h 271049"/>
                <a:gd name="connsiteX15" fmla="*/ 483 w 788158"/>
                <a:gd name="connsiteY15" fmla="*/ 68338 h 271049"/>
                <a:gd name="connsiteX16" fmla="*/ 152102 w 788158"/>
                <a:gd name="connsiteY16" fmla="*/ 8199 h 271049"/>
                <a:gd name="connsiteX17" fmla="*/ 210296 w 788158"/>
                <a:gd name="connsiteY17" fmla="*/ 719 h 271049"/>
                <a:gd name="connsiteX18" fmla="*/ 264900 w 788158"/>
                <a:gd name="connsiteY18" fmla="*/ 2514 h 271049"/>
                <a:gd name="connsiteX19" fmla="*/ 407841 w 788158"/>
                <a:gd name="connsiteY19" fmla="*/ 20391 h 271049"/>
                <a:gd name="connsiteX20" fmla="*/ 481594 w 788158"/>
                <a:gd name="connsiteY20" fmla="*/ 34453 h 271049"/>
                <a:gd name="connsiteX21" fmla="*/ 543602 w 788158"/>
                <a:gd name="connsiteY21" fmla="*/ 54500 h 271049"/>
                <a:gd name="connsiteX22" fmla="*/ 572625 w 788158"/>
                <a:gd name="connsiteY22" fmla="*/ 55173 h 271049"/>
                <a:gd name="connsiteX23" fmla="*/ 591773 w 788158"/>
                <a:gd name="connsiteY23" fmla="*/ 66767 h 271049"/>
                <a:gd name="connsiteX24" fmla="*/ 629098 w 788158"/>
                <a:gd name="connsiteY24" fmla="*/ 75743 h 271049"/>
                <a:gd name="connsiteX25" fmla="*/ 646826 w 788158"/>
                <a:gd name="connsiteY25" fmla="*/ 88833 h 271049"/>
                <a:gd name="connsiteX26" fmla="*/ 674502 w 788158"/>
                <a:gd name="connsiteY26" fmla="*/ 96163 h 271049"/>
                <a:gd name="connsiteX27" fmla="*/ 695819 w 788158"/>
                <a:gd name="connsiteY27" fmla="*/ 108580 h 271049"/>
                <a:gd name="connsiteX28" fmla="*/ 787598 w 788158"/>
                <a:gd name="connsiteY28" fmla="*/ 200434 h 27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158" h="271049">
                  <a:moveTo>
                    <a:pt x="787598" y="200583"/>
                  </a:moveTo>
                  <a:cubicBezTo>
                    <a:pt x="783858" y="225566"/>
                    <a:pt x="739951" y="255860"/>
                    <a:pt x="716314" y="255411"/>
                  </a:cubicBezTo>
                  <a:cubicBezTo>
                    <a:pt x="703225" y="255187"/>
                    <a:pt x="693351" y="251073"/>
                    <a:pt x="679738" y="255411"/>
                  </a:cubicBezTo>
                  <a:cubicBezTo>
                    <a:pt x="670836" y="258253"/>
                    <a:pt x="660140" y="265584"/>
                    <a:pt x="648023" y="265883"/>
                  </a:cubicBezTo>
                  <a:cubicBezTo>
                    <a:pt x="640842" y="266108"/>
                    <a:pt x="634409" y="263115"/>
                    <a:pt x="627677" y="264013"/>
                  </a:cubicBezTo>
                  <a:cubicBezTo>
                    <a:pt x="622142" y="264761"/>
                    <a:pt x="616756" y="269025"/>
                    <a:pt x="611072" y="270072"/>
                  </a:cubicBezTo>
                  <a:cubicBezTo>
                    <a:pt x="596710" y="272839"/>
                    <a:pt x="580628" y="269025"/>
                    <a:pt x="566416" y="267304"/>
                  </a:cubicBezTo>
                  <a:cubicBezTo>
                    <a:pt x="555196" y="266033"/>
                    <a:pt x="543079" y="267603"/>
                    <a:pt x="532532" y="263938"/>
                  </a:cubicBezTo>
                  <a:cubicBezTo>
                    <a:pt x="521836" y="260348"/>
                    <a:pt x="522584" y="255785"/>
                    <a:pt x="509045" y="259450"/>
                  </a:cubicBezTo>
                  <a:cubicBezTo>
                    <a:pt x="466559" y="270895"/>
                    <a:pt x="416967" y="258104"/>
                    <a:pt x="373508" y="250998"/>
                  </a:cubicBezTo>
                  <a:cubicBezTo>
                    <a:pt x="338053" y="245164"/>
                    <a:pt x="300280" y="239628"/>
                    <a:pt x="266171" y="227735"/>
                  </a:cubicBezTo>
                  <a:cubicBezTo>
                    <a:pt x="237747" y="217862"/>
                    <a:pt x="207079" y="214945"/>
                    <a:pt x="182396" y="195198"/>
                  </a:cubicBezTo>
                  <a:cubicBezTo>
                    <a:pt x="161751" y="178667"/>
                    <a:pt x="134225" y="170588"/>
                    <a:pt x="109167" y="163782"/>
                  </a:cubicBezTo>
                  <a:cubicBezTo>
                    <a:pt x="93384" y="159518"/>
                    <a:pt x="81940" y="155703"/>
                    <a:pt x="69448" y="144334"/>
                  </a:cubicBezTo>
                  <a:cubicBezTo>
                    <a:pt x="57705" y="133637"/>
                    <a:pt x="64512" y="129449"/>
                    <a:pt x="59201" y="117705"/>
                  </a:cubicBezTo>
                  <a:cubicBezTo>
                    <a:pt x="45812" y="87935"/>
                    <a:pt x="-5501" y="117930"/>
                    <a:pt x="483" y="68338"/>
                  </a:cubicBezTo>
                  <a:cubicBezTo>
                    <a:pt x="7814" y="7900"/>
                    <a:pt x="112683" y="11789"/>
                    <a:pt x="152102" y="8199"/>
                  </a:cubicBezTo>
                  <a:cubicBezTo>
                    <a:pt x="171924" y="6404"/>
                    <a:pt x="190250" y="-2572"/>
                    <a:pt x="210296" y="719"/>
                  </a:cubicBezTo>
                  <a:cubicBezTo>
                    <a:pt x="230267" y="4010"/>
                    <a:pt x="244629" y="3112"/>
                    <a:pt x="264900" y="2514"/>
                  </a:cubicBezTo>
                  <a:cubicBezTo>
                    <a:pt x="311724" y="1168"/>
                    <a:pt x="361690" y="12836"/>
                    <a:pt x="407841" y="20391"/>
                  </a:cubicBezTo>
                  <a:cubicBezTo>
                    <a:pt x="432525" y="24430"/>
                    <a:pt x="456910" y="30265"/>
                    <a:pt x="481594" y="34453"/>
                  </a:cubicBezTo>
                  <a:cubicBezTo>
                    <a:pt x="503435" y="38193"/>
                    <a:pt x="522060" y="50236"/>
                    <a:pt x="543602" y="54500"/>
                  </a:cubicBezTo>
                  <a:cubicBezTo>
                    <a:pt x="552878" y="56295"/>
                    <a:pt x="563499" y="52555"/>
                    <a:pt x="572625" y="55173"/>
                  </a:cubicBezTo>
                  <a:cubicBezTo>
                    <a:pt x="580553" y="57492"/>
                    <a:pt x="584518" y="63102"/>
                    <a:pt x="591773" y="66767"/>
                  </a:cubicBezTo>
                  <a:cubicBezTo>
                    <a:pt x="603517" y="72751"/>
                    <a:pt x="617205" y="70956"/>
                    <a:pt x="629098" y="75743"/>
                  </a:cubicBezTo>
                  <a:cubicBezTo>
                    <a:pt x="637102" y="78959"/>
                    <a:pt x="640169" y="84345"/>
                    <a:pt x="646826" y="88833"/>
                  </a:cubicBezTo>
                  <a:cubicBezTo>
                    <a:pt x="655652" y="94742"/>
                    <a:pt x="665002" y="93321"/>
                    <a:pt x="674502" y="96163"/>
                  </a:cubicBezTo>
                  <a:cubicBezTo>
                    <a:pt x="683178" y="98781"/>
                    <a:pt x="688040" y="103194"/>
                    <a:pt x="695819" y="108580"/>
                  </a:cubicBezTo>
                  <a:cubicBezTo>
                    <a:pt x="725739" y="129299"/>
                    <a:pt x="795078" y="150168"/>
                    <a:pt x="787598" y="200434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22000">
                  <a:srgbClr val="D2C53F"/>
                </a:gs>
                <a:gs pos="60000">
                  <a:srgbClr val="FFF499"/>
                </a:gs>
              </a:gsLst>
              <a:lin ang="2138292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9" name="Freeform: Shape 1538">
              <a:extLst>
                <a:ext uri="{FF2B5EF4-FFF2-40B4-BE49-F238E27FC236}">
                  <a16:creationId xmlns:a16="http://schemas.microsoft.com/office/drawing/2014/main" id="{F43839AA-A35A-974C-7F4C-F8BB049B7217}"/>
                </a:ext>
              </a:extLst>
            </p:cNvPr>
            <p:cNvSpPr/>
            <p:nvPr/>
          </p:nvSpPr>
          <p:spPr>
            <a:xfrm>
              <a:off x="1706649" y="3503557"/>
              <a:ext cx="319936" cy="85025"/>
            </a:xfrm>
            <a:custGeom>
              <a:avLst/>
              <a:gdLst>
                <a:gd name="connsiteX0" fmla="*/ 170468 w 319936"/>
                <a:gd name="connsiteY0" fmla="*/ 85026 h 85025"/>
                <a:gd name="connsiteX1" fmla="*/ 2169 w 319936"/>
                <a:gd name="connsiteY1" fmla="*/ 7608 h 85025"/>
                <a:gd name="connsiteX2" fmla="*/ 319469 w 319936"/>
                <a:gd name="connsiteY2" fmla="*/ 54732 h 85025"/>
                <a:gd name="connsiteX3" fmla="*/ 170468 w 319936"/>
                <a:gd name="connsiteY3" fmla="*/ 85026 h 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936" h="85025">
                  <a:moveTo>
                    <a:pt x="170468" y="85026"/>
                  </a:moveTo>
                  <a:cubicBezTo>
                    <a:pt x="154386" y="85026"/>
                    <a:pt x="-21392" y="35658"/>
                    <a:pt x="2169" y="7608"/>
                  </a:cubicBezTo>
                  <a:cubicBezTo>
                    <a:pt x="25731" y="-20442"/>
                    <a:pt x="309820" y="36780"/>
                    <a:pt x="319469" y="54732"/>
                  </a:cubicBezTo>
                  <a:cubicBezTo>
                    <a:pt x="329118" y="72684"/>
                    <a:pt x="186550" y="85026"/>
                    <a:pt x="170468" y="85026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30000">
                  <a:srgbClr val="CCC23F"/>
                </a:gs>
                <a:gs pos="60000">
                  <a:srgbClr val="DFDA72"/>
                </a:gs>
              </a:gsLst>
              <a:lin ang="1641836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0" name="Freeform: Shape 1539">
              <a:extLst>
                <a:ext uri="{FF2B5EF4-FFF2-40B4-BE49-F238E27FC236}">
                  <a16:creationId xmlns:a16="http://schemas.microsoft.com/office/drawing/2014/main" id="{07A03DCD-FDE1-0B1C-A516-126E53D7D7AA}"/>
                </a:ext>
              </a:extLst>
            </p:cNvPr>
            <p:cNvSpPr/>
            <p:nvPr/>
          </p:nvSpPr>
          <p:spPr>
            <a:xfrm>
              <a:off x="1632669" y="3549679"/>
              <a:ext cx="229501" cy="136149"/>
            </a:xfrm>
            <a:custGeom>
              <a:avLst/>
              <a:gdLst>
                <a:gd name="connsiteX0" fmla="*/ 226497 w 229501"/>
                <a:gd name="connsiteY0" fmla="*/ 63588 h 136149"/>
                <a:gd name="connsiteX1" fmla="*/ 303 w 229501"/>
                <a:gd name="connsiteY1" fmla="*/ 9732 h 136149"/>
                <a:gd name="connsiteX2" fmla="*/ 194333 w 229501"/>
                <a:gd name="connsiteY2" fmla="*/ 135395 h 136149"/>
                <a:gd name="connsiteX3" fmla="*/ 226497 w 229501"/>
                <a:gd name="connsiteY3" fmla="*/ 63588 h 13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01" h="136149">
                  <a:moveTo>
                    <a:pt x="226497" y="63588"/>
                  </a:moveTo>
                  <a:cubicBezTo>
                    <a:pt x="214754" y="52143"/>
                    <a:pt x="5465" y="-27219"/>
                    <a:pt x="303" y="9732"/>
                  </a:cubicBezTo>
                  <a:cubicBezTo>
                    <a:pt x="-8299" y="71442"/>
                    <a:pt x="168602" y="144371"/>
                    <a:pt x="194333" y="135395"/>
                  </a:cubicBezTo>
                  <a:cubicBezTo>
                    <a:pt x="213033" y="128888"/>
                    <a:pt x="238241" y="75107"/>
                    <a:pt x="226497" y="63588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31000">
                  <a:srgbClr val="CCC13F"/>
                </a:gs>
                <a:gs pos="60000">
                  <a:srgbClr val="DED771"/>
                </a:gs>
              </a:gsLst>
              <a:lin ang="900636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1" name="Freeform: Shape 1540">
              <a:extLst>
                <a:ext uri="{FF2B5EF4-FFF2-40B4-BE49-F238E27FC236}">
                  <a16:creationId xmlns:a16="http://schemas.microsoft.com/office/drawing/2014/main" id="{6D2866C5-30B4-4FE4-21A6-0E010EB8C2BF}"/>
                </a:ext>
              </a:extLst>
            </p:cNvPr>
            <p:cNvSpPr/>
            <p:nvPr/>
          </p:nvSpPr>
          <p:spPr>
            <a:xfrm>
              <a:off x="1865387" y="3590297"/>
              <a:ext cx="225305" cy="103407"/>
            </a:xfrm>
            <a:custGeom>
              <a:avLst/>
              <a:gdLst>
                <a:gd name="connsiteX0" fmla="*/ 26766 w 225305"/>
                <a:gd name="connsiteY0" fmla="*/ 19604 h 103407"/>
                <a:gd name="connsiteX1" fmla="*/ 222965 w 225305"/>
                <a:gd name="connsiteY1" fmla="*/ 12872 h 103407"/>
                <a:gd name="connsiteX2" fmla="*/ 6420 w 225305"/>
                <a:gd name="connsiteY2" fmla="*/ 97022 h 103407"/>
                <a:gd name="connsiteX3" fmla="*/ 26766 w 225305"/>
                <a:gd name="connsiteY3" fmla="*/ 19604 h 10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305" h="103407">
                  <a:moveTo>
                    <a:pt x="26766" y="19604"/>
                  </a:moveTo>
                  <a:cubicBezTo>
                    <a:pt x="38210" y="7786"/>
                    <a:pt x="216532" y="-14056"/>
                    <a:pt x="222965" y="12872"/>
                  </a:cubicBezTo>
                  <a:cubicBezTo>
                    <a:pt x="250566" y="128437"/>
                    <a:pt x="25344" y="102632"/>
                    <a:pt x="6420" y="97022"/>
                  </a:cubicBezTo>
                  <a:cubicBezTo>
                    <a:pt x="-12504" y="91337"/>
                    <a:pt x="15321" y="31422"/>
                    <a:pt x="26766" y="19604"/>
                  </a:cubicBezTo>
                  <a:close/>
                </a:path>
              </a:pathLst>
            </a:custGeom>
            <a:gradFill>
              <a:gsLst>
                <a:gs pos="2000">
                  <a:srgbClr val="BDAE13"/>
                </a:gs>
                <a:gs pos="30000">
                  <a:srgbClr val="D3C83F"/>
                </a:gs>
                <a:gs pos="60000">
                  <a:srgbClr val="EDE873"/>
                </a:gs>
              </a:gsLst>
              <a:lin ang="285262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2" name="Freeform: Shape 1541">
              <a:extLst>
                <a:ext uri="{FF2B5EF4-FFF2-40B4-BE49-F238E27FC236}">
                  <a16:creationId xmlns:a16="http://schemas.microsoft.com/office/drawing/2014/main" id="{6B63B584-3346-13DC-9734-9FE5C5B3E070}"/>
                </a:ext>
              </a:extLst>
            </p:cNvPr>
            <p:cNvSpPr/>
            <p:nvPr/>
          </p:nvSpPr>
          <p:spPr>
            <a:xfrm>
              <a:off x="1743277" y="3634309"/>
              <a:ext cx="73730" cy="41009"/>
            </a:xfrm>
            <a:custGeom>
              <a:avLst/>
              <a:gdLst>
                <a:gd name="connsiteX0" fmla="*/ 548 w 73730"/>
                <a:gd name="connsiteY0" fmla="*/ 3268 h 41009"/>
                <a:gd name="connsiteX1" fmla="*/ 41239 w 73730"/>
                <a:gd name="connsiteY1" fmla="*/ 9028 h 41009"/>
                <a:gd name="connsiteX2" fmla="*/ 73477 w 73730"/>
                <a:gd name="connsiteY2" fmla="*/ 36180 h 41009"/>
                <a:gd name="connsiteX3" fmla="*/ 31365 w 73730"/>
                <a:gd name="connsiteY3" fmla="*/ 33861 h 41009"/>
                <a:gd name="connsiteX4" fmla="*/ 623 w 73730"/>
                <a:gd name="connsiteY4" fmla="*/ 3268 h 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30" h="41009">
                  <a:moveTo>
                    <a:pt x="548" y="3268"/>
                  </a:moveTo>
                  <a:cubicBezTo>
                    <a:pt x="4363" y="-3165"/>
                    <a:pt x="21716" y="500"/>
                    <a:pt x="41239" y="9028"/>
                  </a:cubicBezTo>
                  <a:cubicBezTo>
                    <a:pt x="60986" y="17405"/>
                    <a:pt x="75871" y="29074"/>
                    <a:pt x="73477" y="36180"/>
                  </a:cubicBezTo>
                  <a:cubicBezTo>
                    <a:pt x="71159" y="43136"/>
                    <a:pt x="52309" y="42762"/>
                    <a:pt x="31365" y="33861"/>
                  </a:cubicBezTo>
                  <a:cubicBezTo>
                    <a:pt x="10347" y="24661"/>
                    <a:pt x="-3117" y="9401"/>
                    <a:pt x="623" y="3268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3" name="Freeform: Shape 1542">
              <a:extLst>
                <a:ext uri="{FF2B5EF4-FFF2-40B4-BE49-F238E27FC236}">
                  <a16:creationId xmlns:a16="http://schemas.microsoft.com/office/drawing/2014/main" id="{0A4CA381-CFF8-218F-0055-4CB9E3418ABC}"/>
                </a:ext>
              </a:extLst>
            </p:cNvPr>
            <p:cNvSpPr/>
            <p:nvPr/>
          </p:nvSpPr>
          <p:spPr>
            <a:xfrm>
              <a:off x="1754704" y="3646843"/>
              <a:ext cx="27336" cy="14710"/>
            </a:xfrm>
            <a:custGeom>
              <a:avLst/>
              <a:gdLst>
                <a:gd name="connsiteX0" fmla="*/ 41 w 27336"/>
                <a:gd name="connsiteY0" fmla="*/ 756 h 14710"/>
                <a:gd name="connsiteX1" fmla="*/ 15076 w 27336"/>
                <a:gd name="connsiteY1" fmla="*/ 3973 h 14710"/>
                <a:gd name="connsiteX2" fmla="*/ 27268 w 27336"/>
                <a:gd name="connsiteY2" fmla="*/ 13697 h 14710"/>
                <a:gd name="connsiteX3" fmla="*/ 12084 w 27336"/>
                <a:gd name="connsiteY3" fmla="*/ 11004 h 14710"/>
                <a:gd name="connsiteX4" fmla="*/ 116 w 27336"/>
                <a:gd name="connsiteY4" fmla="*/ 756 h 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36" h="14710">
                  <a:moveTo>
                    <a:pt x="41" y="756"/>
                  </a:moveTo>
                  <a:cubicBezTo>
                    <a:pt x="939" y="-1114"/>
                    <a:pt x="7521" y="682"/>
                    <a:pt x="15076" y="3973"/>
                  </a:cubicBezTo>
                  <a:cubicBezTo>
                    <a:pt x="22481" y="7563"/>
                    <a:pt x="28016" y="11752"/>
                    <a:pt x="27268" y="13697"/>
                  </a:cubicBezTo>
                  <a:cubicBezTo>
                    <a:pt x="26446" y="15716"/>
                    <a:pt x="19639" y="14669"/>
                    <a:pt x="12084" y="11004"/>
                  </a:cubicBezTo>
                  <a:cubicBezTo>
                    <a:pt x="4380" y="7563"/>
                    <a:pt x="-856" y="2701"/>
                    <a:pt x="116" y="75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4" name="Freeform: Shape 1543">
              <a:extLst>
                <a:ext uri="{FF2B5EF4-FFF2-40B4-BE49-F238E27FC236}">
                  <a16:creationId xmlns:a16="http://schemas.microsoft.com/office/drawing/2014/main" id="{E70B67CA-83EB-3069-5F66-9628037200B5}"/>
                </a:ext>
              </a:extLst>
            </p:cNvPr>
            <p:cNvSpPr/>
            <p:nvPr/>
          </p:nvSpPr>
          <p:spPr>
            <a:xfrm>
              <a:off x="1788535" y="3626052"/>
              <a:ext cx="43485" cy="30858"/>
            </a:xfrm>
            <a:custGeom>
              <a:avLst/>
              <a:gdLst>
                <a:gd name="connsiteX0" fmla="*/ 1740 w 43485"/>
                <a:gd name="connsiteY0" fmla="*/ 4045 h 30858"/>
                <a:gd name="connsiteX1" fmla="*/ 26349 w 43485"/>
                <a:gd name="connsiteY1" fmla="*/ 3147 h 30858"/>
                <a:gd name="connsiteX2" fmla="*/ 42506 w 43485"/>
                <a:gd name="connsiteY2" fmla="*/ 24989 h 30858"/>
                <a:gd name="connsiteX3" fmla="*/ 16775 w 43485"/>
                <a:gd name="connsiteY3" fmla="*/ 28130 h 30858"/>
                <a:gd name="connsiteX4" fmla="*/ 1740 w 43485"/>
                <a:gd name="connsiteY4" fmla="*/ 4045 h 3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85" h="30858">
                  <a:moveTo>
                    <a:pt x="1740" y="4045"/>
                  </a:moveTo>
                  <a:cubicBezTo>
                    <a:pt x="7275" y="-1266"/>
                    <a:pt x="15877" y="-1117"/>
                    <a:pt x="26349" y="3147"/>
                  </a:cubicBezTo>
                  <a:cubicBezTo>
                    <a:pt x="37868" y="7560"/>
                    <a:pt x="46470" y="18855"/>
                    <a:pt x="42506" y="24989"/>
                  </a:cubicBezTo>
                  <a:cubicBezTo>
                    <a:pt x="38542" y="31347"/>
                    <a:pt x="28892" y="32768"/>
                    <a:pt x="16775" y="28130"/>
                  </a:cubicBezTo>
                  <a:cubicBezTo>
                    <a:pt x="3535" y="22894"/>
                    <a:pt x="-3496" y="8907"/>
                    <a:pt x="1740" y="4045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5" name="Freeform: Shape 1544">
              <a:extLst>
                <a:ext uri="{FF2B5EF4-FFF2-40B4-BE49-F238E27FC236}">
                  <a16:creationId xmlns:a16="http://schemas.microsoft.com/office/drawing/2014/main" id="{A76C3D1E-0971-ACC6-2BD3-38C4CEF0BDB0}"/>
                </a:ext>
              </a:extLst>
            </p:cNvPr>
            <p:cNvSpPr/>
            <p:nvPr/>
          </p:nvSpPr>
          <p:spPr>
            <a:xfrm>
              <a:off x="1794958" y="3636855"/>
              <a:ext cx="16078" cy="10473"/>
            </a:xfrm>
            <a:custGeom>
              <a:avLst/>
              <a:gdLst>
                <a:gd name="connsiteX0" fmla="*/ 254 w 16078"/>
                <a:gd name="connsiteY0" fmla="*/ 946 h 10473"/>
                <a:gd name="connsiteX1" fmla="*/ 9604 w 16078"/>
                <a:gd name="connsiteY1" fmla="*/ 1844 h 10473"/>
                <a:gd name="connsiteX2" fmla="*/ 15962 w 16078"/>
                <a:gd name="connsiteY2" fmla="*/ 8949 h 10473"/>
                <a:gd name="connsiteX3" fmla="*/ 6462 w 16078"/>
                <a:gd name="connsiteY3" fmla="*/ 8800 h 10473"/>
                <a:gd name="connsiteX4" fmla="*/ 254 w 16078"/>
                <a:gd name="connsiteY4" fmla="*/ 1021 h 1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8" h="10473">
                  <a:moveTo>
                    <a:pt x="254" y="946"/>
                  </a:moveTo>
                  <a:cubicBezTo>
                    <a:pt x="1376" y="-775"/>
                    <a:pt x="5265" y="48"/>
                    <a:pt x="9604" y="1844"/>
                  </a:cubicBezTo>
                  <a:cubicBezTo>
                    <a:pt x="13793" y="3938"/>
                    <a:pt x="16710" y="7079"/>
                    <a:pt x="15962" y="8949"/>
                  </a:cubicBezTo>
                  <a:cubicBezTo>
                    <a:pt x="15214" y="10969"/>
                    <a:pt x="11100" y="11044"/>
                    <a:pt x="6462" y="8800"/>
                  </a:cubicBezTo>
                  <a:cubicBezTo>
                    <a:pt x="1825" y="6930"/>
                    <a:pt x="-868" y="2816"/>
                    <a:pt x="254" y="102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6" name="Freeform: Shape 1545">
              <a:extLst>
                <a:ext uri="{FF2B5EF4-FFF2-40B4-BE49-F238E27FC236}">
                  <a16:creationId xmlns:a16="http://schemas.microsoft.com/office/drawing/2014/main" id="{C3AC5BFD-32ED-83BA-EE45-282E7F4CA596}"/>
                </a:ext>
              </a:extLst>
            </p:cNvPr>
            <p:cNvSpPr/>
            <p:nvPr/>
          </p:nvSpPr>
          <p:spPr>
            <a:xfrm>
              <a:off x="1813824" y="3612466"/>
              <a:ext cx="35618" cy="29965"/>
            </a:xfrm>
            <a:custGeom>
              <a:avLst/>
              <a:gdLst>
                <a:gd name="connsiteX0" fmla="*/ 762 w 35618"/>
                <a:gd name="connsiteY0" fmla="*/ 6410 h 29965"/>
                <a:gd name="connsiteX1" fmla="*/ 23650 w 35618"/>
                <a:gd name="connsiteY1" fmla="*/ 2820 h 29965"/>
                <a:gd name="connsiteX2" fmla="*/ 34346 w 35618"/>
                <a:gd name="connsiteY2" fmla="*/ 24362 h 29965"/>
                <a:gd name="connsiteX3" fmla="*/ 11981 w 35618"/>
                <a:gd name="connsiteY3" fmla="*/ 26830 h 29965"/>
                <a:gd name="connsiteX4" fmla="*/ 762 w 35618"/>
                <a:gd name="connsiteY4" fmla="*/ 6410 h 2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18" h="29965">
                  <a:moveTo>
                    <a:pt x="762" y="6410"/>
                  </a:moveTo>
                  <a:cubicBezTo>
                    <a:pt x="3529" y="-471"/>
                    <a:pt x="13777" y="-2042"/>
                    <a:pt x="23650" y="2820"/>
                  </a:cubicBezTo>
                  <a:cubicBezTo>
                    <a:pt x="33299" y="8355"/>
                    <a:pt x="38086" y="18079"/>
                    <a:pt x="34346" y="24362"/>
                  </a:cubicBezTo>
                  <a:cubicBezTo>
                    <a:pt x="30606" y="30720"/>
                    <a:pt x="20583" y="31842"/>
                    <a:pt x="11981" y="26830"/>
                  </a:cubicBezTo>
                  <a:cubicBezTo>
                    <a:pt x="3006" y="22417"/>
                    <a:pt x="-2006" y="13217"/>
                    <a:pt x="762" y="6410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7" name="Freeform: Shape 1546">
              <a:extLst>
                <a:ext uri="{FF2B5EF4-FFF2-40B4-BE49-F238E27FC236}">
                  <a16:creationId xmlns:a16="http://schemas.microsoft.com/office/drawing/2014/main" id="{5C0FAC93-A72C-ED0F-FB54-6F853D234818}"/>
                </a:ext>
              </a:extLst>
            </p:cNvPr>
            <p:cNvSpPr/>
            <p:nvPr/>
          </p:nvSpPr>
          <p:spPr>
            <a:xfrm>
              <a:off x="1819090" y="3623517"/>
              <a:ext cx="12937" cy="9256"/>
            </a:xfrm>
            <a:custGeom>
              <a:avLst/>
              <a:gdLst>
                <a:gd name="connsiteX0" fmla="*/ 133 w 12937"/>
                <a:gd name="connsiteY0" fmla="*/ 1568 h 9256"/>
                <a:gd name="connsiteX1" fmla="*/ 8062 w 12937"/>
                <a:gd name="connsiteY1" fmla="*/ 1194 h 9256"/>
                <a:gd name="connsiteX2" fmla="*/ 12699 w 12937"/>
                <a:gd name="connsiteY2" fmla="*/ 7852 h 9256"/>
                <a:gd name="connsiteX3" fmla="*/ 4846 w 12937"/>
                <a:gd name="connsiteY3" fmla="*/ 8076 h 9256"/>
                <a:gd name="connsiteX4" fmla="*/ 208 w 12937"/>
                <a:gd name="connsiteY4" fmla="*/ 1568 h 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7" h="9256">
                  <a:moveTo>
                    <a:pt x="133" y="1568"/>
                  </a:moveTo>
                  <a:cubicBezTo>
                    <a:pt x="956" y="-376"/>
                    <a:pt x="4546" y="-526"/>
                    <a:pt x="8062" y="1194"/>
                  </a:cubicBezTo>
                  <a:cubicBezTo>
                    <a:pt x="11577" y="2840"/>
                    <a:pt x="13672" y="5907"/>
                    <a:pt x="12699" y="7852"/>
                  </a:cubicBezTo>
                  <a:cubicBezTo>
                    <a:pt x="11802" y="9647"/>
                    <a:pt x="8286" y="9722"/>
                    <a:pt x="4846" y="8076"/>
                  </a:cubicBezTo>
                  <a:cubicBezTo>
                    <a:pt x="1405" y="6430"/>
                    <a:pt x="-690" y="3438"/>
                    <a:pt x="208" y="1568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8" name="Freeform: Shape 1547">
              <a:extLst>
                <a:ext uri="{FF2B5EF4-FFF2-40B4-BE49-F238E27FC236}">
                  <a16:creationId xmlns:a16="http://schemas.microsoft.com/office/drawing/2014/main" id="{7E2899BB-8F99-8C6D-6627-E76DD2CB7532}"/>
                </a:ext>
              </a:extLst>
            </p:cNvPr>
            <p:cNvSpPr/>
            <p:nvPr/>
          </p:nvSpPr>
          <p:spPr>
            <a:xfrm>
              <a:off x="1654556" y="3566131"/>
              <a:ext cx="55889" cy="49970"/>
            </a:xfrm>
            <a:custGeom>
              <a:avLst/>
              <a:gdLst>
                <a:gd name="connsiteX0" fmla="*/ 3474 w 55889"/>
                <a:gd name="connsiteY0" fmla="*/ 386 h 49970"/>
                <a:gd name="connsiteX1" fmla="*/ 33244 w 55889"/>
                <a:gd name="connsiteY1" fmla="*/ 17365 h 49970"/>
                <a:gd name="connsiteX2" fmla="*/ 55609 w 55889"/>
                <a:gd name="connsiteY2" fmla="*/ 45265 h 49970"/>
                <a:gd name="connsiteX3" fmla="*/ 17462 w 55889"/>
                <a:gd name="connsiteY3" fmla="*/ 38608 h 49970"/>
                <a:gd name="connsiteX4" fmla="*/ 3474 w 55889"/>
                <a:gd name="connsiteY4" fmla="*/ 386 h 49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89" h="49970">
                  <a:moveTo>
                    <a:pt x="3474" y="386"/>
                  </a:moveTo>
                  <a:cubicBezTo>
                    <a:pt x="10430" y="-2008"/>
                    <a:pt x="20229" y="7118"/>
                    <a:pt x="33244" y="17365"/>
                  </a:cubicBezTo>
                  <a:cubicBezTo>
                    <a:pt x="46259" y="27837"/>
                    <a:pt x="57853" y="38010"/>
                    <a:pt x="55609" y="45265"/>
                  </a:cubicBezTo>
                  <a:cubicBezTo>
                    <a:pt x="53739" y="52222"/>
                    <a:pt x="35039" y="52596"/>
                    <a:pt x="17462" y="38608"/>
                  </a:cubicBezTo>
                  <a:cubicBezTo>
                    <a:pt x="-565" y="24396"/>
                    <a:pt x="-3482" y="2405"/>
                    <a:pt x="3474" y="386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9" name="Freeform: Shape 1548">
              <a:extLst>
                <a:ext uri="{FF2B5EF4-FFF2-40B4-BE49-F238E27FC236}">
                  <a16:creationId xmlns:a16="http://schemas.microsoft.com/office/drawing/2014/main" id="{B66E1DC8-E719-370D-40D9-9199FE4AD86A}"/>
                </a:ext>
              </a:extLst>
            </p:cNvPr>
            <p:cNvSpPr/>
            <p:nvPr/>
          </p:nvSpPr>
          <p:spPr>
            <a:xfrm>
              <a:off x="1661147" y="3579338"/>
              <a:ext cx="19875" cy="20304"/>
            </a:xfrm>
            <a:custGeom>
              <a:avLst/>
              <a:gdLst>
                <a:gd name="connsiteX0" fmla="*/ 548 w 19875"/>
                <a:gd name="connsiteY0" fmla="*/ 194 h 20304"/>
                <a:gd name="connsiteX1" fmla="*/ 11918 w 19875"/>
                <a:gd name="connsiteY1" fmla="*/ 8048 h 20304"/>
                <a:gd name="connsiteX2" fmla="*/ 19697 w 19875"/>
                <a:gd name="connsiteY2" fmla="*/ 19717 h 20304"/>
                <a:gd name="connsiteX3" fmla="*/ 6831 w 19875"/>
                <a:gd name="connsiteY3" fmla="*/ 13583 h 20304"/>
                <a:gd name="connsiteX4" fmla="*/ 548 w 19875"/>
                <a:gd name="connsiteY4" fmla="*/ 194 h 2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" h="20304">
                  <a:moveTo>
                    <a:pt x="548" y="194"/>
                  </a:moveTo>
                  <a:cubicBezTo>
                    <a:pt x="2194" y="-928"/>
                    <a:pt x="6831" y="2962"/>
                    <a:pt x="11918" y="8048"/>
                  </a:cubicBezTo>
                  <a:cubicBezTo>
                    <a:pt x="17079" y="13060"/>
                    <a:pt x="20744" y="18071"/>
                    <a:pt x="19697" y="19717"/>
                  </a:cubicBezTo>
                  <a:cubicBezTo>
                    <a:pt x="18500" y="21512"/>
                    <a:pt x="12516" y="19118"/>
                    <a:pt x="6831" y="13583"/>
                  </a:cubicBezTo>
                  <a:cubicBezTo>
                    <a:pt x="1221" y="7899"/>
                    <a:pt x="-1172" y="1391"/>
                    <a:pt x="548" y="194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0" name="Freeform: Shape 1549">
              <a:extLst>
                <a:ext uri="{FF2B5EF4-FFF2-40B4-BE49-F238E27FC236}">
                  <a16:creationId xmlns:a16="http://schemas.microsoft.com/office/drawing/2014/main" id="{A71E2D6A-5DAD-E7A6-3022-CCC325DD714D}"/>
                </a:ext>
              </a:extLst>
            </p:cNvPr>
            <p:cNvSpPr/>
            <p:nvPr/>
          </p:nvSpPr>
          <p:spPr>
            <a:xfrm>
              <a:off x="1700490" y="3574289"/>
              <a:ext cx="42217" cy="37540"/>
            </a:xfrm>
            <a:custGeom>
              <a:avLst/>
              <a:gdLst>
                <a:gd name="connsiteX0" fmla="*/ 1897 w 42217"/>
                <a:gd name="connsiteY0" fmla="*/ 2700 h 37540"/>
                <a:gd name="connsiteX1" fmla="*/ 28450 w 42217"/>
                <a:gd name="connsiteY1" fmla="*/ 8385 h 37540"/>
                <a:gd name="connsiteX2" fmla="*/ 41241 w 42217"/>
                <a:gd name="connsiteY2" fmla="*/ 33368 h 37540"/>
                <a:gd name="connsiteX3" fmla="*/ 13116 w 42217"/>
                <a:gd name="connsiteY3" fmla="*/ 29927 h 37540"/>
                <a:gd name="connsiteX4" fmla="*/ 1971 w 42217"/>
                <a:gd name="connsiteY4" fmla="*/ 2626 h 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17" h="37540">
                  <a:moveTo>
                    <a:pt x="1897" y="2700"/>
                  </a:moveTo>
                  <a:cubicBezTo>
                    <a:pt x="6908" y="-2685"/>
                    <a:pt x="18278" y="381"/>
                    <a:pt x="28450" y="8385"/>
                  </a:cubicBezTo>
                  <a:cubicBezTo>
                    <a:pt x="38698" y="16239"/>
                    <a:pt x="44682" y="26786"/>
                    <a:pt x="41241" y="33368"/>
                  </a:cubicBezTo>
                  <a:cubicBezTo>
                    <a:pt x="37875" y="39801"/>
                    <a:pt x="24710" y="38903"/>
                    <a:pt x="13116" y="29927"/>
                  </a:cubicBezTo>
                  <a:cubicBezTo>
                    <a:pt x="1597" y="20802"/>
                    <a:pt x="-2965" y="7861"/>
                    <a:pt x="1971" y="2626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1" name="Freeform: Shape 1550">
              <a:extLst>
                <a:ext uri="{FF2B5EF4-FFF2-40B4-BE49-F238E27FC236}">
                  <a16:creationId xmlns:a16="http://schemas.microsoft.com/office/drawing/2014/main" id="{7994A404-EE5F-F928-F36C-D8C87CBD1650}"/>
                </a:ext>
              </a:extLst>
            </p:cNvPr>
            <p:cNvSpPr/>
            <p:nvPr/>
          </p:nvSpPr>
          <p:spPr>
            <a:xfrm>
              <a:off x="1706318" y="3585049"/>
              <a:ext cx="15200" cy="13488"/>
            </a:xfrm>
            <a:custGeom>
              <a:avLst/>
              <a:gdLst>
                <a:gd name="connsiteX0" fmla="*/ 407 w 15200"/>
                <a:gd name="connsiteY0" fmla="*/ 616 h 13488"/>
                <a:gd name="connsiteX1" fmla="*/ 9831 w 15200"/>
                <a:gd name="connsiteY1" fmla="*/ 3758 h 13488"/>
                <a:gd name="connsiteX2" fmla="*/ 14918 w 15200"/>
                <a:gd name="connsiteY2" fmla="*/ 12659 h 13488"/>
                <a:gd name="connsiteX3" fmla="*/ 5268 w 15200"/>
                <a:gd name="connsiteY3" fmla="*/ 9817 h 13488"/>
                <a:gd name="connsiteX4" fmla="*/ 407 w 15200"/>
                <a:gd name="connsiteY4" fmla="*/ 616 h 1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00" h="13488">
                  <a:moveTo>
                    <a:pt x="407" y="616"/>
                  </a:moveTo>
                  <a:cubicBezTo>
                    <a:pt x="1753" y="-955"/>
                    <a:pt x="5867" y="616"/>
                    <a:pt x="9831" y="3758"/>
                  </a:cubicBezTo>
                  <a:cubicBezTo>
                    <a:pt x="13721" y="7124"/>
                    <a:pt x="16040" y="11013"/>
                    <a:pt x="14918" y="12659"/>
                  </a:cubicBezTo>
                  <a:cubicBezTo>
                    <a:pt x="13721" y="14454"/>
                    <a:pt x="9308" y="13257"/>
                    <a:pt x="5268" y="9817"/>
                  </a:cubicBezTo>
                  <a:cubicBezTo>
                    <a:pt x="1154" y="6525"/>
                    <a:pt x="-940" y="2262"/>
                    <a:pt x="407" y="61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2" name="Freeform: Shape 1551">
              <a:extLst>
                <a:ext uri="{FF2B5EF4-FFF2-40B4-BE49-F238E27FC236}">
                  <a16:creationId xmlns:a16="http://schemas.microsoft.com/office/drawing/2014/main" id="{DDFA390D-F1FF-B554-910E-F544112C99F4}"/>
                </a:ext>
              </a:extLst>
            </p:cNvPr>
            <p:cNvSpPr/>
            <p:nvPr/>
          </p:nvSpPr>
          <p:spPr>
            <a:xfrm>
              <a:off x="1741341" y="3577612"/>
              <a:ext cx="39985" cy="36022"/>
            </a:xfrm>
            <a:custGeom>
              <a:avLst/>
              <a:gdLst>
                <a:gd name="connsiteX0" fmla="*/ 38911 w 39985"/>
                <a:gd name="connsiteY0" fmla="*/ 32289 h 36022"/>
                <a:gd name="connsiteX1" fmla="*/ 13629 w 39985"/>
                <a:gd name="connsiteY1" fmla="*/ 28250 h 36022"/>
                <a:gd name="connsiteX2" fmla="*/ 1736 w 39985"/>
                <a:gd name="connsiteY2" fmla="*/ 3940 h 36022"/>
                <a:gd name="connsiteX3" fmla="*/ 28364 w 39985"/>
                <a:gd name="connsiteY3" fmla="*/ 6184 h 36022"/>
                <a:gd name="connsiteX4" fmla="*/ 38911 w 39985"/>
                <a:gd name="connsiteY4" fmla="*/ 32289 h 3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85" h="36022">
                  <a:moveTo>
                    <a:pt x="38911" y="32289"/>
                  </a:moveTo>
                  <a:cubicBezTo>
                    <a:pt x="36143" y="40891"/>
                    <a:pt x="19837" y="32513"/>
                    <a:pt x="13629" y="28250"/>
                  </a:cubicBezTo>
                  <a:cubicBezTo>
                    <a:pt x="4653" y="22340"/>
                    <a:pt x="-3725" y="8951"/>
                    <a:pt x="1736" y="3940"/>
                  </a:cubicBezTo>
                  <a:cubicBezTo>
                    <a:pt x="7271" y="-1221"/>
                    <a:pt x="15798" y="-2119"/>
                    <a:pt x="28364" y="6184"/>
                  </a:cubicBezTo>
                  <a:cubicBezTo>
                    <a:pt x="42800" y="17404"/>
                    <a:pt x="40257" y="25482"/>
                    <a:pt x="38911" y="32289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3" name="Freeform: Shape 1552">
              <a:extLst>
                <a:ext uri="{FF2B5EF4-FFF2-40B4-BE49-F238E27FC236}">
                  <a16:creationId xmlns:a16="http://schemas.microsoft.com/office/drawing/2014/main" id="{CFA765A2-3886-B5BF-5236-CE374489FE4A}"/>
                </a:ext>
              </a:extLst>
            </p:cNvPr>
            <p:cNvSpPr/>
            <p:nvPr/>
          </p:nvSpPr>
          <p:spPr>
            <a:xfrm>
              <a:off x="1762001" y="3589666"/>
              <a:ext cx="14496" cy="13172"/>
            </a:xfrm>
            <a:custGeom>
              <a:avLst/>
              <a:gdLst>
                <a:gd name="connsiteX0" fmla="*/ 14062 w 14496"/>
                <a:gd name="connsiteY0" fmla="*/ 12531 h 13172"/>
                <a:gd name="connsiteX1" fmla="*/ 5311 w 14496"/>
                <a:gd name="connsiteY1" fmla="*/ 9165 h 13172"/>
                <a:gd name="connsiteX2" fmla="*/ 299 w 14496"/>
                <a:gd name="connsiteY2" fmla="*/ 937 h 13172"/>
                <a:gd name="connsiteX3" fmla="*/ 9948 w 14496"/>
                <a:gd name="connsiteY3" fmla="*/ 3255 h 13172"/>
                <a:gd name="connsiteX4" fmla="*/ 13987 w 14496"/>
                <a:gd name="connsiteY4" fmla="*/ 12531 h 1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6" h="13172">
                  <a:moveTo>
                    <a:pt x="14062" y="12531"/>
                  </a:moveTo>
                  <a:cubicBezTo>
                    <a:pt x="12641" y="14251"/>
                    <a:pt x="8901" y="12306"/>
                    <a:pt x="5311" y="9165"/>
                  </a:cubicBezTo>
                  <a:cubicBezTo>
                    <a:pt x="1645" y="6098"/>
                    <a:pt x="-898" y="2807"/>
                    <a:pt x="299" y="937"/>
                  </a:cubicBezTo>
                  <a:cubicBezTo>
                    <a:pt x="1421" y="-709"/>
                    <a:pt x="5685" y="-335"/>
                    <a:pt x="9948" y="3255"/>
                  </a:cubicBezTo>
                  <a:cubicBezTo>
                    <a:pt x="14436" y="7295"/>
                    <a:pt x="15184" y="11035"/>
                    <a:pt x="13987" y="1253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4" name="Freeform: Shape 1553">
              <a:extLst>
                <a:ext uri="{FF2B5EF4-FFF2-40B4-BE49-F238E27FC236}">
                  <a16:creationId xmlns:a16="http://schemas.microsoft.com/office/drawing/2014/main" id="{F1B48444-FCBE-7E5B-6328-1B142D9C008C}"/>
                </a:ext>
              </a:extLst>
            </p:cNvPr>
            <p:cNvSpPr/>
            <p:nvPr/>
          </p:nvSpPr>
          <p:spPr>
            <a:xfrm>
              <a:off x="1762021" y="3512775"/>
              <a:ext cx="56905" cy="20262"/>
            </a:xfrm>
            <a:custGeom>
              <a:avLst/>
              <a:gdLst>
                <a:gd name="connsiteX0" fmla="*/ 56903 w 56905"/>
                <a:gd name="connsiteY0" fmla="*/ 11630 h 20262"/>
                <a:gd name="connsiteX1" fmla="*/ 28255 w 56905"/>
                <a:gd name="connsiteY1" fmla="*/ 20232 h 20262"/>
                <a:gd name="connsiteX2" fmla="*/ 1103 w 56905"/>
                <a:gd name="connsiteY2" fmla="*/ 17913 h 20262"/>
                <a:gd name="connsiteX3" fmla="*/ 28180 w 56905"/>
                <a:gd name="connsiteY3" fmla="*/ 111 h 20262"/>
                <a:gd name="connsiteX4" fmla="*/ 56828 w 56905"/>
                <a:gd name="connsiteY4" fmla="*/ 11705 h 2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05" h="20262">
                  <a:moveTo>
                    <a:pt x="56903" y="11630"/>
                  </a:moveTo>
                  <a:cubicBezTo>
                    <a:pt x="57127" y="17539"/>
                    <a:pt x="42616" y="20606"/>
                    <a:pt x="28255" y="20232"/>
                  </a:cubicBezTo>
                  <a:cubicBezTo>
                    <a:pt x="13594" y="19634"/>
                    <a:pt x="5740" y="21279"/>
                    <a:pt x="1103" y="17913"/>
                  </a:cubicBezTo>
                  <a:cubicBezTo>
                    <a:pt x="-4133" y="14098"/>
                    <a:pt x="10004" y="-1460"/>
                    <a:pt x="28180" y="111"/>
                  </a:cubicBezTo>
                  <a:cubicBezTo>
                    <a:pt x="45459" y="635"/>
                    <a:pt x="56679" y="6469"/>
                    <a:pt x="56828" y="11705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5" name="Freeform: Shape 1554">
              <a:extLst>
                <a:ext uri="{FF2B5EF4-FFF2-40B4-BE49-F238E27FC236}">
                  <a16:creationId xmlns:a16="http://schemas.microsoft.com/office/drawing/2014/main" id="{13835E92-3FB7-A187-EB21-D4ED7A61A910}"/>
                </a:ext>
              </a:extLst>
            </p:cNvPr>
            <p:cNvSpPr/>
            <p:nvPr/>
          </p:nvSpPr>
          <p:spPr>
            <a:xfrm>
              <a:off x="1787283" y="3517481"/>
              <a:ext cx="21620" cy="5885"/>
            </a:xfrm>
            <a:custGeom>
              <a:avLst/>
              <a:gdLst>
                <a:gd name="connsiteX0" fmla="*/ 21617 w 21620"/>
                <a:gd name="connsiteY0" fmla="*/ 3707 h 5885"/>
                <a:gd name="connsiteX1" fmla="*/ 10771 w 21620"/>
                <a:gd name="connsiteY1" fmla="*/ 5801 h 5885"/>
                <a:gd name="connsiteX2" fmla="*/ 0 w 21620"/>
                <a:gd name="connsiteY2" fmla="*/ 2735 h 5885"/>
                <a:gd name="connsiteX3" fmla="*/ 11070 w 21620"/>
                <a:gd name="connsiteY3" fmla="*/ 42 h 5885"/>
                <a:gd name="connsiteX4" fmla="*/ 21617 w 21620"/>
                <a:gd name="connsiteY4" fmla="*/ 3707 h 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20" h="5885">
                  <a:moveTo>
                    <a:pt x="21617" y="3707"/>
                  </a:moveTo>
                  <a:cubicBezTo>
                    <a:pt x="21542" y="5278"/>
                    <a:pt x="16680" y="6176"/>
                    <a:pt x="10771" y="5801"/>
                  </a:cubicBezTo>
                  <a:cubicBezTo>
                    <a:pt x="4862" y="5502"/>
                    <a:pt x="75" y="4231"/>
                    <a:pt x="0" y="2735"/>
                  </a:cubicBezTo>
                  <a:cubicBezTo>
                    <a:pt x="0" y="1089"/>
                    <a:pt x="4937" y="-257"/>
                    <a:pt x="11070" y="42"/>
                  </a:cubicBezTo>
                  <a:cubicBezTo>
                    <a:pt x="17129" y="416"/>
                    <a:pt x="21767" y="2061"/>
                    <a:pt x="21617" y="3707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6" name="Freeform: Shape 1555">
              <a:extLst>
                <a:ext uri="{FF2B5EF4-FFF2-40B4-BE49-F238E27FC236}">
                  <a16:creationId xmlns:a16="http://schemas.microsoft.com/office/drawing/2014/main" id="{B9A87256-5BE0-48ED-9D61-ABD43004CF45}"/>
                </a:ext>
              </a:extLst>
            </p:cNvPr>
            <p:cNvSpPr/>
            <p:nvPr/>
          </p:nvSpPr>
          <p:spPr>
            <a:xfrm>
              <a:off x="1818846" y="3515430"/>
              <a:ext cx="55634" cy="23849"/>
            </a:xfrm>
            <a:custGeom>
              <a:avLst/>
              <a:gdLst>
                <a:gd name="connsiteX0" fmla="*/ 54307 w 55634"/>
                <a:gd name="connsiteY0" fmla="*/ 22663 h 23849"/>
                <a:gd name="connsiteX1" fmla="*/ 27230 w 55634"/>
                <a:gd name="connsiteY1" fmla="*/ 20494 h 23849"/>
                <a:gd name="connsiteX2" fmla="*/ 3 w 55634"/>
                <a:gd name="connsiteY2" fmla="*/ 8975 h 23849"/>
                <a:gd name="connsiteX3" fmla="*/ 30072 w 55634"/>
                <a:gd name="connsiteY3" fmla="*/ 523 h 23849"/>
                <a:gd name="connsiteX4" fmla="*/ 54307 w 55634"/>
                <a:gd name="connsiteY4" fmla="*/ 22663 h 2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34" h="23849">
                  <a:moveTo>
                    <a:pt x="54307" y="22663"/>
                  </a:moveTo>
                  <a:cubicBezTo>
                    <a:pt x="49520" y="25730"/>
                    <a:pt x="41142" y="22065"/>
                    <a:pt x="27230" y="20494"/>
                  </a:cubicBezTo>
                  <a:cubicBezTo>
                    <a:pt x="13242" y="18699"/>
                    <a:pt x="-222" y="14810"/>
                    <a:pt x="3" y="8975"/>
                  </a:cubicBezTo>
                  <a:cubicBezTo>
                    <a:pt x="227" y="3664"/>
                    <a:pt x="12494" y="-1721"/>
                    <a:pt x="30072" y="523"/>
                  </a:cubicBezTo>
                  <a:cubicBezTo>
                    <a:pt x="48847" y="2393"/>
                    <a:pt x="59543" y="19746"/>
                    <a:pt x="54307" y="22663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7" name="Freeform: Shape 1556">
              <a:extLst>
                <a:ext uri="{FF2B5EF4-FFF2-40B4-BE49-F238E27FC236}">
                  <a16:creationId xmlns:a16="http://schemas.microsoft.com/office/drawing/2014/main" id="{EFD01BDB-861C-99EE-71E3-FD69B405D9CD}"/>
                </a:ext>
              </a:extLst>
            </p:cNvPr>
            <p:cNvSpPr/>
            <p:nvPr/>
          </p:nvSpPr>
          <p:spPr>
            <a:xfrm>
              <a:off x="1845025" y="3521272"/>
              <a:ext cx="21422" cy="8589"/>
            </a:xfrm>
            <a:custGeom>
              <a:avLst/>
              <a:gdLst>
                <a:gd name="connsiteX0" fmla="*/ 21321 w 21422"/>
                <a:gd name="connsiteY0" fmla="*/ 8070 h 8589"/>
                <a:gd name="connsiteX1" fmla="*/ 10176 w 21422"/>
                <a:gd name="connsiteY1" fmla="*/ 6499 h 8589"/>
                <a:gd name="connsiteX2" fmla="*/ 4 w 21422"/>
                <a:gd name="connsiteY2" fmla="*/ 1637 h 8589"/>
                <a:gd name="connsiteX3" fmla="*/ 11523 w 21422"/>
                <a:gd name="connsiteY3" fmla="*/ 889 h 8589"/>
                <a:gd name="connsiteX4" fmla="*/ 21321 w 21422"/>
                <a:gd name="connsiteY4" fmla="*/ 8070 h 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22" h="8589">
                  <a:moveTo>
                    <a:pt x="21321" y="8070"/>
                  </a:moveTo>
                  <a:cubicBezTo>
                    <a:pt x="20499" y="9342"/>
                    <a:pt x="15786" y="8070"/>
                    <a:pt x="10176" y="6499"/>
                  </a:cubicBezTo>
                  <a:cubicBezTo>
                    <a:pt x="4492" y="5078"/>
                    <a:pt x="-146" y="3133"/>
                    <a:pt x="4" y="1637"/>
                  </a:cubicBezTo>
                  <a:cubicBezTo>
                    <a:pt x="153" y="-8"/>
                    <a:pt x="5314" y="-681"/>
                    <a:pt x="11523" y="889"/>
                  </a:cubicBezTo>
                  <a:cubicBezTo>
                    <a:pt x="17881" y="2610"/>
                    <a:pt x="22144" y="6649"/>
                    <a:pt x="21321" y="807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8" name="Freeform: Shape 1557">
              <a:extLst>
                <a:ext uri="{FF2B5EF4-FFF2-40B4-BE49-F238E27FC236}">
                  <a16:creationId xmlns:a16="http://schemas.microsoft.com/office/drawing/2014/main" id="{5AC61B0D-1C18-D342-F506-6C91FE74AFB3}"/>
                </a:ext>
              </a:extLst>
            </p:cNvPr>
            <p:cNvSpPr/>
            <p:nvPr/>
          </p:nvSpPr>
          <p:spPr>
            <a:xfrm>
              <a:off x="1787377" y="3532765"/>
              <a:ext cx="70937" cy="20717"/>
            </a:xfrm>
            <a:custGeom>
              <a:avLst/>
              <a:gdLst>
                <a:gd name="connsiteX0" fmla="*/ 56 w 70937"/>
                <a:gd name="connsiteY0" fmla="*/ 12808 h 20717"/>
                <a:gd name="connsiteX1" fmla="*/ 35960 w 70937"/>
                <a:gd name="connsiteY1" fmla="*/ 18 h 20717"/>
                <a:gd name="connsiteX2" fmla="*/ 70816 w 70937"/>
                <a:gd name="connsiteY2" fmla="*/ 15800 h 20717"/>
                <a:gd name="connsiteX3" fmla="*/ 35287 w 70937"/>
                <a:gd name="connsiteY3" fmla="*/ 20214 h 20717"/>
                <a:gd name="connsiteX4" fmla="*/ 131 w 70937"/>
                <a:gd name="connsiteY4" fmla="*/ 12808 h 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37" h="20717">
                  <a:moveTo>
                    <a:pt x="56" y="12808"/>
                  </a:moveTo>
                  <a:cubicBezTo>
                    <a:pt x="-1066" y="7722"/>
                    <a:pt x="14792" y="-431"/>
                    <a:pt x="35960" y="18"/>
                  </a:cubicBezTo>
                  <a:cubicBezTo>
                    <a:pt x="57128" y="1140"/>
                    <a:pt x="72462" y="10864"/>
                    <a:pt x="70816" y="15800"/>
                  </a:cubicBezTo>
                  <a:cubicBezTo>
                    <a:pt x="69096" y="21410"/>
                    <a:pt x="53538" y="21111"/>
                    <a:pt x="35287" y="20214"/>
                  </a:cubicBezTo>
                  <a:cubicBezTo>
                    <a:pt x="16886" y="19765"/>
                    <a:pt x="1253" y="18568"/>
                    <a:pt x="131" y="12808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9" name="Freeform: Shape 1558">
              <a:extLst>
                <a:ext uri="{FF2B5EF4-FFF2-40B4-BE49-F238E27FC236}">
                  <a16:creationId xmlns:a16="http://schemas.microsoft.com/office/drawing/2014/main" id="{F7E71D78-EAEE-91A3-6094-D52BFD1EBD84}"/>
                </a:ext>
              </a:extLst>
            </p:cNvPr>
            <p:cNvSpPr/>
            <p:nvPr/>
          </p:nvSpPr>
          <p:spPr>
            <a:xfrm>
              <a:off x="1800149" y="3542769"/>
              <a:ext cx="26107" cy="5871"/>
            </a:xfrm>
            <a:custGeom>
              <a:avLst/>
              <a:gdLst>
                <a:gd name="connsiteX0" fmla="*/ 75 w 26107"/>
                <a:gd name="connsiteY0" fmla="*/ 3777 h 5871"/>
                <a:gd name="connsiteX1" fmla="*/ 13015 w 26107"/>
                <a:gd name="connsiteY1" fmla="*/ 37 h 5871"/>
                <a:gd name="connsiteX2" fmla="*/ 26105 w 26107"/>
                <a:gd name="connsiteY2" fmla="*/ 3104 h 5871"/>
                <a:gd name="connsiteX3" fmla="*/ 13090 w 26107"/>
                <a:gd name="connsiteY3" fmla="*/ 5871 h 5871"/>
                <a:gd name="connsiteX4" fmla="*/ 0 w 26107"/>
                <a:gd name="connsiteY4" fmla="*/ 3851 h 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7" h="5871">
                  <a:moveTo>
                    <a:pt x="75" y="3777"/>
                  </a:moveTo>
                  <a:cubicBezTo>
                    <a:pt x="-75" y="2131"/>
                    <a:pt x="5685" y="-38"/>
                    <a:pt x="13015" y="37"/>
                  </a:cubicBezTo>
                  <a:cubicBezTo>
                    <a:pt x="20420" y="-262"/>
                    <a:pt x="26255" y="1308"/>
                    <a:pt x="26105" y="3104"/>
                  </a:cubicBezTo>
                  <a:cubicBezTo>
                    <a:pt x="25955" y="4525"/>
                    <a:pt x="20196" y="5497"/>
                    <a:pt x="13090" y="5871"/>
                  </a:cubicBezTo>
                  <a:cubicBezTo>
                    <a:pt x="5984" y="5721"/>
                    <a:pt x="150" y="5348"/>
                    <a:pt x="0" y="385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0" name="Freeform: Shape 1559">
              <a:extLst>
                <a:ext uri="{FF2B5EF4-FFF2-40B4-BE49-F238E27FC236}">
                  <a16:creationId xmlns:a16="http://schemas.microsoft.com/office/drawing/2014/main" id="{C2890D14-C2ED-F8B4-63B0-9A8CA7D42378}"/>
                </a:ext>
              </a:extLst>
            </p:cNvPr>
            <p:cNvSpPr/>
            <p:nvPr/>
          </p:nvSpPr>
          <p:spPr>
            <a:xfrm>
              <a:off x="1826681" y="3559318"/>
              <a:ext cx="51497" cy="22727"/>
            </a:xfrm>
            <a:custGeom>
              <a:avLst/>
              <a:gdLst>
                <a:gd name="connsiteX0" fmla="*/ 50810 w 51497"/>
                <a:gd name="connsiteY0" fmla="*/ 19915 h 22727"/>
                <a:gd name="connsiteX1" fmla="*/ 24705 w 51497"/>
                <a:gd name="connsiteY1" fmla="*/ 20513 h 22727"/>
                <a:gd name="connsiteX2" fmla="*/ 22 w 51497"/>
                <a:gd name="connsiteY2" fmla="*/ 7872 h 22727"/>
                <a:gd name="connsiteX3" fmla="*/ 27697 w 51497"/>
                <a:gd name="connsiteY3" fmla="*/ 542 h 22727"/>
                <a:gd name="connsiteX4" fmla="*/ 50736 w 51497"/>
                <a:gd name="connsiteY4" fmla="*/ 19840 h 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97" h="22727">
                  <a:moveTo>
                    <a:pt x="50810" y="19915"/>
                  </a:moveTo>
                  <a:cubicBezTo>
                    <a:pt x="46771" y="24403"/>
                    <a:pt x="37496" y="22682"/>
                    <a:pt x="24705" y="20513"/>
                  </a:cubicBezTo>
                  <a:cubicBezTo>
                    <a:pt x="11391" y="18793"/>
                    <a:pt x="-577" y="13482"/>
                    <a:pt x="22" y="7872"/>
                  </a:cubicBezTo>
                  <a:cubicBezTo>
                    <a:pt x="620" y="2412"/>
                    <a:pt x="12139" y="-1478"/>
                    <a:pt x="27697" y="542"/>
                  </a:cubicBezTo>
                  <a:cubicBezTo>
                    <a:pt x="44078" y="3085"/>
                    <a:pt x="54476" y="16175"/>
                    <a:pt x="50736" y="19840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1" name="Freeform: Shape 1560">
              <a:extLst>
                <a:ext uri="{FF2B5EF4-FFF2-40B4-BE49-F238E27FC236}">
                  <a16:creationId xmlns:a16="http://schemas.microsoft.com/office/drawing/2014/main" id="{79F90A90-AEE8-54AD-F7CF-362C703819F9}"/>
                </a:ext>
              </a:extLst>
            </p:cNvPr>
            <p:cNvSpPr/>
            <p:nvPr/>
          </p:nvSpPr>
          <p:spPr>
            <a:xfrm>
              <a:off x="1841360" y="3566071"/>
              <a:ext cx="19602" cy="7659"/>
            </a:xfrm>
            <a:custGeom>
              <a:avLst/>
              <a:gdLst>
                <a:gd name="connsiteX0" fmla="*/ 19527 w 19602"/>
                <a:gd name="connsiteY0" fmla="*/ 7028 h 7659"/>
                <a:gd name="connsiteX1" fmla="*/ 9204 w 19602"/>
                <a:gd name="connsiteY1" fmla="*/ 6505 h 7659"/>
                <a:gd name="connsiteX2" fmla="*/ 4 w 19602"/>
                <a:gd name="connsiteY2" fmla="*/ 1643 h 7659"/>
                <a:gd name="connsiteX3" fmla="*/ 10551 w 19602"/>
                <a:gd name="connsiteY3" fmla="*/ 970 h 7659"/>
                <a:gd name="connsiteX4" fmla="*/ 19527 w 19602"/>
                <a:gd name="connsiteY4" fmla="*/ 7103 h 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02" h="7659">
                  <a:moveTo>
                    <a:pt x="19527" y="7028"/>
                  </a:moveTo>
                  <a:cubicBezTo>
                    <a:pt x="18928" y="8300"/>
                    <a:pt x="14515" y="7403"/>
                    <a:pt x="9204" y="6505"/>
                  </a:cubicBezTo>
                  <a:cubicBezTo>
                    <a:pt x="4043" y="5009"/>
                    <a:pt x="-146" y="3064"/>
                    <a:pt x="4" y="1643"/>
                  </a:cubicBezTo>
                  <a:cubicBezTo>
                    <a:pt x="228" y="-77"/>
                    <a:pt x="4866" y="-676"/>
                    <a:pt x="10551" y="970"/>
                  </a:cubicBezTo>
                  <a:cubicBezTo>
                    <a:pt x="16310" y="1942"/>
                    <a:pt x="20200" y="5533"/>
                    <a:pt x="19527" y="710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2" name="Freeform: Shape 1561">
              <a:extLst>
                <a:ext uri="{FF2B5EF4-FFF2-40B4-BE49-F238E27FC236}">
                  <a16:creationId xmlns:a16="http://schemas.microsoft.com/office/drawing/2014/main" id="{1CB8E993-8B4B-C0A6-D30E-0A9119B18145}"/>
                </a:ext>
              </a:extLst>
            </p:cNvPr>
            <p:cNvSpPr/>
            <p:nvPr/>
          </p:nvSpPr>
          <p:spPr>
            <a:xfrm>
              <a:off x="1911367" y="3527590"/>
              <a:ext cx="58522" cy="27089"/>
            </a:xfrm>
            <a:custGeom>
              <a:avLst/>
              <a:gdLst>
                <a:gd name="connsiteX0" fmla="*/ 58277 w 58522"/>
                <a:gd name="connsiteY0" fmla="*/ 23219 h 27089"/>
                <a:gd name="connsiteX1" fmla="*/ 26488 w 58522"/>
                <a:gd name="connsiteY1" fmla="*/ 23668 h 27089"/>
                <a:gd name="connsiteX2" fmla="*/ 383 w 58522"/>
                <a:gd name="connsiteY2" fmla="*/ 3023 h 27089"/>
                <a:gd name="connsiteX3" fmla="*/ 31649 w 58522"/>
                <a:gd name="connsiteY3" fmla="*/ 4220 h 27089"/>
                <a:gd name="connsiteX4" fmla="*/ 58277 w 58522"/>
                <a:gd name="connsiteY4" fmla="*/ 23219 h 2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2" h="27089">
                  <a:moveTo>
                    <a:pt x="58277" y="23219"/>
                  </a:moveTo>
                  <a:cubicBezTo>
                    <a:pt x="56033" y="28455"/>
                    <a:pt x="42869" y="28155"/>
                    <a:pt x="26488" y="23668"/>
                  </a:cubicBezTo>
                  <a:cubicBezTo>
                    <a:pt x="9508" y="18955"/>
                    <a:pt x="-2310" y="7586"/>
                    <a:pt x="383" y="3023"/>
                  </a:cubicBezTo>
                  <a:cubicBezTo>
                    <a:pt x="3300" y="-1989"/>
                    <a:pt x="15941" y="-193"/>
                    <a:pt x="31649" y="4220"/>
                  </a:cubicBezTo>
                  <a:cubicBezTo>
                    <a:pt x="47955" y="8633"/>
                    <a:pt x="60447" y="18207"/>
                    <a:pt x="58277" y="23219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0AC60503-D098-8DCE-7FBA-610715B47250}"/>
                </a:ext>
              </a:extLst>
            </p:cNvPr>
            <p:cNvSpPr/>
            <p:nvPr/>
          </p:nvSpPr>
          <p:spPr>
            <a:xfrm>
              <a:off x="1938198" y="3537105"/>
              <a:ext cx="21946" cy="8556"/>
            </a:xfrm>
            <a:custGeom>
              <a:avLst/>
              <a:gdLst>
                <a:gd name="connsiteX0" fmla="*/ 21947 w 21946"/>
                <a:gd name="connsiteY0" fmla="*/ 7645 h 8556"/>
                <a:gd name="connsiteX1" fmla="*/ 10203 w 21946"/>
                <a:gd name="connsiteY1" fmla="*/ 7047 h 8556"/>
                <a:gd name="connsiteX2" fmla="*/ 30 w 21946"/>
                <a:gd name="connsiteY2" fmla="*/ 988 h 8556"/>
                <a:gd name="connsiteX3" fmla="*/ 11699 w 21946"/>
                <a:gd name="connsiteY3" fmla="*/ 1512 h 8556"/>
                <a:gd name="connsiteX4" fmla="*/ 21872 w 21946"/>
                <a:gd name="connsiteY4" fmla="*/ 7720 h 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46" h="8556">
                  <a:moveTo>
                    <a:pt x="21947" y="7645"/>
                  </a:moveTo>
                  <a:cubicBezTo>
                    <a:pt x="21498" y="9141"/>
                    <a:pt x="16337" y="8693"/>
                    <a:pt x="10203" y="7047"/>
                  </a:cubicBezTo>
                  <a:cubicBezTo>
                    <a:pt x="4144" y="5327"/>
                    <a:pt x="-418" y="2559"/>
                    <a:pt x="30" y="988"/>
                  </a:cubicBezTo>
                  <a:cubicBezTo>
                    <a:pt x="404" y="-508"/>
                    <a:pt x="5566" y="-283"/>
                    <a:pt x="11699" y="1512"/>
                  </a:cubicBezTo>
                  <a:cubicBezTo>
                    <a:pt x="17758" y="3158"/>
                    <a:pt x="22396" y="6150"/>
                    <a:pt x="21872" y="7720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E289D94E-1F82-6474-A961-5B86EEEE76BC}"/>
                </a:ext>
              </a:extLst>
            </p:cNvPr>
            <p:cNvSpPr/>
            <p:nvPr/>
          </p:nvSpPr>
          <p:spPr>
            <a:xfrm>
              <a:off x="1980619" y="3549014"/>
              <a:ext cx="23686" cy="21373"/>
            </a:xfrm>
            <a:custGeom>
              <a:avLst/>
              <a:gdLst>
                <a:gd name="connsiteX0" fmla="*/ 22611 w 23686"/>
                <a:gd name="connsiteY0" fmla="*/ 16755 h 21373"/>
                <a:gd name="connsiteX1" fmla="*/ 7576 w 23686"/>
                <a:gd name="connsiteY1" fmla="*/ 19672 h 21373"/>
                <a:gd name="connsiteX2" fmla="*/ 470 w 23686"/>
                <a:gd name="connsiteY2" fmla="*/ 5535 h 21373"/>
                <a:gd name="connsiteX3" fmla="*/ 16029 w 23686"/>
                <a:gd name="connsiteY3" fmla="*/ 1496 h 21373"/>
                <a:gd name="connsiteX4" fmla="*/ 22611 w 23686"/>
                <a:gd name="connsiteY4" fmla="*/ 16755 h 2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6" h="21373">
                  <a:moveTo>
                    <a:pt x="22611" y="16755"/>
                  </a:moveTo>
                  <a:cubicBezTo>
                    <a:pt x="19769" y="21467"/>
                    <a:pt x="13037" y="22814"/>
                    <a:pt x="7576" y="19672"/>
                  </a:cubicBezTo>
                  <a:cubicBezTo>
                    <a:pt x="1891" y="17204"/>
                    <a:pt x="-1250" y="10846"/>
                    <a:pt x="470" y="5535"/>
                  </a:cubicBezTo>
                  <a:cubicBezTo>
                    <a:pt x="2191" y="224"/>
                    <a:pt x="9222" y="-1571"/>
                    <a:pt x="16029" y="1496"/>
                  </a:cubicBezTo>
                  <a:cubicBezTo>
                    <a:pt x="22461" y="5161"/>
                    <a:pt x="25453" y="11968"/>
                    <a:pt x="22611" y="16755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5" name="Freeform: Shape 1564">
              <a:extLst>
                <a:ext uri="{FF2B5EF4-FFF2-40B4-BE49-F238E27FC236}">
                  <a16:creationId xmlns:a16="http://schemas.microsoft.com/office/drawing/2014/main" id="{CBDFC75E-F489-F7A9-5F1B-DDA9634259C4}"/>
                </a:ext>
              </a:extLst>
            </p:cNvPr>
            <p:cNvSpPr/>
            <p:nvPr/>
          </p:nvSpPr>
          <p:spPr>
            <a:xfrm>
              <a:off x="1992241" y="3555466"/>
              <a:ext cx="8659" cy="6940"/>
            </a:xfrm>
            <a:custGeom>
              <a:avLst/>
              <a:gdLst>
                <a:gd name="connsiteX0" fmla="*/ 8445 w 8659"/>
                <a:gd name="connsiteY0" fmla="*/ 5815 h 6940"/>
                <a:gd name="connsiteX1" fmla="*/ 3060 w 8659"/>
                <a:gd name="connsiteY1" fmla="*/ 6039 h 6940"/>
                <a:gd name="connsiteX2" fmla="*/ 142 w 8659"/>
                <a:gd name="connsiteY2" fmla="*/ 1252 h 6940"/>
                <a:gd name="connsiteX3" fmla="*/ 5603 w 8659"/>
                <a:gd name="connsiteY3" fmla="*/ 953 h 6940"/>
                <a:gd name="connsiteX4" fmla="*/ 8445 w 8659"/>
                <a:gd name="connsiteY4" fmla="*/ 5815 h 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9" h="6940">
                  <a:moveTo>
                    <a:pt x="8445" y="5815"/>
                  </a:moveTo>
                  <a:cubicBezTo>
                    <a:pt x="7697" y="7236"/>
                    <a:pt x="5304" y="7311"/>
                    <a:pt x="3060" y="6039"/>
                  </a:cubicBezTo>
                  <a:cubicBezTo>
                    <a:pt x="890" y="4693"/>
                    <a:pt x="-456" y="2673"/>
                    <a:pt x="142" y="1252"/>
                  </a:cubicBezTo>
                  <a:cubicBezTo>
                    <a:pt x="816" y="-244"/>
                    <a:pt x="3284" y="-468"/>
                    <a:pt x="5603" y="953"/>
                  </a:cubicBezTo>
                  <a:cubicBezTo>
                    <a:pt x="7922" y="2299"/>
                    <a:pt x="9193" y="4469"/>
                    <a:pt x="8445" y="581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6" name="Freeform: Shape 1565">
              <a:extLst>
                <a:ext uri="{FF2B5EF4-FFF2-40B4-BE49-F238E27FC236}">
                  <a16:creationId xmlns:a16="http://schemas.microsoft.com/office/drawing/2014/main" id="{B17F9D00-1296-F01D-343D-A69C732F32E6}"/>
                </a:ext>
              </a:extLst>
            </p:cNvPr>
            <p:cNvSpPr/>
            <p:nvPr/>
          </p:nvSpPr>
          <p:spPr>
            <a:xfrm>
              <a:off x="1886738" y="3549934"/>
              <a:ext cx="71805" cy="21603"/>
            </a:xfrm>
            <a:custGeom>
              <a:avLst/>
              <a:gdLst>
                <a:gd name="connsiteX0" fmla="*/ 29 w 71805"/>
                <a:gd name="connsiteY0" fmla="*/ 7608 h 21603"/>
                <a:gd name="connsiteX1" fmla="*/ 36980 w 71805"/>
                <a:gd name="connsiteY1" fmla="*/ 277 h 21603"/>
                <a:gd name="connsiteX2" fmla="*/ 71537 w 71805"/>
                <a:gd name="connsiteY2" fmla="*/ 18079 h 21603"/>
                <a:gd name="connsiteX3" fmla="*/ 35409 w 71805"/>
                <a:gd name="connsiteY3" fmla="*/ 20398 h 21603"/>
                <a:gd name="connsiteX4" fmla="*/ 29 w 71805"/>
                <a:gd name="connsiteY4" fmla="*/ 7608 h 2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5" h="21603">
                  <a:moveTo>
                    <a:pt x="29" y="7608"/>
                  </a:moveTo>
                  <a:cubicBezTo>
                    <a:pt x="852" y="2222"/>
                    <a:pt x="16335" y="-994"/>
                    <a:pt x="36980" y="277"/>
                  </a:cubicBezTo>
                  <a:cubicBezTo>
                    <a:pt x="58223" y="1549"/>
                    <a:pt x="74081" y="13143"/>
                    <a:pt x="71537" y="18079"/>
                  </a:cubicBezTo>
                  <a:cubicBezTo>
                    <a:pt x="69069" y="23166"/>
                    <a:pt x="54408" y="21595"/>
                    <a:pt x="35409" y="20398"/>
                  </a:cubicBezTo>
                  <a:cubicBezTo>
                    <a:pt x="16036" y="19276"/>
                    <a:pt x="-794" y="13292"/>
                    <a:pt x="29" y="7608"/>
                  </a:cubicBezTo>
                  <a:close/>
                </a:path>
              </a:pathLst>
            </a:custGeom>
            <a:solidFill>
              <a:srgbClr val="EDE873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7" name="Freeform: Shape 1566">
              <a:extLst>
                <a:ext uri="{FF2B5EF4-FFF2-40B4-BE49-F238E27FC236}">
                  <a16:creationId xmlns:a16="http://schemas.microsoft.com/office/drawing/2014/main" id="{C7995D98-D4EE-1004-6687-3C0C5BB017B4}"/>
                </a:ext>
              </a:extLst>
            </p:cNvPr>
            <p:cNvSpPr/>
            <p:nvPr/>
          </p:nvSpPr>
          <p:spPr>
            <a:xfrm>
              <a:off x="1899405" y="3559221"/>
              <a:ext cx="26787" cy="6011"/>
            </a:xfrm>
            <a:custGeom>
              <a:avLst/>
              <a:gdLst>
                <a:gd name="connsiteX0" fmla="*/ 3 w 26787"/>
                <a:gd name="connsiteY0" fmla="*/ 2135 h 6011"/>
                <a:gd name="connsiteX1" fmla="*/ 13616 w 26787"/>
                <a:gd name="connsiteY1" fmla="*/ 116 h 6011"/>
                <a:gd name="connsiteX2" fmla="*/ 26781 w 26787"/>
                <a:gd name="connsiteY2" fmla="*/ 4080 h 6011"/>
                <a:gd name="connsiteX3" fmla="*/ 13317 w 26787"/>
                <a:gd name="connsiteY3" fmla="*/ 5875 h 6011"/>
                <a:gd name="connsiteX4" fmla="*/ 3 w 26787"/>
                <a:gd name="connsiteY4" fmla="*/ 2135 h 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7" h="6011">
                  <a:moveTo>
                    <a:pt x="3" y="2135"/>
                  </a:moveTo>
                  <a:cubicBezTo>
                    <a:pt x="152" y="564"/>
                    <a:pt x="6211" y="-333"/>
                    <a:pt x="13616" y="116"/>
                  </a:cubicBezTo>
                  <a:cubicBezTo>
                    <a:pt x="21096" y="564"/>
                    <a:pt x="27005" y="2434"/>
                    <a:pt x="26781" y="4080"/>
                  </a:cubicBezTo>
                  <a:cubicBezTo>
                    <a:pt x="26631" y="5651"/>
                    <a:pt x="20647" y="6324"/>
                    <a:pt x="13317" y="5875"/>
                  </a:cubicBezTo>
                  <a:cubicBezTo>
                    <a:pt x="5912" y="5426"/>
                    <a:pt x="-147" y="3706"/>
                    <a:pt x="3" y="213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8" name="Freeform: Shape 1567">
              <a:extLst>
                <a:ext uri="{FF2B5EF4-FFF2-40B4-BE49-F238E27FC236}">
                  <a16:creationId xmlns:a16="http://schemas.microsoft.com/office/drawing/2014/main" id="{F384600D-8B53-D3B5-A47C-9D702737BD57}"/>
                </a:ext>
              </a:extLst>
            </p:cNvPr>
            <p:cNvSpPr/>
            <p:nvPr/>
          </p:nvSpPr>
          <p:spPr>
            <a:xfrm>
              <a:off x="2034663" y="3598654"/>
              <a:ext cx="51045" cy="52139"/>
            </a:xfrm>
            <a:custGeom>
              <a:avLst/>
              <a:gdLst>
                <a:gd name="connsiteX0" fmla="*/ 580 w 51045"/>
                <a:gd name="connsiteY0" fmla="*/ 49469 h 52139"/>
                <a:gd name="connsiteX1" fmla="*/ 21300 w 51045"/>
                <a:gd name="connsiteY1" fmla="*/ 19549 h 52139"/>
                <a:gd name="connsiteX2" fmla="*/ 35287 w 51045"/>
                <a:gd name="connsiteY2" fmla="*/ 8030 h 52139"/>
                <a:gd name="connsiteX3" fmla="*/ 45011 w 51045"/>
                <a:gd name="connsiteY3" fmla="*/ 101 h 52139"/>
                <a:gd name="connsiteX4" fmla="*/ 50995 w 51045"/>
                <a:gd name="connsiteY4" fmla="*/ 12518 h 52139"/>
                <a:gd name="connsiteX5" fmla="*/ 35212 w 51045"/>
                <a:gd name="connsiteY5" fmla="*/ 38773 h 52139"/>
                <a:gd name="connsiteX6" fmla="*/ 506 w 51045"/>
                <a:gd name="connsiteY6" fmla="*/ 49544 h 5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45" h="52139">
                  <a:moveTo>
                    <a:pt x="580" y="49469"/>
                  </a:moveTo>
                  <a:cubicBezTo>
                    <a:pt x="-2412" y="43709"/>
                    <a:pt x="6415" y="31367"/>
                    <a:pt x="21300" y="19549"/>
                  </a:cubicBezTo>
                  <a:cubicBezTo>
                    <a:pt x="28780" y="12817"/>
                    <a:pt x="32819" y="12069"/>
                    <a:pt x="35287" y="8030"/>
                  </a:cubicBezTo>
                  <a:cubicBezTo>
                    <a:pt x="38504" y="3617"/>
                    <a:pt x="41795" y="-722"/>
                    <a:pt x="45011" y="101"/>
                  </a:cubicBezTo>
                  <a:cubicBezTo>
                    <a:pt x="48003" y="924"/>
                    <a:pt x="50771" y="4514"/>
                    <a:pt x="50995" y="12518"/>
                  </a:cubicBezTo>
                  <a:cubicBezTo>
                    <a:pt x="51818" y="22167"/>
                    <a:pt x="42393" y="33462"/>
                    <a:pt x="35212" y="38773"/>
                  </a:cubicBezTo>
                  <a:cubicBezTo>
                    <a:pt x="20327" y="50666"/>
                    <a:pt x="3647" y="55602"/>
                    <a:pt x="506" y="49544"/>
                  </a:cubicBezTo>
                  <a:close/>
                </a:path>
              </a:pathLst>
            </a:custGeom>
            <a:solidFill>
              <a:srgbClr val="F9F3A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9" name="Freeform: Shape 1568">
              <a:extLst>
                <a:ext uri="{FF2B5EF4-FFF2-40B4-BE49-F238E27FC236}">
                  <a16:creationId xmlns:a16="http://schemas.microsoft.com/office/drawing/2014/main" id="{43495D44-4E5A-7D92-7724-BB105FCE192A}"/>
                </a:ext>
              </a:extLst>
            </p:cNvPr>
            <p:cNvSpPr/>
            <p:nvPr/>
          </p:nvSpPr>
          <p:spPr>
            <a:xfrm>
              <a:off x="2046814" y="3627565"/>
              <a:ext cx="20891" cy="16655"/>
            </a:xfrm>
            <a:custGeom>
              <a:avLst/>
              <a:gdLst>
                <a:gd name="connsiteX0" fmla="*/ 173 w 20891"/>
                <a:gd name="connsiteY0" fmla="*/ 16220 h 16655"/>
                <a:gd name="connsiteX1" fmla="*/ 8551 w 20891"/>
                <a:gd name="connsiteY1" fmla="*/ 5748 h 16655"/>
                <a:gd name="connsiteX2" fmla="*/ 20668 w 20891"/>
                <a:gd name="connsiteY2" fmla="*/ 362 h 16655"/>
                <a:gd name="connsiteX3" fmla="*/ 12515 w 20891"/>
                <a:gd name="connsiteY3" fmla="*/ 11208 h 16655"/>
                <a:gd name="connsiteX4" fmla="*/ 173 w 20891"/>
                <a:gd name="connsiteY4" fmla="*/ 16145 h 1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1" h="16655">
                  <a:moveTo>
                    <a:pt x="173" y="16220"/>
                  </a:moveTo>
                  <a:cubicBezTo>
                    <a:pt x="-874" y="14649"/>
                    <a:pt x="2941" y="10086"/>
                    <a:pt x="8551" y="5748"/>
                  </a:cubicBezTo>
                  <a:cubicBezTo>
                    <a:pt x="14236" y="1559"/>
                    <a:pt x="19471" y="-984"/>
                    <a:pt x="20668" y="362"/>
                  </a:cubicBezTo>
                  <a:cubicBezTo>
                    <a:pt x="21865" y="1858"/>
                    <a:pt x="18125" y="7094"/>
                    <a:pt x="12515" y="11208"/>
                  </a:cubicBezTo>
                  <a:cubicBezTo>
                    <a:pt x="6980" y="15547"/>
                    <a:pt x="1146" y="17716"/>
                    <a:pt x="173" y="16145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0" name="Freeform: Shape 1569">
              <a:extLst>
                <a:ext uri="{FF2B5EF4-FFF2-40B4-BE49-F238E27FC236}">
                  <a16:creationId xmlns:a16="http://schemas.microsoft.com/office/drawing/2014/main" id="{8AD02490-4273-502D-5811-053B2DA8C559}"/>
                </a:ext>
              </a:extLst>
            </p:cNvPr>
            <p:cNvSpPr/>
            <p:nvPr/>
          </p:nvSpPr>
          <p:spPr>
            <a:xfrm>
              <a:off x="1972594" y="3645417"/>
              <a:ext cx="63374" cy="34814"/>
            </a:xfrm>
            <a:custGeom>
              <a:avLst/>
              <a:gdLst>
                <a:gd name="connsiteX0" fmla="*/ 43 w 63374"/>
                <a:gd name="connsiteY0" fmla="*/ 28363 h 34814"/>
                <a:gd name="connsiteX1" fmla="*/ 28317 w 63374"/>
                <a:gd name="connsiteY1" fmla="*/ 7718 h 34814"/>
                <a:gd name="connsiteX2" fmla="*/ 62725 w 63374"/>
                <a:gd name="connsiteY2" fmla="*/ 2707 h 34814"/>
                <a:gd name="connsiteX3" fmla="*/ 36994 w 63374"/>
                <a:gd name="connsiteY3" fmla="*/ 30083 h 34814"/>
                <a:gd name="connsiteX4" fmla="*/ 118 w 63374"/>
                <a:gd name="connsiteY4" fmla="*/ 28438 h 3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74" h="34814">
                  <a:moveTo>
                    <a:pt x="43" y="28363"/>
                  </a:moveTo>
                  <a:cubicBezTo>
                    <a:pt x="-855" y="21781"/>
                    <a:pt x="12460" y="14375"/>
                    <a:pt x="28317" y="7718"/>
                  </a:cubicBezTo>
                  <a:cubicBezTo>
                    <a:pt x="44474" y="1061"/>
                    <a:pt x="59209" y="-2978"/>
                    <a:pt x="62725" y="2707"/>
                  </a:cubicBezTo>
                  <a:cubicBezTo>
                    <a:pt x="66166" y="8167"/>
                    <a:pt x="55694" y="22229"/>
                    <a:pt x="36994" y="30083"/>
                  </a:cubicBezTo>
                  <a:cubicBezTo>
                    <a:pt x="17920" y="38012"/>
                    <a:pt x="941" y="34945"/>
                    <a:pt x="118" y="28438"/>
                  </a:cubicBezTo>
                  <a:close/>
                </a:path>
              </a:pathLst>
            </a:custGeom>
            <a:solidFill>
              <a:srgbClr val="F9F3A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1" name="Freeform: Shape 1570">
              <a:extLst>
                <a:ext uri="{FF2B5EF4-FFF2-40B4-BE49-F238E27FC236}">
                  <a16:creationId xmlns:a16="http://schemas.microsoft.com/office/drawing/2014/main" id="{CD371FD5-3A97-7E83-8ED6-06AE0C707C0B}"/>
                </a:ext>
              </a:extLst>
            </p:cNvPr>
            <p:cNvSpPr/>
            <p:nvPr/>
          </p:nvSpPr>
          <p:spPr>
            <a:xfrm>
              <a:off x="1985101" y="3664916"/>
              <a:ext cx="24489" cy="10742"/>
            </a:xfrm>
            <a:custGeom>
              <a:avLst/>
              <a:gdLst>
                <a:gd name="connsiteX0" fmla="*/ 27 w 24489"/>
                <a:gd name="connsiteY0" fmla="*/ 9387 h 10742"/>
                <a:gd name="connsiteX1" fmla="*/ 11322 w 24489"/>
                <a:gd name="connsiteY1" fmla="*/ 2356 h 10742"/>
                <a:gd name="connsiteX2" fmla="*/ 24411 w 24489"/>
                <a:gd name="connsiteY2" fmla="*/ 860 h 10742"/>
                <a:gd name="connsiteX3" fmla="*/ 13491 w 24489"/>
                <a:gd name="connsiteY3" fmla="*/ 8863 h 10742"/>
                <a:gd name="connsiteX4" fmla="*/ 102 w 24489"/>
                <a:gd name="connsiteY4" fmla="*/ 9312 h 1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89" h="10742">
                  <a:moveTo>
                    <a:pt x="27" y="9387"/>
                  </a:moveTo>
                  <a:cubicBezTo>
                    <a:pt x="-422" y="7368"/>
                    <a:pt x="4814" y="4974"/>
                    <a:pt x="11322" y="2356"/>
                  </a:cubicBezTo>
                  <a:cubicBezTo>
                    <a:pt x="17979" y="187"/>
                    <a:pt x="23663" y="-860"/>
                    <a:pt x="24411" y="860"/>
                  </a:cubicBezTo>
                  <a:cubicBezTo>
                    <a:pt x="25160" y="2655"/>
                    <a:pt x="20447" y="6619"/>
                    <a:pt x="13491" y="8863"/>
                  </a:cubicBezTo>
                  <a:cubicBezTo>
                    <a:pt x="6609" y="11556"/>
                    <a:pt x="476" y="11033"/>
                    <a:pt x="102" y="9312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2" name="Freeform: Shape 1571">
              <a:extLst>
                <a:ext uri="{FF2B5EF4-FFF2-40B4-BE49-F238E27FC236}">
                  <a16:creationId xmlns:a16="http://schemas.microsoft.com/office/drawing/2014/main" id="{DB2DDCFA-1D92-9F7E-5044-41496466050B}"/>
                </a:ext>
              </a:extLst>
            </p:cNvPr>
            <p:cNvSpPr/>
            <p:nvPr/>
          </p:nvSpPr>
          <p:spPr>
            <a:xfrm>
              <a:off x="1906036" y="3660478"/>
              <a:ext cx="66647" cy="27016"/>
            </a:xfrm>
            <a:custGeom>
              <a:avLst/>
              <a:gdLst>
                <a:gd name="connsiteX0" fmla="*/ 29 w 66647"/>
                <a:gd name="connsiteY0" fmla="*/ 5821 h 27016"/>
                <a:gd name="connsiteX1" fmla="*/ 34960 w 66647"/>
                <a:gd name="connsiteY1" fmla="*/ 2530 h 27016"/>
                <a:gd name="connsiteX2" fmla="*/ 66600 w 66647"/>
                <a:gd name="connsiteY2" fmla="*/ 13376 h 27016"/>
                <a:gd name="connsiteX3" fmla="*/ 30846 w 66647"/>
                <a:gd name="connsiteY3" fmla="*/ 26241 h 27016"/>
                <a:gd name="connsiteX4" fmla="*/ 29 w 66647"/>
                <a:gd name="connsiteY4" fmla="*/ 5821 h 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47" h="27016">
                  <a:moveTo>
                    <a:pt x="29" y="5821"/>
                  </a:moveTo>
                  <a:cubicBezTo>
                    <a:pt x="852" y="-1135"/>
                    <a:pt x="18803" y="-1360"/>
                    <a:pt x="34960" y="2530"/>
                  </a:cubicBezTo>
                  <a:cubicBezTo>
                    <a:pt x="49471" y="5447"/>
                    <a:pt x="65703" y="6420"/>
                    <a:pt x="66600" y="13376"/>
                  </a:cubicBezTo>
                  <a:cubicBezTo>
                    <a:pt x="67573" y="19285"/>
                    <a:pt x="53585" y="29981"/>
                    <a:pt x="30846" y="26241"/>
                  </a:cubicBezTo>
                  <a:cubicBezTo>
                    <a:pt x="10501" y="21379"/>
                    <a:pt x="-644" y="12179"/>
                    <a:pt x="29" y="5821"/>
                  </a:cubicBezTo>
                  <a:close/>
                </a:path>
              </a:pathLst>
            </a:custGeom>
            <a:solidFill>
              <a:srgbClr val="F9F3A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3" name="Freeform: Shape 1572">
              <a:extLst>
                <a:ext uri="{FF2B5EF4-FFF2-40B4-BE49-F238E27FC236}">
                  <a16:creationId xmlns:a16="http://schemas.microsoft.com/office/drawing/2014/main" id="{7D191966-CEDB-DC96-6A17-AA93085D5645}"/>
                </a:ext>
              </a:extLst>
            </p:cNvPr>
            <p:cNvSpPr/>
            <p:nvPr/>
          </p:nvSpPr>
          <p:spPr>
            <a:xfrm>
              <a:off x="1916958" y="3670980"/>
              <a:ext cx="24939" cy="9289"/>
            </a:xfrm>
            <a:custGeom>
              <a:avLst/>
              <a:gdLst>
                <a:gd name="connsiteX0" fmla="*/ 28 w 24939"/>
                <a:gd name="connsiteY0" fmla="*/ 1303 h 9289"/>
                <a:gd name="connsiteX1" fmla="*/ 13043 w 24939"/>
                <a:gd name="connsiteY1" fmla="*/ 1453 h 9289"/>
                <a:gd name="connsiteX2" fmla="*/ 24936 w 24939"/>
                <a:gd name="connsiteY2" fmla="*/ 7437 h 9289"/>
                <a:gd name="connsiteX3" fmla="*/ 11472 w 24939"/>
                <a:gd name="connsiteY3" fmla="*/ 8110 h 9289"/>
                <a:gd name="connsiteX4" fmla="*/ 28 w 24939"/>
                <a:gd name="connsiteY4" fmla="*/ 1303 h 9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39" h="9289">
                  <a:moveTo>
                    <a:pt x="28" y="1303"/>
                  </a:moveTo>
                  <a:cubicBezTo>
                    <a:pt x="551" y="-567"/>
                    <a:pt x="6311" y="-342"/>
                    <a:pt x="13043" y="1453"/>
                  </a:cubicBezTo>
                  <a:cubicBezTo>
                    <a:pt x="19775" y="3173"/>
                    <a:pt x="25086" y="5791"/>
                    <a:pt x="24936" y="7437"/>
                  </a:cubicBezTo>
                  <a:cubicBezTo>
                    <a:pt x="24637" y="9531"/>
                    <a:pt x="18503" y="9980"/>
                    <a:pt x="11472" y="8110"/>
                  </a:cubicBezTo>
                  <a:cubicBezTo>
                    <a:pt x="4591" y="6315"/>
                    <a:pt x="-421" y="3173"/>
                    <a:pt x="28" y="1303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4" name="Freeform: Shape 1573">
              <a:extLst>
                <a:ext uri="{FF2B5EF4-FFF2-40B4-BE49-F238E27FC236}">
                  <a16:creationId xmlns:a16="http://schemas.microsoft.com/office/drawing/2014/main" id="{56435D0A-D5DF-0584-BAD7-8ABD487BAF4E}"/>
                </a:ext>
              </a:extLst>
            </p:cNvPr>
            <p:cNvSpPr/>
            <p:nvPr/>
          </p:nvSpPr>
          <p:spPr>
            <a:xfrm>
              <a:off x="1895457" y="3638192"/>
              <a:ext cx="75890" cy="27284"/>
            </a:xfrm>
            <a:custGeom>
              <a:avLst/>
              <a:gdLst>
                <a:gd name="connsiteX0" fmla="*/ 75758 w 75890"/>
                <a:gd name="connsiteY0" fmla="*/ 7463 h 27284"/>
                <a:gd name="connsiteX1" fmla="*/ 38359 w 75890"/>
                <a:gd name="connsiteY1" fmla="*/ 27061 h 27284"/>
                <a:gd name="connsiteX2" fmla="*/ 1108 w 75890"/>
                <a:gd name="connsiteY2" fmla="*/ 5294 h 27284"/>
                <a:gd name="connsiteX3" fmla="*/ 37536 w 75890"/>
                <a:gd name="connsiteY3" fmla="*/ 208 h 27284"/>
                <a:gd name="connsiteX4" fmla="*/ 75758 w 75890"/>
                <a:gd name="connsiteY4" fmla="*/ 7463 h 2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890" h="27284">
                  <a:moveTo>
                    <a:pt x="75758" y="7463"/>
                  </a:moveTo>
                  <a:cubicBezTo>
                    <a:pt x="77479" y="14120"/>
                    <a:pt x="62294" y="26013"/>
                    <a:pt x="38359" y="27061"/>
                  </a:cubicBezTo>
                  <a:cubicBezTo>
                    <a:pt x="14198" y="29529"/>
                    <a:pt x="-4875" y="10904"/>
                    <a:pt x="1108" y="5294"/>
                  </a:cubicBezTo>
                  <a:cubicBezTo>
                    <a:pt x="6419" y="-92"/>
                    <a:pt x="18312" y="1704"/>
                    <a:pt x="37536" y="208"/>
                  </a:cubicBezTo>
                  <a:cubicBezTo>
                    <a:pt x="56086" y="-391"/>
                    <a:pt x="73963" y="-166"/>
                    <a:pt x="75758" y="7463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5" name="Freeform: Shape 1574">
              <a:extLst>
                <a:ext uri="{FF2B5EF4-FFF2-40B4-BE49-F238E27FC236}">
                  <a16:creationId xmlns:a16="http://schemas.microsoft.com/office/drawing/2014/main" id="{8C1E51D8-AE5B-F469-F40C-62D66498921B}"/>
                </a:ext>
              </a:extLst>
            </p:cNvPr>
            <p:cNvSpPr/>
            <p:nvPr/>
          </p:nvSpPr>
          <p:spPr>
            <a:xfrm>
              <a:off x="1929551" y="3643303"/>
              <a:ext cx="27700" cy="8323"/>
            </a:xfrm>
            <a:custGeom>
              <a:avLst/>
              <a:gdLst>
                <a:gd name="connsiteX0" fmla="*/ 27676 w 27700"/>
                <a:gd name="connsiteY0" fmla="*/ 1978 h 8323"/>
                <a:gd name="connsiteX1" fmla="*/ 14287 w 27700"/>
                <a:gd name="connsiteY1" fmla="*/ 8037 h 8323"/>
                <a:gd name="connsiteX2" fmla="*/ 1 w 27700"/>
                <a:gd name="connsiteY2" fmla="*/ 5120 h 8323"/>
                <a:gd name="connsiteX3" fmla="*/ 13465 w 27700"/>
                <a:gd name="connsiteY3" fmla="*/ 408 h 8323"/>
                <a:gd name="connsiteX4" fmla="*/ 27676 w 27700"/>
                <a:gd name="connsiteY4" fmla="*/ 1978 h 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00" h="8323">
                  <a:moveTo>
                    <a:pt x="27676" y="1978"/>
                  </a:moveTo>
                  <a:cubicBezTo>
                    <a:pt x="28125" y="4073"/>
                    <a:pt x="22216" y="7139"/>
                    <a:pt x="14287" y="8037"/>
                  </a:cubicBezTo>
                  <a:cubicBezTo>
                    <a:pt x="6433" y="9084"/>
                    <a:pt x="-74" y="7065"/>
                    <a:pt x="1" y="5120"/>
                  </a:cubicBezTo>
                  <a:cubicBezTo>
                    <a:pt x="1" y="2801"/>
                    <a:pt x="5985" y="1380"/>
                    <a:pt x="13465" y="408"/>
                  </a:cubicBezTo>
                  <a:cubicBezTo>
                    <a:pt x="20945" y="-415"/>
                    <a:pt x="27228" y="-41"/>
                    <a:pt x="27676" y="1978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6" name="Freeform: Shape 1575">
              <a:extLst>
                <a:ext uri="{FF2B5EF4-FFF2-40B4-BE49-F238E27FC236}">
                  <a16:creationId xmlns:a16="http://schemas.microsoft.com/office/drawing/2014/main" id="{484849AE-E5B5-AF91-A925-4DFF5C673C60}"/>
                </a:ext>
              </a:extLst>
            </p:cNvPr>
            <p:cNvSpPr/>
            <p:nvPr/>
          </p:nvSpPr>
          <p:spPr>
            <a:xfrm>
              <a:off x="1971102" y="3608564"/>
              <a:ext cx="69378" cy="43227"/>
            </a:xfrm>
            <a:custGeom>
              <a:avLst/>
              <a:gdLst>
                <a:gd name="connsiteX0" fmla="*/ 67657 w 69378"/>
                <a:gd name="connsiteY0" fmla="*/ 1336 h 43227"/>
                <a:gd name="connsiteX1" fmla="*/ 41777 w 69378"/>
                <a:gd name="connsiteY1" fmla="*/ 36268 h 43227"/>
                <a:gd name="connsiteX2" fmla="*/ 114 w 69378"/>
                <a:gd name="connsiteY2" fmla="*/ 37091 h 43227"/>
                <a:gd name="connsiteX3" fmla="*/ 30856 w 69378"/>
                <a:gd name="connsiteY3" fmla="*/ 11883 h 43227"/>
                <a:gd name="connsiteX4" fmla="*/ 67657 w 69378"/>
                <a:gd name="connsiteY4" fmla="*/ 1411 h 4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78" h="43227">
                  <a:moveTo>
                    <a:pt x="67657" y="1336"/>
                  </a:moveTo>
                  <a:cubicBezTo>
                    <a:pt x="73716" y="5525"/>
                    <a:pt x="63469" y="26544"/>
                    <a:pt x="41777" y="36268"/>
                  </a:cubicBezTo>
                  <a:cubicBezTo>
                    <a:pt x="20758" y="46590"/>
                    <a:pt x="1535" y="44196"/>
                    <a:pt x="114" y="37091"/>
                  </a:cubicBezTo>
                  <a:cubicBezTo>
                    <a:pt x="-1457" y="29685"/>
                    <a:pt x="13503" y="20485"/>
                    <a:pt x="30856" y="11883"/>
                  </a:cubicBezTo>
                  <a:cubicBezTo>
                    <a:pt x="48658" y="3880"/>
                    <a:pt x="61673" y="-3077"/>
                    <a:pt x="67657" y="1411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35D40802-639D-F72A-063C-05CEC1299882}"/>
                </a:ext>
              </a:extLst>
            </p:cNvPr>
            <p:cNvSpPr/>
            <p:nvPr/>
          </p:nvSpPr>
          <p:spPr>
            <a:xfrm>
              <a:off x="2002544" y="3616167"/>
              <a:ext cx="24333" cy="15856"/>
            </a:xfrm>
            <a:custGeom>
              <a:avLst/>
              <a:gdLst>
                <a:gd name="connsiteX0" fmla="*/ 24098 w 24333"/>
                <a:gd name="connsiteY0" fmla="*/ 541 h 15856"/>
                <a:gd name="connsiteX1" fmla="*/ 14374 w 24333"/>
                <a:gd name="connsiteY1" fmla="*/ 11761 h 15856"/>
                <a:gd name="connsiteX2" fmla="*/ 88 w 24333"/>
                <a:gd name="connsiteY2" fmla="*/ 14977 h 15856"/>
                <a:gd name="connsiteX3" fmla="*/ 10709 w 24333"/>
                <a:gd name="connsiteY3" fmla="*/ 5103 h 15856"/>
                <a:gd name="connsiteX4" fmla="*/ 24098 w 24333"/>
                <a:gd name="connsiteY4" fmla="*/ 541 h 1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33" h="15856">
                  <a:moveTo>
                    <a:pt x="24098" y="541"/>
                  </a:moveTo>
                  <a:cubicBezTo>
                    <a:pt x="25370" y="2112"/>
                    <a:pt x="21405" y="7871"/>
                    <a:pt x="14374" y="11761"/>
                  </a:cubicBezTo>
                  <a:cubicBezTo>
                    <a:pt x="7493" y="15875"/>
                    <a:pt x="835" y="16772"/>
                    <a:pt x="88" y="14977"/>
                  </a:cubicBezTo>
                  <a:cubicBezTo>
                    <a:pt x="-735" y="12883"/>
                    <a:pt x="4351" y="8918"/>
                    <a:pt x="10709" y="5103"/>
                  </a:cubicBezTo>
                  <a:cubicBezTo>
                    <a:pt x="17291" y="1438"/>
                    <a:pt x="22752" y="-1180"/>
                    <a:pt x="24098" y="541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8" name="Freeform: Shape 1577">
              <a:extLst>
                <a:ext uri="{FF2B5EF4-FFF2-40B4-BE49-F238E27FC236}">
                  <a16:creationId xmlns:a16="http://schemas.microsoft.com/office/drawing/2014/main" id="{1683A4ED-702B-E516-C8C8-3591790394AD}"/>
                </a:ext>
              </a:extLst>
            </p:cNvPr>
            <p:cNvSpPr/>
            <p:nvPr/>
          </p:nvSpPr>
          <p:spPr>
            <a:xfrm>
              <a:off x="1898862" y="3600366"/>
              <a:ext cx="85939" cy="34338"/>
            </a:xfrm>
            <a:custGeom>
              <a:avLst/>
              <a:gdLst>
                <a:gd name="connsiteX0" fmla="*/ 22 w 85939"/>
                <a:gd name="connsiteY0" fmla="*/ 26738 h 34338"/>
                <a:gd name="connsiteX1" fmla="*/ 40264 w 85939"/>
                <a:gd name="connsiteY1" fmla="*/ 4971 h 34338"/>
                <a:gd name="connsiteX2" fmla="*/ 85743 w 85939"/>
                <a:gd name="connsiteY2" fmla="*/ 4971 h 34338"/>
                <a:gd name="connsiteX3" fmla="*/ 46473 w 85939"/>
                <a:gd name="connsiteY3" fmla="*/ 31077 h 34338"/>
                <a:gd name="connsiteX4" fmla="*/ 22 w 85939"/>
                <a:gd name="connsiteY4" fmla="*/ 26663 h 3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39" h="34338">
                  <a:moveTo>
                    <a:pt x="22" y="26738"/>
                  </a:moveTo>
                  <a:cubicBezTo>
                    <a:pt x="-726" y="19109"/>
                    <a:pt x="17376" y="10881"/>
                    <a:pt x="40264" y="4971"/>
                  </a:cubicBezTo>
                  <a:cubicBezTo>
                    <a:pt x="63228" y="-1162"/>
                    <a:pt x="83424" y="-2134"/>
                    <a:pt x="85743" y="4971"/>
                  </a:cubicBezTo>
                  <a:cubicBezTo>
                    <a:pt x="87987" y="11853"/>
                    <a:pt x="70857" y="24494"/>
                    <a:pt x="46473" y="31077"/>
                  </a:cubicBezTo>
                  <a:cubicBezTo>
                    <a:pt x="21939" y="37360"/>
                    <a:pt x="621" y="33844"/>
                    <a:pt x="22" y="26663"/>
                  </a:cubicBezTo>
                  <a:close/>
                </a:path>
              </a:pathLst>
            </a:custGeom>
            <a:solidFill>
              <a:srgbClr val="ECEB9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9" name="Freeform: Shape 1578">
              <a:extLst>
                <a:ext uri="{FF2B5EF4-FFF2-40B4-BE49-F238E27FC236}">
                  <a16:creationId xmlns:a16="http://schemas.microsoft.com/office/drawing/2014/main" id="{74D0C72A-7374-D8ED-BB61-2CDF786DF8B0}"/>
                </a:ext>
              </a:extLst>
            </p:cNvPr>
            <p:cNvSpPr/>
            <p:nvPr/>
          </p:nvSpPr>
          <p:spPr>
            <a:xfrm>
              <a:off x="1914957" y="3619246"/>
              <a:ext cx="32425" cy="10587"/>
            </a:xfrm>
            <a:custGeom>
              <a:avLst/>
              <a:gdLst>
                <a:gd name="connsiteX0" fmla="*/ 9 w 32425"/>
                <a:gd name="connsiteY0" fmla="*/ 8756 h 10587"/>
                <a:gd name="connsiteX1" fmla="*/ 15493 w 32425"/>
                <a:gd name="connsiteY1" fmla="*/ 1576 h 10587"/>
                <a:gd name="connsiteX2" fmla="*/ 32398 w 32425"/>
                <a:gd name="connsiteY2" fmla="*/ 1351 h 10587"/>
                <a:gd name="connsiteX3" fmla="*/ 17064 w 32425"/>
                <a:gd name="connsiteY3" fmla="*/ 9131 h 10587"/>
                <a:gd name="connsiteX4" fmla="*/ 9 w 32425"/>
                <a:gd name="connsiteY4" fmla="*/ 8756 h 1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25" h="10587">
                  <a:moveTo>
                    <a:pt x="9" y="8756"/>
                  </a:moveTo>
                  <a:cubicBezTo>
                    <a:pt x="-290" y="6662"/>
                    <a:pt x="6666" y="3820"/>
                    <a:pt x="15493" y="1576"/>
                  </a:cubicBezTo>
                  <a:cubicBezTo>
                    <a:pt x="24394" y="-369"/>
                    <a:pt x="31949" y="-594"/>
                    <a:pt x="32398" y="1351"/>
                  </a:cubicBezTo>
                  <a:cubicBezTo>
                    <a:pt x="32921" y="3521"/>
                    <a:pt x="26114" y="7111"/>
                    <a:pt x="17064" y="9131"/>
                  </a:cubicBezTo>
                  <a:cubicBezTo>
                    <a:pt x="8088" y="11374"/>
                    <a:pt x="383" y="10851"/>
                    <a:pt x="9" y="8756"/>
                  </a:cubicBezTo>
                  <a:close/>
                </a:path>
              </a:pathLst>
            </a:custGeom>
            <a:solidFill>
              <a:srgbClr val="FFFFF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0" name="Freeform: Shape 1579">
              <a:extLst>
                <a:ext uri="{FF2B5EF4-FFF2-40B4-BE49-F238E27FC236}">
                  <a16:creationId xmlns:a16="http://schemas.microsoft.com/office/drawing/2014/main" id="{5F77129A-0601-CBB8-93DA-C750AB1956C6}"/>
                </a:ext>
              </a:extLst>
            </p:cNvPr>
            <p:cNvSpPr/>
            <p:nvPr/>
          </p:nvSpPr>
          <p:spPr>
            <a:xfrm>
              <a:off x="1546716" y="3504800"/>
              <a:ext cx="306839" cy="207202"/>
            </a:xfrm>
            <a:custGeom>
              <a:avLst/>
              <a:gdLst>
                <a:gd name="connsiteX0" fmla="*/ 22751 w 306839"/>
                <a:gd name="connsiteY0" fmla="*/ 10854 h 207202"/>
                <a:gd name="connsiteX1" fmla="*/ 94559 w 306839"/>
                <a:gd name="connsiteY1" fmla="*/ 22074 h 207202"/>
                <a:gd name="connsiteX2" fmla="*/ 306840 w 306839"/>
                <a:gd name="connsiteY2" fmla="*/ 207203 h 207202"/>
                <a:gd name="connsiteX3" fmla="*/ 22751 w 306839"/>
                <a:gd name="connsiteY3" fmla="*/ 10854 h 20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839" h="207202">
                  <a:moveTo>
                    <a:pt x="22751" y="10854"/>
                  </a:moveTo>
                  <a:cubicBezTo>
                    <a:pt x="68229" y="-17046"/>
                    <a:pt x="122758" y="17062"/>
                    <a:pt x="94559" y="22074"/>
                  </a:cubicBezTo>
                  <a:cubicBezTo>
                    <a:pt x="-87653" y="54612"/>
                    <a:pt x="239296" y="202715"/>
                    <a:pt x="306840" y="207203"/>
                  </a:cubicBezTo>
                  <a:cubicBezTo>
                    <a:pt x="229647" y="207203"/>
                    <a:pt x="-86606" y="77051"/>
                    <a:pt x="22751" y="10854"/>
                  </a:cubicBezTo>
                  <a:close/>
                </a:path>
              </a:pathLst>
            </a:custGeom>
            <a:gradFill>
              <a:gsLst>
                <a:gs pos="2000">
                  <a:srgbClr val="EAF6FE"/>
                </a:gs>
                <a:gs pos="29000">
                  <a:srgbClr val="F3F5D1"/>
                </a:gs>
                <a:gs pos="60000">
                  <a:srgbClr val="FFF499"/>
                </a:gs>
              </a:gsLst>
              <a:lin ang="2088004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1" name="Freeform: Shape 1580">
              <a:extLst>
                <a:ext uri="{FF2B5EF4-FFF2-40B4-BE49-F238E27FC236}">
                  <a16:creationId xmlns:a16="http://schemas.microsoft.com/office/drawing/2014/main" id="{D32A43EE-9A01-A92B-C2C3-6FBB61B22FCA}"/>
                </a:ext>
              </a:extLst>
            </p:cNvPr>
            <p:cNvSpPr/>
            <p:nvPr/>
          </p:nvSpPr>
          <p:spPr>
            <a:xfrm>
              <a:off x="1735283" y="3683163"/>
              <a:ext cx="999785" cy="575248"/>
            </a:xfrm>
            <a:custGeom>
              <a:avLst/>
              <a:gdLst>
                <a:gd name="connsiteX0" fmla="*/ 127100 w 999785"/>
                <a:gd name="connsiteY0" fmla="*/ 413832 h 575248"/>
                <a:gd name="connsiteX1" fmla="*/ 340353 w 999785"/>
                <a:gd name="connsiteY1" fmla="*/ 67435 h 575248"/>
                <a:gd name="connsiteX2" fmla="*/ 853552 w 999785"/>
                <a:gd name="connsiteY2" fmla="*/ 203645 h 575248"/>
                <a:gd name="connsiteX3" fmla="*/ 999785 w 999785"/>
                <a:gd name="connsiteY3" fmla="*/ 288991 h 575248"/>
                <a:gd name="connsiteX4" fmla="*/ 972259 w 999785"/>
                <a:gd name="connsiteY4" fmla="*/ 236407 h 575248"/>
                <a:gd name="connsiteX5" fmla="*/ 306020 w 999785"/>
                <a:gd name="connsiteY5" fmla="*/ 12308 h 575248"/>
                <a:gd name="connsiteX6" fmla="*/ 39360 w 999785"/>
                <a:gd name="connsiteY6" fmla="*/ 436571 h 575248"/>
                <a:gd name="connsiteX7" fmla="*/ 301756 w 999785"/>
                <a:gd name="connsiteY7" fmla="*/ 575249 h 575248"/>
                <a:gd name="connsiteX8" fmla="*/ 271986 w 999785"/>
                <a:gd name="connsiteY8" fmla="*/ 519897 h 575248"/>
                <a:gd name="connsiteX9" fmla="*/ 127100 w 999785"/>
                <a:gd name="connsiteY9" fmla="*/ 413832 h 57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9785" h="575248">
                  <a:moveTo>
                    <a:pt x="127100" y="413832"/>
                  </a:moveTo>
                  <a:cubicBezTo>
                    <a:pt x="37340" y="282484"/>
                    <a:pt x="131513" y="119271"/>
                    <a:pt x="340353" y="67435"/>
                  </a:cubicBezTo>
                  <a:cubicBezTo>
                    <a:pt x="531690" y="28764"/>
                    <a:pt x="746813" y="86659"/>
                    <a:pt x="853552" y="203645"/>
                  </a:cubicBezTo>
                  <a:cubicBezTo>
                    <a:pt x="902920" y="225935"/>
                    <a:pt x="956177" y="263260"/>
                    <a:pt x="999785" y="288991"/>
                  </a:cubicBezTo>
                  <a:cubicBezTo>
                    <a:pt x="993577" y="271862"/>
                    <a:pt x="984526" y="254284"/>
                    <a:pt x="972259" y="236407"/>
                  </a:cubicBezTo>
                  <a:cubicBezTo>
                    <a:pt x="864548" y="73718"/>
                    <a:pt x="564377" y="-38406"/>
                    <a:pt x="306020" y="12308"/>
                  </a:cubicBezTo>
                  <a:cubicBezTo>
                    <a:pt x="50056" y="77758"/>
                    <a:pt x="-67379" y="279566"/>
                    <a:pt x="39360" y="436571"/>
                  </a:cubicBezTo>
                  <a:cubicBezTo>
                    <a:pt x="90971" y="508528"/>
                    <a:pt x="187089" y="555203"/>
                    <a:pt x="301756" y="575249"/>
                  </a:cubicBezTo>
                  <a:cubicBezTo>
                    <a:pt x="292032" y="557671"/>
                    <a:pt x="278045" y="540991"/>
                    <a:pt x="271986" y="519897"/>
                  </a:cubicBezTo>
                  <a:cubicBezTo>
                    <a:pt x="207285" y="497607"/>
                    <a:pt x="159862" y="459833"/>
                    <a:pt x="127100" y="413832"/>
                  </a:cubicBezTo>
                  <a:close/>
                </a:path>
              </a:pathLst>
            </a:custGeom>
            <a:gradFill>
              <a:gsLst>
                <a:gs pos="0">
                  <a:srgbClr val="EB588E"/>
                </a:gs>
                <a:gs pos="15000">
                  <a:srgbClr val="D24B7D"/>
                </a:gs>
                <a:gs pos="38000">
                  <a:srgbClr val="B13C67"/>
                </a:gs>
                <a:gs pos="61000">
                  <a:srgbClr val="9A3157"/>
                </a:gs>
                <a:gs pos="82000">
                  <a:srgbClr val="8C2A4E"/>
                </a:gs>
                <a:gs pos="100000">
                  <a:srgbClr val="88284B"/>
                </a:gs>
              </a:gsLst>
              <a:lin ang="1527734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2" name="Freeform: Shape 1581">
              <a:extLst>
                <a:ext uri="{FF2B5EF4-FFF2-40B4-BE49-F238E27FC236}">
                  <a16:creationId xmlns:a16="http://schemas.microsoft.com/office/drawing/2014/main" id="{6CFE72E5-0537-9129-D192-D8B9FBCF6197}"/>
                </a:ext>
              </a:extLst>
            </p:cNvPr>
            <p:cNvSpPr/>
            <p:nvPr/>
          </p:nvSpPr>
          <p:spPr>
            <a:xfrm>
              <a:off x="1751746" y="3695702"/>
              <a:ext cx="970531" cy="555380"/>
            </a:xfrm>
            <a:custGeom>
              <a:avLst/>
              <a:gdLst>
                <a:gd name="connsiteX0" fmla="*/ 120136 w 970531"/>
                <a:gd name="connsiteY0" fmla="*/ 397778 h 555380"/>
                <a:gd name="connsiteX1" fmla="*/ 326657 w 970531"/>
                <a:gd name="connsiteY1" fmla="*/ 60731 h 555380"/>
                <a:gd name="connsiteX2" fmla="*/ 819362 w 970531"/>
                <a:gd name="connsiteY2" fmla="*/ 193500 h 555380"/>
                <a:gd name="connsiteX3" fmla="*/ 970531 w 970531"/>
                <a:gd name="connsiteY3" fmla="*/ 268973 h 555380"/>
                <a:gd name="connsiteX4" fmla="*/ 947718 w 970531"/>
                <a:gd name="connsiteY4" fmla="*/ 227983 h 555380"/>
                <a:gd name="connsiteX5" fmla="*/ 299131 w 970531"/>
                <a:gd name="connsiteY5" fmla="*/ 12111 h 555380"/>
                <a:gd name="connsiteX6" fmla="*/ 38006 w 970531"/>
                <a:gd name="connsiteY6" fmla="*/ 422686 h 555380"/>
                <a:gd name="connsiteX7" fmla="*/ 281404 w 970531"/>
                <a:gd name="connsiteY7" fmla="*/ 555380 h 555380"/>
                <a:gd name="connsiteX8" fmla="*/ 259263 w 970531"/>
                <a:gd name="connsiteY8" fmla="*/ 495989 h 555380"/>
                <a:gd name="connsiteX9" fmla="*/ 120136 w 970531"/>
                <a:gd name="connsiteY9" fmla="*/ 397778 h 55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0531" h="555380">
                  <a:moveTo>
                    <a:pt x="120136" y="397778"/>
                  </a:moveTo>
                  <a:cubicBezTo>
                    <a:pt x="32546" y="269571"/>
                    <a:pt x="123726" y="110921"/>
                    <a:pt x="326657" y="60731"/>
                  </a:cubicBezTo>
                  <a:cubicBezTo>
                    <a:pt x="505578" y="24378"/>
                    <a:pt x="711426" y="87285"/>
                    <a:pt x="819362" y="193500"/>
                  </a:cubicBezTo>
                  <a:cubicBezTo>
                    <a:pt x="872245" y="216015"/>
                    <a:pt x="923483" y="241895"/>
                    <a:pt x="970531" y="268973"/>
                  </a:cubicBezTo>
                  <a:cubicBezTo>
                    <a:pt x="964847" y="255509"/>
                    <a:pt x="957217" y="241821"/>
                    <a:pt x="947718" y="227983"/>
                  </a:cubicBezTo>
                  <a:cubicBezTo>
                    <a:pt x="843223" y="70530"/>
                    <a:pt x="550981" y="-37331"/>
                    <a:pt x="299131" y="12111"/>
                  </a:cubicBezTo>
                  <a:cubicBezTo>
                    <a:pt x="49525" y="75541"/>
                    <a:pt x="-65591" y="270544"/>
                    <a:pt x="38006" y="422686"/>
                  </a:cubicBezTo>
                  <a:cubicBezTo>
                    <a:pt x="86327" y="490080"/>
                    <a:pt x="175039" y="534735"/>
                    <a:pt x="281404" y="555380"/>
                  </a:cubicBezTo>
                  <a:cubicBezTo>
                    <a:pt x="272203" y="537354"/>
                    <a:pt x="264723" y="517307"/>
                    <a:pt x="259263" y="495989"/>
                  </a:cubicBezTo>
                  <a:cubicBezTo>
                    <a:pt x="199872" y="473923"/>
                    <a:pt x="150804" y="440862"/>
                    <a:pt x="120136" y="39777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527742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3703DA02-D136-1BEC-8CAA-CFAD8DA99E09}"/>
                </a:ext>
              </a:extLst>
            </p:cNvPr>
            <p:cNvSpPr/>
            <p:nvPr/>
          </p:nvSpPr>
          <p:spPr>
            <a:xfrm>
              <a:off x="2277035" y="3702951"/>
              <a:ext cx="39389" cy="54528"/>
            </a:xfrm>
            <a:custGeom>
              <a:avLst/>
              <a:gdLst>
                <a:gd name="connsiteX0" fmla="*/ 30554 w 39389"/>
                <a:gd name="connsiteY0" fmla="*/ 26180 h 54528"/>
                <a:gd name="connsiteX1" fmla="*/ 38707 w 39389"/>
                <a:gd name="connsiteY1" fmla="*/ 8378 h 54528"/>
                <a:gd name="connsiteX2" fmla="*/ 11405 w 39389"/>
                <a:gd name="connsiteY2" fmla="*/ 0 h 54528"/>
                <a:gd name="connsiteX3" fmla="*/ 6618 w 39389"/>
                <a:gd name="connsiteY3" fmla="*/ 36203 h 54528"/>
                <a:gd name="connsiteX4" fmla="*/ 2429 w 39389"/>
                <a:gd name="connsiteY4" fmla="*/ 49667 h 54528"/>
                <a:gd name="connsiteX5" fmla="*/ 28609 w 39389"/>
                <a:gd name="connsiteY5" fmla="*/ 54529 h 54528"/>
                <a:gd name="connsiteX6" fmla="*/ 30629 w 39389"/>
                <a:gd name="connsiteY6" fmla="*/ 26180 h 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89" h="54528">
                  <a:moveTo>
                    <a:pt x="30554" y="26180"/>
                  </a:moveTo>
                  <a:cubicBezTo>
                    <a:pt x="32424" y="20719"/>
                    <a:pt x="41998" y="14511"/>
                    <a:pt x="38707" y="8378"/>
                  </a:cubicBezTo>
                  <a:cubicBezTo>
                    <a:pt x="35715" y="2693"/>
                    <a:pt x="11405" y="0"/>
                    <a:pt x="11405" y="0"/>
                  </a:cubicBezTo>
                  <a:cubicBezTo>
                    <a:pt x="-12306" y="6582"/>
                    <a:pt x="8638" y="22889"/>
                    <a:pt x="6618" y="36203"/>
                  </a:cubicBezTo>
                  <a:cubicBezTo>
                    <a:pt x="5870" y="40990"/>
                    <a:pt x="3252" y="45179"/>
                    <a:pt x="2429" y="49667"/>
                  </a:cubicBezTo>
                  <a:cubicBezTo>
                    <a:pt x="11181" y="51088"/>
                    <a:pt x="19932" y="52734"/>
                    <a:pt x="28609" y="54529"/>
                  </a:cubicBezTo>
                  <a:cubicBezTo>
                    <a:pt x="29357" y="45029"/>
                    <a:pt x="27487" y="35156"/>
                    <a:pt x="30629" y="2618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14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D1424D85-D59C-265D-B71B-E9906BAEC785}"/>
                </a:ext>
              </a:extLst>
            </p:cNvPr>
            <p:cNvSpPr/>
            <p:nvPr/>
          </p:nvSpPr>
          <p:spPr>
            <a:xfrm>
              <a:off x="2249135" y="3699058"/>
              <a:ext cx="28758" cy="52139"/>
            </a:xfrm>
            <a:custGeom>
              <a:avLst/>
              <a:gdLst>
                <a:gd name="connsiteX0" fmla="*/ 28160 w 28758"/>
                <a:gd name="connsiteY0" fmla="*/ 44659 h 52139"/>
                <a:gd name="connsiteX1" fmla="*/ 26440 w 28758"/>
                <a:gd name="connsiteY1" fmla="*/ 9952 h 52139"/>
                <a:gd name="connsiteX2" fmla="*/ 13125 w 28758"/>
                <a:gd name="connsiteY2" fmla="*/ 303 h 52139"/>
                <a:gd name="connsiteX3" fmla="*/ 1382 w 28758"/>
                <a:gd name="connsiteY3" fmla="*/ 21322 h 52139"/>
                <a:gd name="connsiteX4" fmla="*/ 6693 w 28758"/>
                <a:gd name="connsiteY4" fmla="*/ 43762 h 52139"/>
                <a:gd name="connsiteX5" fmla="*/ 8562 w 28758"/>
                <a:gd name="connsiteY5" fmla="*/ 50195 h 52139"/>
                <a:gd name="connsiteX6" fmla="*/ 22774 w 28758"/>
                <a:gd name="connsiteY6" fmla="*/ 52139 h 52139"/>
                <a:gd name="connsiteX7" fmla="*/ 28235 w 28758"/>
                <a:gd name="connsiteY7" fmla="*/ 44510 h 5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58" h="52139">
                  <a:moveTo>
                    <a:pt x="28160" y="44659"/>
                  </a:moveTo>
                  <a:cubicBezTo>
                    <a:pt x="30180" y="34113"/>
                    <a:pt x="26440" y="9952"/>
                    <a:pt x="26440" y="9952"/>
                  </a:cubicBezTo>
                  <a:cubicBezTo>
                    <a:pt x="26215" y="3968"/>
                    <a:pt x="22101" y="-1342"/>
                    <a:pt x="13125" y="303"/>
                  </a:cubicBezTo>
                  <a:cubicBezTo>
                    <a:pt x="2205" y="2323"/>
                    <a:pt x="3102" y="15338"/>
                    <a:pt x="1382" y="21322"/>
                  </a:cubicBezTo>
                  <a:cubicBezTo>
                    <a:pt x="-2059" y="33290"/>
                    <a:pt x="1382" y="32991"/>
                    <a:pt x="6693" y="43762"/>
                  </a:cubicBezTo>
                  <a:cubicBezTo>
                    <a:pt x="7665" y="45781"/>
                    <a:pt x="8114" y="47951"/>
                    <a:pt x="8562" y="50195"/>
                  </a:cubicBezTo>
                  <a:cubicBezTo>
                    <a:pt x="13350" y="50793"/>
                    <a:pt x="18062" y="51466"/>
                    <a:pt x="22774" y="52139"/>
                  </a:cubicBezTo>
                  <a:cubicBezTo>
                    <a:pt x="25243" y="49970"/>
                    <a:pt x="27636" y="47577"/>
                    <a:pt x="28235" y="4451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154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825868C7-937A-2D8D-2D17-652699CDF4B9}"/>
                </a:ext>
              </a:extLst>
            </p:cNvPr>
            <p:cNvSpPr/>
            <p:nvPr/>
          </p:nvSpPr>
          <p:spPr>
            <a:xfrm>
              <a:off x="2211460" y="3696369"/>
              <a:ext cx="38526" cy="52135"/>
            </a:xfrm>
            <a:custGeom>
              <a:avLst/>
              <a:gdLst>
                <a:gd name="connsiteX0" fmla="*/ 33596 w 38526"/>
                <a:gd name="connsiteY0" fmla="*/ 24609 h 52135"/>
                <a:gd name="connsiteX1" fmla="*/ 37037 w 38526"/>
                <a:gd name="connsiteY1" fmla="*/ 5460 h 52135"/>
                <a:gd name="connsiteX2" fmla="*/ 8688 w 38526"/>
                <a:gd name="connsiteY2" fmla="*/ 0 h 52135"/>
                <a:gd name="connsiteX3" fmla="*/ 12952 w 38526"/>
                <a:gd name="connsiteY3" fmla="*/ 37549 h 52135"/>
                <a:gd name="connsiteX4" fmla="*/ 12204 w 38526"/>
                <a:gd name="connsiteY4" fmla="*/ 49817 h 52135"/>
                <a:gd name="connsiteX5" fmla="*/ 38383 w 38526"/>
                <a:gd name="connsiteY5" fmla="*/ 52135 h 52135"/>
                <a:gd name="connsiteX6" fmla="*/ 33596 w 38526"/>
                <a:gd name="connsiteY6" fmla="*/ 24684 h 5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26" h="52135">
                  <a:moveTo>
                    <a:pt x="33596" y="24609"/>
                  </a:moveTo>
                  <a:cubicBezTo>
                    <a:pt x="34045" y="18849"/>
                    <a:pt x="41675" y="11369"/>
                    <a:pt x="37037" y="5460"/>
                  </a:cubicBezTo>
                  <a:cubicBezTo>
                    <a:pt x="32773" y="0"/>
                    <a:pt x="8688" y="0"/>
                    <a:pt x="8688" y="0"/>
                  </a:cubicBezTo>
                  <a:cubicBezTo>
                    <a:pt x="-12555" y="9425"/>
                    <a:pt x="11680" y="23711"/>
                    <a:pt x="12952" y="37549"/>
                  </a:cubicBezTo>
                  <a:cubicBezTo>
                    <a:pt x="13326" y="41813"/>
                    <a:pt x="12278" y="45777"/>
                    <a:pt x="12204" y="49817"/>
                  </a:cubicBezTo>
                  <a:cubicBezTo>
                    <a:pt x="20955" y="50415"/>
                    <a:pt x="29707" y="51163"/>
                    <a:pt x="38383" y="52135"/>
                  </a:cubicBezTo>
                  <a:cubicBezTo>
                    <a:pt x="36513" y="42935"/>
                    <a:pt x="32848" y="33660"/>
                    <a:pt x="33596" y="2468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2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ECF9CFB4-05E6-AAFE-7C41-25B40C78F4EB}"/>
                </a:ext>
              </a:extLst>
            </p:cNvPr>
            <p:cNvSpPr/>
            <p:nvPr/>
          </p:nvSpPr>
          <p:spPr>
            <a:xfrm>
              <a:off x="2180977" y="3693711"/>
              <a:ext cx="32227" cy="51651"/>
            </a:xfrm>
            <a:custGeom>
              <a:avLst/>
              <a:gdLst>
                <a:gd name="connsiteX0" fmla="*/ 32140 w 32227"/>
                <a:gd name="connsiteY0" fmla="*/ 44322 h 51651"/>
                <a:gd name="connsiteX1" fmla="*/ 21968 w 32227"/>
                <a:gd name="connsiteY1" fmla="*/ 9091 h 51651"/>
                <a:gd name="connsiteX2" fmla="*/ 6783 w 32227"/>
                <a:gd name="connsiteY2" fmla="*/ 788 h 51651"/>
                <a:gd name="connsiteX3" fmla="*/ 650 w 32227"/>
                <a:gd name="connsiteY3" fmla="*/ 23677 h 51651"/>
                <a:gd name="connsiteX4" fmla="*/ 11271 w 32227"/>
                <a:gd name="connsiteY4" fmla="*/ 45893 h 51651"/>
                <a:gd name="connsiteX5" fmla="*/ 14188 w 32227"/>
                <a:gd name="connsiteY5" fmla="*/ 51128 h 51651"/>
                <a:gd name="connsiteX6" fmla="*/ 29522 w 32227"/>
                <a:gd name="connsiteY6" fmla="*/ 51652 h 51651"/>
                <a:gd name="connsiteX7" fmla="*/ 32215 w 32227"/>
                <a:gd name="connsiteY7" fmla="*/ 44322 h 5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27" h="51651">
                  <a:moveTo>
                    <a:pt x="32140" y="44322"/>
                  </a:moveTo>
                  <a:cubicBezTo>
                    <a:pt x="31467" y="33326"/>
                    <a:pt x="21968" y="9091"/>
                    <a:pt x="21968" y="9091"/>
                  </a:cubicBezTo>
                  <a:cubicBezTo>
                    <a:pt x="20247" y="2958"/>
                    <a:pt x="15011" y="-1979"/>
                    <a:pt x="6783" y="788"/>
                  </a:cubicBezTo>
                  <a:cubicBezTo>
                    <a:pt x="-3240" y="4154"/>
                    <a:pt x="874" y="17319"/>
                    <a:pt x="650" y="23677"/>
                  </a:cubicBezTo>
                  <a:cubicBezTo>
                    <a:pt x="276" y="36243"/>
                    <a:pt x="3417" y="35570"/>
                    <a:pt x="11271" y="45893"/>
                  </a:cubicBezTo>
                  <a:cubicBezTo>
                    <a:pt x="12543" y="47538"/>
                    <a:pt x="13366" y="49333"/>
                    <a:pt x="14188" y="51128"/>
                  </a:cubicBezTo>
                  <a:cubicBezTo>
                    <a:pt x="19275" y="51203"/>
                    <a:pt x="24436" y="51428"/>
                    <a:pt x="29522" y="51652"/>
                  </a:cubicBezTo>
                  <a:cubicBezTo>
                    <a:pt x="31093" y="49408"/>
                    <a:pt x="32365" y="47089"/>
                    <a:pt x="32215" y="4432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44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7" name="Freeform: Shape 1586">
              <a:extLst>
                <a:ext uri="{FF2B5EF4-FFF2-40B4-BE49-F238E27FC236}">
                  <a16:creationId xmlns:a16="http://schemas.microsoft.com/office/drawing/2014/main" id="{4CB8BB34-4F05-03B8-9218-9138C4069476}"/>
                </a:ext>
              </a:extLst>
            </p:cNvPr>
            <p:cNvSpPr/>
            <p:nvPr/>
          </p:nvSpPr>
          <p:spPr>
            <a:xfrm>
              <a:off x="2140069" y="3694904"/>
              <a:ext cx="47391" cy="50533"/>
            </a:xfrm>
            <a:custGeom>
              <a:avLst/>
              <a:gdLst>
                <a:gd name="connsiteX0" fmla="*/ 36172 w 47391"/>
                <a:gd name="connsiteY0" fmla="*/ 23007 h 50533"/>
                <a:gd name="connsiteX1" fmla="*/ 34825 w 47391"/>
                <a:gd name="connsiteY1" fmla="*/ 3036 h 50533"/>
                <a:gd name="connsiteX2" fmla="*/ 6252 w 47391"/>
                <a:gd name="connsiteY2" fmla="*/ 792 h 50533"/>
                <a:gd name="connsiteX3" fmla="*/ 19491 w 47391"/>
                <a:gd name="connsiteY3" fmla="*/ 38491 h 50533"/>
                <a:gd name="connsiteX4" fmla="*/ 21661 w 47391"/>
                <a:gd name="connsiteY4" fmla="*/ 50533 h 50533"/>
                <a:gd name="connsiteX5" fmla="*/ 47392 w 47391"/>
                <a:gd name="connsiteY5" fmla="*/ 49935 h 50533"/>
                <a:gd name="connsiteX6" fmla="*/ 36247 w 47391"/>
                <a:gd name="connsiteY6" fmla="*/ 23007 h 5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91" h="50533">
                  <a:moveTo>
                    <a:pt x="36172" y="23007"/>
                  </a:moveTo>
                  <a:cubicBezTo>
                    <a:pt x="35199" y="17098"/>
                    <a:pt x="40734" y="8571"/>
                    <a:pt x="34825" y="3036"/>
                  </a:cubicBezTo>
                  <a:cubicBezTo>
                    <a:pt x="29365" y="-2051"/>
                    <a:pt x="6252" y="792"/>
                    <a:pt x="6252" y="792"/>
                  </a:cubicBezTo>
                  <a:cubicBezTo>
                    <a:pt x="-11924" y="12909"/>
                    <a:pt x="14854" y="24578"/>
                    <a:pt x="19491" y="38491"/>
                  </a:cubicBezTo>
                  <a:cubicBezTo>
                    <a:pt x="20838" y="42605"/>
                    <a:pt x="20913" y="46644"/>
                    <a:pt x="21661" y="50533"/>
                  </a:cubicBezTo>
                  <a:cubicBezTo>
                    <a:pt x="30188" y="50159"/>
                    <a:pt x="38790" y="49935"/>
                    <a:pt x="47392" y="49935"/>
                  </a:cubicBezTo>
                  <a:cubicBezTo>
                    <a:pt x="43352" y="40884"/>
                    <a:pt x="37743" y="32133"/>
                    <a:pt x="36247" y="2300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84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8" name="Freeform: Shape 1587">
              <a:extLst>
                <a:ext uri="{FF2B5EF4-FFF2-40B4-BE49-F238E27FC236}">
                  <a16:creationId xmlns:a16="http://schemas.microsoft.com/office/drawing/2014/main" id="{86384E51-AB1B-FFB0-0D19-1FC869349B5F}"/>
                </a:ext>
              </a:extLst>
            </p:cNvPr>
            <p:cNvSpPr/>
            <p:nvPr/>
          </p:nvSpPr>
          <p:spPr>
            <a:xfrm>
              <a:off x="2110155" y="3696336"/>
              <a:ext cx="39742" cy="51271"/>
            </a:xfrm>
            <a:custGeom>
              <a:avLst/>
              <a:gdLst>
                <a:gd name="connsiteX0" fmla="*/ 39457 w 39742"/>
                <a:gd name="connsiteY0" fmla="*/ 42594 h 51271"/>
                <a:gd name="connsiteX1" fmla="*/ 21056 w 39742"/>
                <a:gd name="connsiteY1" fmla="*/ 8037 h 51271"/>
                <a:gd name="connsiteX2" fmla="*/ 4376 w 39742"/>
                <a:gd name="connsiteY2" fmla="*/ 1380 h 51271"/>
                <a:gd name="connsiteX3" fmla="*/ 3927 w 39742"/>
                <a:gd name="connsiteY3" fmla="*/ 25316 h 51271"/>
                <a:gd name="connsiteX4" fmla="*/ 19560 w 39742"/>
                <a:gd name="connsiteY4" fmla="*/ 46633 h 51271"/>
                <a:gd name="connsiteX5" fmla="*/ 23375 w 39742"/>
                <a:gd name="connsiteY5" fmla="*/ 51271 h 51271"/>
                <a:gd name="connsiteX6" fmla="*/ 38784 w 39742"/>
                <a:gd name="connsiteY6" fmla="*/ 49925 h 51271"/>
                <a:gd name="connsiteX7" fmla="*/ 39382 w 39742"/>
                <a:gd name="connsiteY7" fmla="*/ 42594 h 5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42" h="51271">
                  <a:moveTo>
                    <a:pt x="39457" y="42594"/>
                  </a:moveTo>
                  <a:cubicBezTo>
                    <a:pt x="36166" y="31524"/>
                    <a:pt x="21056" y="8037"/>
                    <a:pt x="21056" y="8037"/>
                  </a:cubicBezTo>
                  <a:cubicBezTo>
                    <a:pt x="17915" y="2053"/>
                    <a:pt x="11706" y="-2360"/>
                    <a:pt x="4376" y="1380"/>
                  </a:cubicBezTo>
                  <a:cubicBezTo>
                    <a:pt x="-4450" y="5943"/>
                    <a:pt x="2581" y="18883"/>
                    <a:pt x="3927" y="25316"/>
                  </a:cubicBezTo>
                  <a:cubicBezTo>
                    <a:pt x="6545" y="38106"/>
                    <a:pt x="9537" y="37059"/>
                    <a:pt x="19560" y="46633"/>
                  </a:cubicBezTo>
                  <a:cubicBezTo>
                    <a:pt x="21056" y="48055"/>
                    <a:pt x="22253" y="49626"/>
                    <a:pt x="23375" y="51271"/>
                  </a:cubicBezTo>
                  <a:cubicBezTo>
                    <a:pt x="28536" y="50747"/>
                    <a:pt x="33622" y="50299"/>
                    <a:pt x="38784" y="49925"/>
                  </a:cubicBezTo>
                  <a:cubicBezTo>
                    <a:pt x="39606" y="47606"/>
                    <a:pt x="40130" y="45212"/>
                    <a:pt x="39382" y="4259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9671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9" name="Freeform: Shape 1588">
              <a:extLst>
                <a:ext uri="{FF2B5EF4-FFF2-40B4-BE49-F238E27FC236}">
                  <a16:creationId xmlns:a16="http://schemas.microsoft.com/office/drawing/2014/main" id="{78797F5A-1D7D-E4F0-003C-DD6DFBFA475D}"/>
                </a:ext>
              </a:extLst>
            </p:cNvPr>
            <p:cNvSpPr/>
            <p:nvPr/>
          </p:nvSpPr>
          <p:spPr>
            <a:xfrm>
              <a:off x="2070447" y="3701361"/>
              <a:ext cx="55229" cy="50733"/>
            </a:xfrm>
            <a:custGeom>
              <a:avLst/>
              <a:gdLst>
                <a:gd name="connsiteX0" fmla="*/ 38400 w 55229"/>
                <a:gd name="connsiteY0" fmla="*/ 21786 h 50733"/>
                <a:gd name="connsiteX1" fmla="*/ 32266 w 55229"/>
                <a:gd name="connsiteY1" fmla="*/ 1740 h 50733"/>
                <a:gd name="connsiteX2" fmla="*/ 4142 w 55229"/>
                <a:gd name="connsiteY2" fmla="*/ 2862 h 50733"/>
                <a:gd name="connsiteX3" fmla="*/ 25908 w 55229"/>
                <a:gd name="connsiteY3" fmla="*/ 39439 h 50733"/>
                <a:gd name="connsiteX4" fmla="*/ 30621 w 55229"/>
                <a:gd name="connsiteY4" fmla="*/ 50734 h 50733"/>
                <a:gd name="connsiteX5" fmla="*/ 55230 w 55229"/>
                <a:gd name="connsiteY5" fmla="*/ 47218 h 50733"/>
                <a:gd name="connsiteX6" fmla="*/ 38400 w 55229"/>
                <a:gd name="connsiteY6" fmla="*/ 21861 h 5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29" h="50733">
                  <a:moveTo>
                    <a:pt x="38400" y="21786"/>
                  </a:moveTo>
                  <a:cubicBezTo>
                    <a:pt x="36006" y="15877"/>
                    <a:pt x="39372" y="6602"/>
                    <a:pt x="32266" y="1740"/>
                  </a:cubicBezTo>
                  <a:cubicBezTo>
                    <a:pt x="25834" y="-2748"/>
                    <a:pt x="4142" y="2862"/>
                    <a:pt x="4142" y="2862"/>
                  </a:cubicBezTo>
                  <a:cubicBezTo>
                    <a:pt x="-10594" y="17224"/>
                    <a:pt x="18129" y="25901"/>
                    <a:pt x="25908" y="39439"/>
                  </a:cubicBezTo>
                  <a:cubicBezTo>
                    <a:pt x="28152" y="43254"/>
                    <a:pt x="29125" y="47069"/>
                    <a:pt x="30621" y="50734"/>
                  </a:cubicBezTo>
                  <a:cubicBezTo>
                    <a:pt x="38774" y="49313"/>
                    <a:pt x="46927" y="48191"/>
                    <a:pt x="55230" y="47218"/>
                  </a:cubicBezTo>
                  <a:cubicBezTo>
                    <a:pt x="49246" y="38766"/>
                    <a:pt x="41915" y="30688"/>
                    <a:pt x="38400" y="2186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9042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C817447E-53B5-7D2E-754F-FF990E5CE9ED}"/>
                </a:ext>
              </a:extLst>
            </p:cNvPr>
            <p:cNvSpPr/>
            <p:nvPr/>
          </p:nvSpPr>
          <p:spPr>
            <a:xfrm>
              <a:off x="2041700" y="3707767"/>
              <a:ext cx="47701" cy="49638"/>
            </a:xfrm>
            <a:custGeom>
              <a:avLst/>
              <a:gdLst>
                <a:gd name="connsiteX0" fmla="*/ 47624 w 47701"/>
                <a:gd name="connsiteY0" fmla="*/ 46422 h 49638"/>
                <a:gd name="connsiteX1" fmla="*/ 46427 w 47701"/>
                <a:gd name="connsiteY1" fmla="*/ 39615 h 49638"/>
                <a:gd name="connsiteX2" fmla="*/ 20397 w 47701"/>
                <a:gd name="connsiteY2" fmla="*/ 6853 h 49638"/>
                <a:gd name="connsiteX3" fmla="*/ 2744 w 47701"/>
                <a:gd name="connsiteY3" fmla="*/ 2141 h 49638"/>
                <a:gd name="connsiteX4" fmla="*/ 7980 w 47701"/>
                <a:gd name="connsiteY4" fmla="*/ 26301 h 49638"/>
                <a:gd name="connsiteX5" fmla="*/ 28176 w 47701"/>
                <a:gd name="connsiteY5" fmla="*/ 45973 h 49638"/>
                <a:gd name="connsiteX6" fmla="*/ 32515 w 47701"/>
                <a:gd name="connsiteY6" fmla="*/ 49638 h 49638"/>
                <a:gd name="connsiteX7" fmla="*/ 36703 w 47701"/>
                <a:gd name="connsiteY7" fmla="*/ 48591 h 49638"/>
                <a:gd name="connsiteX8" fmla="*/ 47624 w 47701"/>
                <a:gd name="connsiteY8" fmla="*/ 46422 h 4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01" h="49638">
                  <a:moveTo>
                    <a:pt x="47624" y="46422"/>
                  </a:moveTo>
                  <a:cubicBezTo>
                    <a:pt x="47848" y="44178"/>
                    <a:pt x="47624" y="41934"/>
                    <a:pt x="46427" y="39615"/>
                  </a:cubicBezTo>
                  <a:cubicBezTo>
                    <a:pt x="40518" y="28769"/>
                    <a:pt x="20397" y="6853"/>
                    <a:pt x="20397" y="6853"/>
                  </a:cubicBezTo>
                  <a:cubicBezTo>
                    <a:pt x="15984" y="1168"/>
                    <a:pt x="8878" y="-2572"/>
                    <a:pt x="2744" y="2141"/>
                  </a:cubicBezTo>
                  <a:cubicBezTo>
                    <a:pt x="-4736" y="7826"/>
                    <a:pt x="5138" y="20018"/>
                    <a:pt x="7980" y="26301"/>
                  </a:cubicBezTo>
                  <a:cubicBezTo>
                    <a:pt x="13590" y="38867"/>
                    <a:pt x="16208" y="37446"/>
                    <a:pt x="28176" y="45973"/>
                  </a:cubicBezTo>
                  <a:cubicBezTo>
                    <a:pt x="29747" y="47095"/>
                    <a:pt x="31168" y="48367"/>
                    <a:pt x="32515" y="49638"/>
                  </a:cubicBezTo>
                  <a:cubicBezTo>
                    <a:pt x="33936" y="49339"/>
                    <a:pt x="35282" y="48890"/>
                    <a:pt x="36703" y="48591"/>
                  </a:cubicBezTo>
                  <a:cubicBezTo>
                    <a:pt x="40369" y="47768"/>
                    <a:pt x="44034" y="47095"/>
                    <a:pt x="47624" y="4642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32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BE916728-0D41-64C0-2E0A-46C0B02EED05}"/>
                </a:ext>
              </a:extLst>
            </p:cNvPr>
            <p:cNvSpPr/>
            <p:nvPr/>
          </p:nvSpPr>
          <p:spPr>
            <a:xfrm>
              <a:off x="2004709" y="3715862"/>
              <a:ext cx="61801" cy="49846"/>
            </a:xfrm>
            <a:custGeom>
              <a:avLst/>
              <a:gdLst>
                <a:gd name="connsiteX0" fmla="*/ 40035 w 61801"/>
                <a:gd name="connsiteY0" fmla="*/ 20525 h 49846"/>
                <a:gd name="connsiteX1" fmla="*/ 29338 w 61801"/>
                <a:gd name="connsiteY1" fmla="*/ 1002 h 49846"/>
                <a:gd name="connsiteX2" fmla="*/ 2336 w 61801"/>
                <a:gd name="connsiteY2" fmla="*/ 5490 h 49846"/>
                <a:gd name="connsiteX3" fmla="*/ 32106 w 61801"/>
                <a:gd name="connsiteY3" fmla="*/ 39674 h 49846"/>
                <a:gd name="connsiteX4" fmla="*/ 38987 w 61801"/>
                <a:gd name="connsiteY4" fmla="*/ 49847 h 49846"/>
                <a:gd name="connsiteX5" fmla="*/ 61801 w 61801"/>
                <a:gd name="connsiteY5" fmla="*/ 43488 h 49846"/>
                <a:gd name="connsiteX6" fmla="*/ 40035 w 61801"/>
                <a:gd name="connsiteY6" fmla="*/ 20525 h 4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801" h="49846">
                  <a:moveTo>
                    <a:pt x="40035" y="20525"/>
                  </a:moveTo>
                  <a:cubicBezTo>
                    <a:pt x="36370" y="14840"/>
                    <a:pt x="37342" y="5117"/>
                    <a:pt x="29338" y="1002"/>
                  </a:cubicBezTo>
                  <a:cubicBezTo>
                    <a:pt x="22008" y="-2812"/>
                    <a:pt x="2336" y="5490"/>
                    <a:pt x="2336" y="5490"/>
                  </a:cubicBezTo>
                  <a:cubicBezTo>
                    <a:pt x="-8510" y="21722"/>
                    <a:pt x="21335" y="26958"/>
                    <a:pt x="32106" y="39674"/>
                  </a:cubicBezTo>
                  <a:cubicBezTo>
                    <a:pt x="34948" y="43040"/>
                    <a:pt x="36818" y="46481"/>
                    <a:pt x="38987" y="49847"/>
                  </a:cubicBezTo>
                  <a:cubicBezTo>
                    <a:pt x="46393" y="47528"/>
                    <a:pt x="54022" y="45433"/>
                    <a:pt x="61801" y="43488"/>
                  </a:cubicBezTo>
                  <a:cubicBezTo>
                    <a:pt x="54097" y="35934"/>
                    <a:pt x="45420" y="28828"/>
                    <a:pt x="40035" y="2052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7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3B911F1F-7290-8011-A2CD-5FEC309B3594}"/>
                </a:ext>
              </a:extLst>
            </p:cNvPr>
            <p:cNvSpPr/>
            <p:nvPr/>
          </p:nvSpPr>
          <p:spPr>
            <a:xfrm>
              <a:off x="1977578" y="3727844"/>
              <a:ext cx="55570" cy="46689"/>
            </a:xfrm>
            <a:custGeom>
              <a:avLst/>
              <a:gdLst>
                <a:gd name="connsiteX0" fmla="*/ 52803 w 55570"/>
                <a:gd name="connsiteY0" fmla="*/ 35395 h 46689"/>
                <a:gd name="connsiteX1" fmla="*/ 19817 w 55570"/>
                <a:gd name="connsiteY1" fmla="*/ 5550 h 46689"/>
                <a:gd name="connsiteX2" fmla="*/ 1566 w 55570"/>
                <a:gd name="connsiteY2" fmla="*/ 2932 h 46689"/>
                <a:gd name="connsiteX3" fmla="*/ 12337 w 55570"/>
                <a:gd name="connsiteY3" fmla="*/ 26569 h 46689"/>
                <a:gd name="connsiteX4" fmla="*/ 36647 w 55570"/>
                <a:gd name="connsiteY4" fmla="*/ 43922 h 46689"/>
                <a:gd name="connsiteX5" fmla="*/ 41060 w 55570"/>
                <a:gd name="connsiteY5" fmla="*/ 46690 h 46689"/>
                <a:gd name="connsiteX6" fmla="*/ 55571 w 55570"/>
                <a:gd name="connsiteY6" fmla="*/ 41379 h 46689"/>
                <a:gd name="connsiteX7" fmla="*/ 52878 w 55570"/>
                <a:gd name="connsiteY7" fmla="*/ 35395 h 4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70" h="46689">
                  <a:moveTo>
                    <a:pt x="52803" y="35395"/>
                  </a:moveTo>
                  <a:cubicBezTo>
                    <a:pt x="44575" y="25222"/>
                    <a:pt x="19817" y="5550"/>
                    <a:pt x="19817" y="5550"/>
                  </a:cubicBezTo>
                  <a:cubicBezTo>
                    <a:pt x="14207" y="389"/>
                    <a:pt x="6503" y="-2528"/>
                    <a:pt x="1566" y="2932"/>
                  </a:cubicBezTo>
                  <a:cubicBezTo>
                    <a:pt x="-4344" y="9515"/>
                    <a:pt x="8073" y="20585"/>
                    <a:pt x="12337" y="26569"/>
                  </a:cubicBezTo>
                  <a:cubicBezTo>
                    <a:pt x="20714" y="38462"/>
                    <a:pt x="22958" y="36817"/>
                    <a:pt x="36647" y="43922"/>
                  </a:cubicBezTo>
                  <a:cubicBezTo>
                    <a:pt x="38217" y="44745"/>
                    <a:pt x="39639" y="45718"/>
                    <a:pt x="41060" y="46690"/>
                  </a:cubicBezTo>
                  <a:cubicBezTo>
                    <a:pt x="45772" y="44820"/>
                    <a:pt x="50634" y="43100"/>
                    <a:pt x="55571" y="41379"/>
                  </a:cubicBezTo>
                  <a:cubicBezTo>
                    <a:pt x="55197" y="39360"/>
                    <a:pt x="54449" y="37340"/>
                    <a:pt x="52878" y="3539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9683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B381FDAF-4494-F663-B476-5211DBFC5904}"/>
                </a:ext>
              </a:extLst>
            </p:cNvPr>
            <p:cNvSpPr/>
            <p:nvPr/>
          </p:nvSpPr>
          <p:spPr>
            <a:xfrm>
              <a:off x="1943604" y="3738872"/>
              <a:ext cx="67105" cy="47929"/>
            </a:xfrm>
            <a:custGeom>
              <a:avLst/>
              <a:gdLst>
                <a:gd name="connsiteX0" fmla="*/ 41150 w 67105"/>
                <a:gd name="connsiteY0" fmla="*/ 18758 h 47929"/>
                <a:gd name="connsiteX1" fmla="*/ 26191 w 67105"/>
                <a:gd name="connsiteY1" fmla="*/ 507 h 47929"/>
                <a:gd name="connsiteX2" fmla="*/ 983 w 67105"/>
                <a:gd name="connsiteY2" fmla="*/ 8211 h 47929"/>
                <a:gd name="connsiteX3" fmla="*/ 37934 w 67105"/>
                <a:gd name="connsiteY3" fmla="*/ 38879 h 47929"/>
                <a:gd name="connsiteX4" fmla="*/ 46686 w 67105"/>
                <a:gd name="connsiteY4" fmla="*/ 47930 h 47929"/>
                <a:gd name="connsiteX5" fmla="*/ 67106 w 67105"/>
                <a:gd name="connsiteY5" fmla="*/ 38879 h 47929"/>
                <a:gd name="connsiteX6" fmla="*/ 41076 w 67105"/>
                <a:gd name="connsiteY6" fmla="*/ 18833 h 4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05" h="47929">
                  <a:moveTo>
                    <a:pt x="41150" y="18758"/>
                  </a:moveTo>
                  <a:cubicBezTo>
                    <a:pt x="36214" y="13522"/>
                    <a:pt x="34942" y="3649"/>
                    <a:pt x="26191" y="507"/>
                  </a:cubicBezTo>
                  <a:cubicBezTo>
                    <a:pt x="18262" y="-2410"/>
                    <a:pt x="983" y="8211"/>
                    <a:pt x="983" y="8211"/>
                  </a:cubicBezTo>
                  <a:cubicBezTo>
                    <a:pt x="-5824" y="25715"/>
                    <a:pt x="24470" y="27435"/>
                    <a:pt x="37934" y="38879"/>
                  </a:cubicBezTo>
                  <a:cubicBezTo>
                    <a:pt x="41375" y="41721"/>
                    <a:pt x="43918" y="44938"/>
                    <a:pt x="46686" y="47930"/>
                  </a:cubicBezTo>
                  <a:cubicBezTo>
                    <a:pt x="53268" y="44714"/>
                    <a:pt x="60149" y="41721"/>
                    <a:pt x="67106" y="38879"/>
                  </a:cubicBezTo>
                  <a:cubicBezTo>
                    <a:pt x="57980" y="32372"/>
                    <a:pt x="48107" y="26313"/>
                    <a:pt x="41076" y="1883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61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4" name="Freeform: Shape 1593">
              <a:extLst>
                <a:ext uri="{FF2B5EF4-FFF2-40B4-BE49-F238E27FC236}">
                  <a16:creationId xmlns:a16="http://schemas.microsoft.com/office/drawing/2014/main" id="{A6804092-00BE-8551-454D-511FA44C9F1F}"/>
                </a:ext>
              </a:extLst>
            </p:cNvPr>
            <p:cNvSpPr/>
            <p:nvPr/>
          </p:nvSpPr>
          <p:spPr>
            <a:xfrm>
              <a:off x="1918840" y="3756046"/>
              <a:ext cx="62099" cy="42573"/>
            </a:xfrm>
            <a:custGeom>
              <a:avLst/>
              <a:gdLst>
                <a:gd name="connsiteX0" fmla="*/ 58284 w 62099"/>
                <a:gd name="connsiteY0" fmla="*/ 30082 h 42573"/>
                <a:gd name="connsiteX1" fmla="*/ 19164 w 62099"/>
                <a:gd name="connsiteY1" fmla="*/ 4202 h 42573"/>
                <a:gd name="connsiteX2" fmla="*/ 764 w 62099"/>
                <a:gd name="connsiteY2" fmla="*/ 3753 h 42573"/>
                <a:gd name="connsiteX3" fmla="*/ 16696 w 62099"/>
                <a:gd name="connsiteY3" fmla="*/ 26043 h 42573"/>
                <a:gd name="connsiteX4" fmla="*/ 44446 w 62099"/>
                <a:gd name="connsiteY4" fmla="*/ 40479 h 42573"/>
                <a:gd name="connsiteX5" fmla="*/ 49084 w 62099"/>
                <a:gd name="connsiteY5" fmla="*/ 42574 h 42573"/>
                <a:gd name="connsiteX6" fmla="*/ 62099 w 62099"/>
                <a:gd name="connsiteY6" fmla="*/ 35393 h 42573"/>
                <a:gd name="connsiteX7" fmla="*/ 58210 w 62099"/>
                <a:gd name="connsiteY7" fmla="*/ 30082 h 4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99" h="42573">
                  <a:moveTo>
                    <a:pt x="58284" y="30082"/>
                  </a:moveTo>
                  <a:cubicBezTo>
                    <a:pt x="47887" y="20882"/>
                    <a:pt x="19164" y="4202"/>
                    <a:pt x="19164" y="4202"/>
                  </a:cubicBezTo>
                  <a:cubicBezTo>
                    <a:pt x="12507" y="-286"/>
                    <a:pt x="4279" y="-2231"/>
                    <a:pt x="764" y="3753"/>
                  </a:cubicBezTo>
                  <a:cubicBezTo>
                    <a:pt x="-3500" y="11008"/>
                    <a:pt x="11236" y="20583"/>
                    <a:pt x="16696" y="26043"/>
                  </a:cubicBezTo>
                  <a:cubicBezTo>
                    <a:pt x="27691" y="36889"/>
                    <a:pt x="29412" y="35019"/>
                    <a:pt x="44446" y="40479"/>
                  </a:cubicBezTo>
                  <a:cubicBezTo>
                    <a:pt x="46092" y="41078"/>
                    <a:pt x="47588" y="41826"/>
                    <a:pt x="49084" y="42574"/>
                  </a:cubicBezTo>
                  <a:cubicBezTo>
                    <a:pt x="53348" y="40105"/>
                    <a:pt x="57686" y="37787"/>
                    <a:pt x="62099" y="35393"/>
                  </a:cubicBezTo>
                  <a:cubicBezTo>
                    <a:pt x="61276" y="33598"/>
                    <a:pt x="60154" y="31728"/>
                    <a:pt x="58210" y="3008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165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5" name="Freeform: Shape 1594">
              <a:extLst>
                <a:ext uri="{FF2B5EF4-FFF2-40B4-BE49-F238E27FC236}">
                  <a16:creationId xmlns:a16="http://schemas.microsoft.com/office/drawing/2014/main" id="{4E224FBF-EFE4-1449-C32B-AC30B3F51075}"/>
                </a:ext>
              </a:extLst>
            </p:cNvPr>
            <p:cNvSpPr/>
            <p:nvPr/>
          </p:nvSpPr>
          <p:spPr>
            <a:xfrm>
              <a:off x="1888775" y="3769843"/>
              <a:ext cx="71519" cy="44858"/>
            </a:xfrm>
            <a:custGeom>
              <a:avLst/>
              <a:gdLst>
                <a:gd name="connsiteX0" fmla="*/ 41749 w 71519"/>
                <a:gd name="connsiteY0" fmla="*/ 16585 h 44858"/>
                <a:gd name="connsiteX1" fmla="*/ 22975 w 71519"/>
                <a:gd name="connsiteY1" fmla="*/ 203 h 44858"/>
                <a:gd name="connsiteX2" fmla="*/ 161 w 71519"/>
                <a:gd name="connsiteY2" fmla="*/ 10900 h 44858"/>
                <a:gd name="connsiteX3" fmla="*/ 43395 w 71519"/>
                <a:gd name="connsiteY3" fmla="*/ 36930 h 44858"/>
                <a:gd name="connsiteX4" fmla="*/ 54016 w 71519"/>
                <a:gd name="connsiteY4" fmla="*/ 44859 h 44858"/>
                <a:gd name="connsiteX5" fmla="*/ 71519 w 71519"/>
                <a:gd name="connsiteY5" fmla="*/ 33265 h 44858"/>
                <a:gd name="connsiteX6" fmla="*/ 41824 w 71519"/>
                <a:gd name="connsiteY6" fmla="*/ 16585 h 4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519" h="44858">
                  <a:moveTo>
                    <a:pt x="41749" y="16585"/>
                  </a:moveTo>
                  <a:cubicBezTo>
                    <a:pt x="35765" y="11947"/>
                    <a:pt x="32250" y="2298"/>
                    <a:pt x="22975" y="203"/>
                  </a:cubicBezTo>
                  <a:cubicBezTo>
                    <a:pt x="14522" y="-1741"/>
                    <a:pt x="161" y="10900"/>
                    <a:pt x="161" y="10900"/>
                  </a:cubicBezTo>
                  <a:cubicBezTo>
                    <a:pt x="-2457" y="29076"/>
                    <a:pt x="27537" y="27206"/>
                    <a:pt x="43395" y="36930"/>
                  </a:cubicBezTo>
                  <a:cubicBezTo>
                    <a:pt x="47434" y="39398"/>
                    <a:pt x="50650" y="42241"/>
                    <a:pt x="54016" y="44859"/>
                  </a:cubicBezTo>
                  <a:cubicBezTo>
                    <a:pt x="59626" y="40894"/>
                    <a:pt x="65461" y="37005"/>
                    <a:pt x="71519" y="33265"/>
                  </a:cubicBezTo>
                  <a:cubicBezTo>
                    <a:pt x="61197" y="27879"/>
                    <a:pt x="50276" y="23092"/>
                    <a:pt x="41824" y="1658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7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6" name="Freeform: Shape 1595">
              <a:extLst>
                <a:ext uri="{FF2B5EF4-FFF2-40B4-BE49-F238E27FC236}">
                  <a16:creationId xmlns:a16="http://schemas.microsoft.com/office/drawing/2014/main" id="{4844BD55-920D-4A9E-3F2F-4D24BBC5A5CC}"/>
                </a:ext>
              </a:extLst>
            </p:cNvPr>
            <p:cNvSpPr/>
            <p:nvPr/>
          </p:nvSpPr>
          <p:spPr>
            <a:xfrm>
              <a:off x="1867295" y="3791712"/>
              <a:ext cx="67567" cy="37426"/>
            </a:xfrm>
            <a:custGeom>
              <a:avLst/>
              <a:gdLst>
                <a:gd name="connsiteX0" fmla="*/ 62556 w 67567"/>
                <a:gd name="connsiteY0" fmla="*/ 23962 h 37426"/>
                <a:gd name="connsiteX1" fmla="*/ 18275 w 67567"/>
                <a:gd name="connsiteY1" fmla="*/ 2869 h 37426"/>
                <a:gd name="connsiteX2" fmla="*/ 248 w 67567"/>
                <a:gd name="connsiteY2" fmla="*/ 4664 h 37426"/>
                <a:gd name="connsiteX3" fmla="*/ 20967 w 67567"/>
                <a:gd name="connsiteY3" fmla="*/ 24785 h 37426"/>
                <a:gd name="connsiteX4" fmla="*/ 51486 w 67567"/>
                <a:gd name="connsiteY4" fmla="*/ 35855 h 37426"/>
                <a:gd name="connsiteX5" fmla="*/ 56647 w 67567"/>
                <a:gd name="connsiteY5" fmla="*/ 37426 h 37426"/>
                <a:gd name="connsiteX6" fmla="*/ 67568 w 67567"/>
                <a:gd name="connsiteY6" fmla="*/ 28749 h 37426"/>
                <a:gd name="connsiteX7" fmla="*/ 62556 w 67567"/>
                <a:gd name="connsiteY7" fmla="*/ 23962 h 3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567" h="37426">
                  <a:moveTo>
                    <a:pt x="62556" y="23962"/>
                  </a:moveTo>
                  <a:cubicBezTo>
                    <a:pt x="50214" y="16033"/>
                    <a:pt x="18275" y="2869"/>
                    <a:pt x="18275" y="2869"/>
                  </a:cubicBezTo>
                  <a:cubicBezTo>
                    <a:pt x="10720" y="-797"/>
                    <a:pt x="2268" y="-1694"/>
                    <a:pt x="248" y="4664"/>
                  </a:cubicBezTo>
                  <a:cubicBezTo>
                    <a:pt x="-2220" y="12368"/>
                    <a:pt x="14385" y="19998"/>
                    <a:pt x="20967" y="24785"/>
                  </a:cubicBezTo>
                  <a:cubicBezTo>
                    <a:pt x="34207" y="34284"/>
                    <a:pt x="35479" y="32190"/>
                    <a:pt x="51486" y="35855"/>
                  </a:cubicBezTo>
                  <a:cubicBezTo>
                    <a:pt x="53281" y="36229"/>
                    <a:pt x="54927" y="36828"/>
                    <a:pt x="56647" y="37426"/>
                  </a:cubicBezTo>
                  <a:cubicBezTo>
                    <a:pt x="60162" y="34509"/>
                    <a:pt x="63828" y="31592"/>
                    <a:pt x="67568" y="28749"/>
                  </a:cubicBezTo>
                  <a:cubicBezTo>
                    <a:pt x="66296" y="27029"/>
                    <a:pt x="64800" y="25383"/>
                    <a:pt x="62556" y="2396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9881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7" name="Freeform: Shape 1596">
              <a:extLst>
                <a:ext uri="{FF2B5EF4-FFF2-40B4-BE49-F238E27FC236}">
                  <a16:creationId xmlns:a16="http://schemas.microsoft.com/office/drawing/2014/main" id="{FFC70BCE-2F60-7ADF-765A-394CA5F330A6}"/>
                </a:ext>
              </a:extLst>
            </p:cNvPr>
            <p:cNvSpPr/>
            <p:nvPr/>
          </p:nvSpPr>
          <p:spPr>
            <a:xfrm>
              <a:off x="1842785" y="3807106"/>
              <a:ext cx="75173" cy="40731"/>
            </a:xfrm>
            <a:custGeom>
              <a:avLst/>
              <a:gdLst>
                <a:gd name="connsiteX0" fmla="*/ 42037 w 75173"/>
                <a:gd name="connsiteY0" fmla="*/ 14028 h 40731"/>
                <a:gd name="connsiteX1" fmla="*/ 19822 w 75173"/>
                <a:gd name="connsiteY1" fmla="*/ 41 h 40731"/>
                <a:gd name="connsiteX2" fmla="*/ 0 w 75173"/>
                <a:gd name="connsiteY2" fmla="*/ 13355 h 40731"/>
                <a:gd name="connsiteX3" fmla="*/ 48320 w 75173"/>
                <a:gd name="connsiteY3" fmla="*/ 34000 h 40731"/>
                <a:gd name="connsiteX4" fmla="*/ 60812 w 75173"/>
                <a:gd name="connsiteY4" fmla="*/ 40732 h 40731"/>
                <a:gd name="connsiteX5" fmla="*/ 75173 w 75173"/>
                <a:gd name="connsiteY5" fmla="*/ 27193 h 40731"/>
                <a:gd name="connsiteX6" fmla="*/ 42037 w 75173"/>
                <a:gd name="connsiteY6" fmla="*/ 14028 h 4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73" h="40731">
                  <a:moveTo>
                    <a:pt x="42037" y="14028"/>
                  </a:moveTo>
                  <a:cubicBezTo>
                    <a:pt x="35081" y="10139"/>
                    <a:pt x="29396" y="1013"/>
                    <a:pt x="19822" y="41"/>
                  </a:cubicBezTo>
                  <a:cubicBezTo>
                    <a:pt x="11145" y="-857"/>
                    <a:pt x="0" y="13355"/>
                    <a:pt x="0" y="13355"/>
                  </a:cubicBezTo>
                  <a:cubicBezTo>
                    <a:pt x="1571" y="31606"/>
                    <a:pt x="30518" y="26221"/>
                    <a:pt x="48320" y="34000"/>
                  </a:cubicBezTo>
                  <a:cubicBezTo>
                    <a:pt x="52958" y="36019"/>
                    <a:pt x="56773" y="38488"/>
                    <a:pt x="60812" y="40732"/>
                  </a:cubicBezTo>
                  <a:cubicBezTo>
                    <a:pt x="65375" y="36094"/>
                    <a:pt x="70162" y="31606"/>
                    <a:pt x="75173" y="27193"/>
                  </a:cubicBezTo>
                  <a:cubicBezTo>
                    <a:pt x="63804" y="23079"/>
                    <a:pt x="51911" y="19563"/>
                    <a:pt x="42037" y="1402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12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8" name="Freeform: Shape 1597">
              <a:extLst>
                <a:ext uri="{FF2B5EF4-FFF2-40B4-BE49-F238E27FC236}">
                  <a16:creationId xmlns:a16="http://schemas.microsoft.com/office/drawing/2014/main" id="{E9FBFB03-AEF7-20B5-3BA1-D21183A225C4}"/>
                </a:ext>
              </a:extLst>
            </p:cNvPr>
            <p:cNvSpPr/>
            <p:nvPr/>
          </p:nvSpPr>
          <p:spPr>
            <a:xfrm>
              <a:off x="1825413" y="3832853"/>
              <a:ext cx="71825" cy="31291"/>
            </a:xfrm>
            <a:custGeom>
              <a:avLst/>
              <a:gdLst>
                <a:gd name="connsiteX0" fmla="*/ 65543 w 71825"/>
                <a:gd name="connsiteY0" fmla="*/ 17304 h 31291"/>
                <a:gd name="connsiteX1" fmla="*/ 17297 w 71825"/>
                <a:gd name="connsiteY1" fmla="*/ 1670 h 31291"/>
                <a:gd name="connsiteX2" fmla="*/ 18 w 71825"/>
                <a:gd name="connsiteY2" fmla="*/ 5560 h 31291"/>
                <a:gd name="connsiteX3" fmla="*/ 25001 w 71825"/>
                <a:gd name="connsiteY3" fmla="*/ 22913 h 31291"/>
                <a:gd name="connsiteX4" fmla="*/ 57464 w 71825"/>
                <a:gd name="connsiteY4" fmla="*/ 30244 h 31291"/>
                <a:gd name="connsiteX5" fmla="*/ 63374 w 71825"/>
                <a:gd name="connsiteY5" fmla="*/ 31291 h 31291"/>
                <a:gd name="connsiteX6" fmla="*/ 71826 w 71825"/>
                <a:gd name="connsiteY6" fmla="*/ 21642 h 31291"/>
                <a:gd name="connsiteX7" fmla="*/ 65543 w 71825"/>
                <a:gd name="connsiteY7" fmla="*/ 17229 h 3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825" h="31291">
                  <a:moveTo>
                    <a:pt x="65543" y="17304"/>
                  </a:moveTo>
                  <a:cubicBezTo>
                    <a:pt x="51630" y="10946"/>
                    <a:pt x="17297" y="1670"/>
                    <a:pt x="17297" y="1670"/>
                  </a:cubicBezTo>
                  <a:cubicBezTo>
                    <a:pt x="8994" y="-1022"/>
                    <a:pt x="542" y="-948"/>
                    <a:pt x="18" y="5560"/>
                  </a:cubicBezTo>
                  <a:cubicBezTo>
                    <a:pt x="-655" y="13414"/>
                    <a:pt x="17372" y="19024"/>
                    <a:pt x="25001" y="22913"/>
                  </a:cubicBezTo>
                  <a:cubicBezTo>
                    <a:pt x="40186" y="30693"/>
                    <a:pt x="40934" y="28449"/>
                    <a:pt x="57464" y="30244"/>
                  </a:cubicBezTo>
                  <a:cubicBezTo>
                    <a:pt x="59409" y="30468"/>
                    <a:pt x="61429" y="30842"/>
                    <a:pt x="63374" y="31291"/>
                  </a:cubicBezTo>
                  <a:cubicBezTo>
                    <a:pt x="66066" y="28075"/>
                    <a:pt x="68909" y="24858"/>
                    <a:pt x="71826" y="21642"/>
                  </a:cubicBezTo>
                  <a:cubicBezTo>
                    <a:pt x="70180" y="19996"/>
                    <a:pt x="68161" y="18500"/>
                    <a:pt x="65543" y="1722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22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9" name="Freeform: Shape 1598">
              <a:extLst>
                <a:ext uri="{FF2B5EF4-FFF2-40B4-BE49-F238E27FC236}">
                  <a16:creationId xmlns:a16="http://schemas.microsoft.com/office/drawing/2014/main" id="{C6F74C81-F21E-98CF-6828-0E1D3F448AED}"/>
                </a:ext>
              </a:extLst>
            </p:cNvPr>
            <p:cNvSpPr/>
            <p:nvPr/>
          </p:nvSpPr>
          <p:spPr>
            <a:xfrm>
              <a:off x="1805310" y="3849332"/>
              <a:ext cx="78838" cy="35831"/>
            </a:xfrm>
            <a:custGeom>
              <a:avLst/>
              <a:gdLst>
                <a:gd name="connsiteX0" fmla="*/ 41439 w 78838"/>
                <a:gd name="connsiteY0" fmla="*/ 11147 h 35831"/>
                <a:gd name="connsiteX1" fmla="*/ 16456 w 78838"/>
                <a:gd name="connsiteY1" fmla="*/ 2 h 35831"/>
                <a:gd name="connsiteX2" fmla="*/ 0 w 78838"/>
                <a:gd name="connsiteY2" fmla="*/ 15411 h 35831"/>
                <a:gd name="connsiteX3" fmla="*/ 52285 w 78838"/>
                <a:gd name="connsiteY3" fmla="*/ 29997 h 35831"/>
                <a:gd name="connsiteX4" fmla="*/ 67843 w 78838"/>
                <a:gd name="connsiteY4" fmla="*/ 35831 h 35831"/>
                <a:gd name="connsiteX5" fmla="*/ 78839 w 78838"/>
                <a:gd name="connsiteY5" fmla="*/ 20722 h 35831"/>
                <a:gd name="connsiteX6" fmla="*/ 41514 w 78838"/>
                <a:gd name="connsiteY6" fmla="*/ 11222 h 3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838" h="35831">
                  <a:moveTo>
                    <a:pt x="41439" y="11147"/>
                  </a:moveTo>
                  <a:cubicBezTo>
                    <a:pt x="33735" y="8155"/>
                    <a:pt x="26030" y="-148"/>
                    <a:pt x="16456" y="2"/>
                  </a:cubicBezTo>
                  <a:cubicBezTo>
                    <a:pt x="7704" y="152"/>
                    <a:pt x="0" y="15411"/>
                    <a:pt x="0" y="15411"/>
                  </a:cubicBezTo>
                  <a:cubicBezTo>
                    <a:pt x="5760" y="33063"/>
                    <a:pt x="32987" y="24462"/>
                    <a:pt x="52285" y="29997"/>
                  </a:cubicBezTo>
                  <a:cubicBezTo>
                    <a:pt x="57895" y="31642"/>
                    <a:pt x="62757" y="33886"/>
                    <a:pt x="67843" y="35831"/>
                  </a:cubicBezTo>
                  <a:cubicBezTo>
                    <a:pt x="71284" y="30670"/>
                    <a:pt x="74949" y="25658"/>
                    <a:pt x="78839" y="20722"/>
                  </a:cubicBezTo>
                  <a:cubicBezTo>
                    <a:pt x="66123" y="17730"/>
                    <a:pt x="53033" y="15710"/>
                    <a:pt x="41514" y="1122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907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0" name="Freeform: Shape 1599">
              <a:extLst>
                <a:ext uri="{FF2B5EF4-FFF2-40B4-BE49-F238E27FC236}">
                  <a16:creationId xmlns:a16="http://schemas.microsoft.com/office/drawing/2014/main" id="{61593C48-FDB8-9A50-5F50-5E44EA22F90F}"/>
                </a:ext>
              </a:extLst>
            </p:cNvPr>
            <p:cNvSpPr/>
            <p:nvPr/>
          </p:nvSpPr>
          <p:spPr>
            <a:xfrm>
              <a:off x="1792217" y="3877815"/>
              <a:ext cx="75999" cy="24626"/>
            </a:xfrm>
            <a:custGeom>
              <a:avLst/>
              <a:gdLst>
                <a:gd name="connsiteX0" fmla="*/ 75999 w 75999"/>
                <a:gd name="connsiteY0" fmla="*/ 15127 h 24626"/>
                <a:gd name="connsiteX1" fmla="*/ 67248 w 75999"/>
                <a:gd name="connsiteY1" fmla="*/ 10415 h 24626"/>
                <a:gd name="connsiteX2" fmla="*/ 16160 w 75999"/>
                <a:gd name="connsiteY2" fmla="*/ 691 h 24626"/>
                <a:gd name="connsiteX3" fmla="*/ 78 w 75999"/>
                <a:gd name="connsiteY3" fmla="*/ 6525 h 24626"/>
                <a:gd name="connsiteX4" fmla="*/ 28726 w 75999"/>
                <a:gd name="connsiteY4" fmla="*/ 20588 h 24626"/>
                <a:gd name="connsiteX5" fmla="*/ 62386 w 75999"/>
                <a:gd name="connsiteY5" fmla="*/ 24028 h 24626"/>
                <a:gd name="connsiteX6" fmla="*/ 70539 w 75999"/>
                <a:gd name="connsiteY6" fmla="*/ 24627 h 24626"/>
                <a:gd name="connsiteX7" fmla="*/ 75999 w 75999"/>
                <a:gd name="connsiteY7" fmla="*/ 15052 h 2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999" h="24626">
                  <a:moveTo>
                    <a:pt x="75999" y="15127"/>
                  </a:moveTo>
                  <a:cubicBezTo>
                    <a:pt x="73606" y="13257"/>
                    <a:pt x="70913" y="11537"/>
                    <a:pt x="67248" y="10415"/>
                  </a:cubicBezTo>
                  <a:cubicBezTo>
                    <a:pt x="52063" y="5777"/>
                    <a:pt x="16160" y="691"/>
                    <a:pt x="16160" y="691"/>
                  </a:cubicBezTo>
                  <a:cubicBezTo>
                    <a:pt x="7408" y="-955"/>
                    <a:pt x="-895" y="93"/>
                    <a:pt x="78" y="6525"/>
                  </a:cubicBezTo>
                  <a:cubicBezTo>
                    <a:pt x="1274" y="14304"/>
                    <a:pt x="20274" y="17670"/>
                    <a:pt x="28726" y="20588"/>
                  </a:cubicBezTo>
                  <a:cubicBezTo>
                    <a:pt x="45481" y="26422"/>
                    <a:pt x="45705" y="24178"/>
                    <a:pt x="62386" y="24028"/>
                  </a:cubicBezTo>
                  <a:cubicBezTo>
                    <a:pt x="65078" y="24028"/>
                    <a:pt x="67771" y="24253"/>
                    <a:pt x="70539" y="24627"/>
                  </a:cubicBezTo>
                  <a:cubicBezTo>
                    <a:pt x="72259" y="21410"/>
                    <a:pt x="74054" y="18194"/>
                    <a:pt x="75999" y="1505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0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1" name="Freeform: Shape 1600">
              <a:extLst>
                <a:ext uri="{FF2B5EF4-FFF2-40B4-BE49-F238E27FC236}">
                  <a16:creationId xmlns:a16="http://schemas.microsoft.com/office/drawing/2014/main" id="{10DD8560-E4DF-051A-263F-32AA54E09E02}"/>
                </a:ext>
              </a:extLst>
            </p:cNvPr>
            <p:cNvSpPr/>
            <p:nvPr/>
          </p:nvSpPr>
          <p:spPr>
            <a:xfrm>
              <a:off x="1778682" y="3895112"/>
              <a:ext cx="80783" cy="29694"/>
            </a:xfrm>
            <a:custGeom>
              <a:avLst/>
              <a:gdLst>
                <a:gd name="connsiteX0" fmla="*/ 39868 w 80783"/>
                <a:gd name="connsiteY0" fmla="*/ 8152 h 29694"/>
                <a:gd name="connsiteX1" fmla="*/ 12641 w 80783"/>
                <a:gd name="connsiteY1" fmla="*/ 149 h 29694"/>
                <a:gd name="connsiteX2" fmla="*/ 0 w 80783"/>
                <a:gd name="connsiteY2" fmla="*/ 17128 h 29694"/>
                <a:gd name="connsiteX3" fmla="*/ 54903 w 80783"/>
                <a:gd name="connsiteY3" fmla="*/ 25356 h 29694"/>
                <a:gd name="connsiteX4" fmla="*/ 73603 w 80783"/>
                <a:gd name="connsiteY4" fmla="*/ 29694 h 29694"/>
                <a:gd name="connsiteX5" fmla="*/ 80783 w 80783"/>
                <a:gd name="connsiteY5" fmla="*/ 13388 h 29694"/>
                <a:gd name="connsiteX6" fmla="*/ 39868 w 80783"/>
                <a:gd name="connsiteY6" fmla="*/ 8152 h 2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83" h="29694">
                  <a:moveTo>
                    <a:pt x="39868" y="8152"/>
                  </a:moveTo>
                  <a:cubicBezTo>
                    <a:pt x="31565" y="6132"/>
                    <a:pt x="22066" y="-1123"/>
                    <a:pt x="12641" y="149"/>
                  </a:cubicBezTo>
                  <a:cubicBezTo>
                    <a:pt x="4039" y="1345"/>
                    <a:pt x="0" y="17128"/>
                    <a:pt x="0" y="17128"/>
                  </a:cubicBezTo>
                  <a:cubicBezTo>
                    <a:pt x="9799" y="33659"/>
                    <a:pt x="34632" y="22065"/>
                    <a:pt x="54903" y="25356"/>
                  </a:cubicBezTo>
                  <a:cubicBezTo>
                    <a:pt x="61485" y="26403"/>
                    <a:pt x="67394" y="28423"/>
                    <a:pt x="73603" y="29694"/>
                  </a:cubicBezTo>
                  <a:cubicBezTo>
                    <a:pt x="75772" y="24234"/>
                    <a:pt x="78091" y="18774"/>
                    <a:pt x="80783" y="13388"/>
                  </a:cubicBezTo>
                  <a:cubicBezTo>
                    <a:pt x="66946" y="11742"/>
                    <a:pt x="52808" y="11294"/>
                    <a:pt x="39868" y="815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95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2" name="Freeform: Shape 1601">
              <a:extLst>
                <a:ext uri="{FF2B5EF4-FFF2-40B4-BE49-F238E27FC236}">
                  <a16:creationId xmlns:a16="http://schemas.microsoft.com/office/drawing/2014/main" id="{593640FD-9E78-53D5-986A-38476C588CFD}"/>
                </a:ext>
              </a:extLst>
            </p:cNvPr>
            <p:cNvSpPr/>
            <p:nvPr/>
          </p:nvSpPr>
          <p:spPr>
            <a:xfrm>
              <a:off x="1769997" y="3925230"/>
              <a:ext cx="78995" cy="20124"/>
            </a:xfrm>
            <a:custGeom>
              <a:avLst/>
              <a:gdLst>
                <a:gd name="connsiteX0" fmla="*/ 67626 w 78995"/>
                <a:gd name="connsiteY0" fmla="*/ 3691 h 20124"/>
                <a:gd name="connsiteX1" fmla="*/ 14967 w 78995"/>
                <a:gd name="connsiteY1" fmla="*/ 100 h 20124"/>
                <a:gd name="connsiteX2" fmla="*/ 456 w 78995"/>
                <a:gd name="connsiteY2" fmla="*/ 7655 h 20124"/>
                <a:gd name="connsiteX3" fmla="*/ 31947 w 78995"/>
                <a:gd name="connsiteY3" fmla="*/ 18052 h 20124"/>
                <a:gd name="connsiteX4" fmla="*/ 65981 w 78995"/>
                <a:gd name="connsiteY4" fmla="*/ 17603 h 20124"/>
                <a:gd name="connsiteX5" fmla="*/ 76154 w 78995"/>
                <a:gd name="connsiteY5" fmla="*/ 17304 h 20124"/>
                <a:gd name="connsiteX6" fmla="*/ 78996 w 78995"/>
                <a:gd name="connsiteY6" fmla="*/ 8328 h 20124"/>
                <a:gd name="connsiteX7" fmla="*/ 67626 w 78995"/>
                <a:gd name="connsiteY7" fmla="*/ 3766 h 2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995" h="20124">
                  <a:moveTo>
                    <a:pt x="67626" y="3691"/>
                  </a:moveTo>
                  <a:cubicBezTo>
                    <a:pt x="51619" y="923"/>
                    <a:pt x="14967" y="100"/>
                    <a:pt x="14967" y="100"/>
                  </a:cubicBezTo>
                  <a:cubicBezTo>
                    <a:pt x="5917" y="-498"/>
                    <a:pt x="-2012" y="1522"/>
                    <a:pt x="456" y="7655"/>
                  </a:cubicBezTo>
                  <a:cubicBezTo>
                    <a:pt x="3374" y="15060"/>
                    <a:pt x="22971" y="16108"/>
                    <a:pt x="31947" y="18052"/>
                  </a:cubicBezTo>
                  <a:cubicBezTo>
                    <a:pt x="49899" y="21867"/>
                    <a:pt x="49525" y="19623"/>
                    <a:pt x="65981" y="17603"/>
                  </a:cubicBezTo>
                  <a:cubicBezTo>
                    <a:pt x="69197" y="17230"/>
                    <a:pt x="72713" y="17230"/>
                    <a:pt x="76154" y="17304"/>
                  </a:cubicBezTo>
                  <a:cubicBezTo>
                    <a:pt x="77051" y="14312"/>
                    <a:pt x="77949" y="11320"/>
                    <a:pt x="78996" y="8328"/>
                  </a:cubicBezTo>
                  <a:cubicBezTo>
                    <a:pt x="75705" y="6458"/>
                    <a:pt x="72189" y="4588"/>
                    <a:pt x="67626" y="376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07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3" name="Freeform: Shape 1602">
              <a:extLst>
                <a:ext uri="{FF2B5EF4-FFF2-40B4-BE49-F238E27FC236}">
                  <a16:creationId xmlns:a16="http://schemas.microsoft.com/office/drawing/2014/main" id="{C5278D31-603B-CD68-F26E-6AA4502748F9}"/>
                </a:ext>
              </a:extLst>
            </p:cNvPr>
            <p:cNvSpPr/>
            <p:nvPr/>
          </p:nvSpPr>
          <p:spPr>
            <a:xfrm>
              <a:off x="1762749" y="3942822"/>
              <a:ext cx="81905" cy="25303"/>
            </a:xfrm>
            <a:custGeom>
              <a:avLst/>
              <a:gdLst>
                <a:gd name="connsiteX0" fmla="*/ 37325 w 81905"/>
                <a:gd name="connsiteY0" fmla="*/ 5172 h 25303"/>
                <a:gd name="connsiteX1" fmla="*/ 8602 w 81905"/>
                <a:gd name="connsiteY1" fmla="*/ 535 h 25303"/>
                <a:gd name="connsiteX2" fmla="*/ 0 w 81905"/>
                <a:gd name="connsiteY2" fmla="*/ 18412 h 25303"/>
                <a:gd name="connsiteX3" fmla="*/ 56249 w 81905"/>
                <a:gd name="connsiteY3" fmla="*/ 20132 h 25303"/>
                <a:gd name="connsiteX4" fmla="*/ 78465 w 81905"/>
                <a:gd name="connsiteY4" fmla="*/ 22451 h 25303"/>
                <a:gd name="connsiteX5" fmla="*/ 81906 w 81905"/>
                <a:gd name="connsiteY5" fmla="*/ 5696 h 25303"/>
                <a:gd name="connsiteX6" fmla="*/ 37325 w 81905"/>
                <a:gd name="connsiteY6" fmla="*/ 5172 h 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905" h="25303">
                  <a:moveTo>
                    <a:pt x="37325" y="5172"/>
                  </a:moveTo>
                  <a:cubicBezTo>
                    <a:pt x="28648" y="4125"/>
                    <a:pt x="17578" y="-1784"/>
                    <a:pt x="8602" y="535"/>
                  </a:cubicBezTo>
                  <a:cubicBezTo>
                    <a:pt x="374" y="2704"/>
                    <a:pt x="0" y="18412"/>
                    <a:pt x="0" y="18412"/>
                  </a:cubicBezTo>
                  <a:cubicBezTo>
                    <a:pt x="13539" y="33297"/>
                    <a:pt x="35455" y="19310"/>
                    <a:pt x="56249" y="20132"/>
                  </a:cubicBezTo>
                  <a:cubicBezTo>
                    <a:pt x="64028" y="20431"/>
                    <a:pt x="71060" y="22077"/>
                    <a:pt x="78465" y="22451"/>
                  </a:cubicBezTo>
                  <a:cubicBezTo>
                    <a:pt x="79362" y="16841"/>
                    <a:pt x="80484" y="11231"/>
                    <a:pt x="81906" y="5696"/>
                  </a:cubicBezTo>
                  <a:cubicBezTo>
                    <a:pt x="66871" y="5472"/>
                    <a:pt x="51836" y="6968"/>
                    <a:pt x="37325" y="517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37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4" name="Freeform: Shape 1603">
              <a:extLst>
                <a:ext uri="{FF2B5EF4-FFF2-40B4-BE49-F238E27FC236}">
                  <a16:creationId xmlns:a16="http://schemas.microsoft.com/office/drawing/2014/main" id="{25D4FC00-BDE3-7E9D-6198-2C13D3C0F1E8}"/>
                </a:ext>
              </a:extLst>
            </p:cNvPr>
            <p:cNvSpPr/>
            <p:nvPr/>
          </p:nvSpPr>
          <p:spPr>
            <a:xfrm>
              <a:off x="1758283" y="3970653"/>
              <a:ext cx="81584" cy="18599"/>
            </a:xfrm>
            <a:custGeom>
              <a:avLst/>
              <a:gdLst>
                <a:gd name="connsiteX0" fmla="*/ 66625 w 81584"/>
                <a:gd name="connsiteY0" fmla="*/ 155 h 18599"/>
                <a:gd name="connsiteX1" fmla="*/ 13667 w 81584"/>
                <a:gd name="connsiteY1" fmla="*/ 2549 h 18599"/>
                <a:gd name="connsiteX2" fmla="*/ 1026 w 81584"/>
                <a:gd name="connsiteY2" fmla="*/ 11525 h 18599"/>
                <a:gd name="connsiteX3" fmla="*/ 34686 w 81584"/>
                <a:gd name="connsiteY3" fmla="*/ 18032 h 18599"/>
                <a:gd name="connsiteX4" fmla="*/ 68271 w 81584"/>
                <a:gd name="connsiteY4" fmla="*/ 13843 h 18599"/>
                <a:gd name="connsiteX5" fmla="*/ 80837 w 81584"/>
                <a:gd name="connsiteY5" fmla="*/ 12198 h 18599"/>
                <a:gd name="connsiteX6" fmla="*/ 81585 w 81584"/>
                <a:gd name="connsiteY6" fmla="*/ 4418 h 18599"/>
                <a:gd name="connsiteX7" fmla="*/ 66550 w 81584"/>
                <a:gd name="connsiteY7" fmla="*/ 230 h 1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84" h="18599">
                  <a:moveTo>
                    <a:pt x="66625" y="155"/>
                  </a:moveTo>
                  <a:cubicBezTo>
                    <a:pt x="50094" y="-742"/>
                    <a:pt x="13667" y="2549"/>
                    <a:pt x="13667" y="2549"/>
                  </a:cubicBezTo>
                  <a:cubicBezTo>
                    <a:pt x="4616" y="2998"/>
                    <a:pt x="-2789" y="5840"/>
                    <a:pt x="1026" y="11525"/>
                  </a:cubicBezTo>
                  <a:cubicBezTo>
                    <a:pt x="5663" y="18331"/>
                    <a:pt x="25336" y="17209"/>
                    <a:pt x="34686" y="18032"/>
                  </a:cubicBezTo>
                  <a:cubicBezTo>
                    <a:pt x="53386" y="19678"/>
                    <a:pt x="52488" y="17583"/>
                    <a:pt x="68271" y="13843"/>
                  </a:cubicBezTo>
                  <a:cubicBezTo>
                    <a:pt x="72160" y="12946"/>
                    <a:pt x="76499" y="12572"/>
                    <a:pt x="80837" y="12198"/>
                  </a:cubicBezTo>
                  <a:cubicBezTo>
                    <a:pt x="80987" y="9580"/>
                    <a:pt x="81286" y="7037"/>
                    <a:pt x="81585" y="4418"/>
                  </a:cubicBezTo>
                  <a:cubicBezTo>
                    <a:pt x="77022" y="2623"/>
                    <a:pt x="72459" y="529"/>
                    <a:pt x="66550" y="23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9999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5" name="Freeform: Shape 1604">
              <a:extLst>
                <a:ext uri="{FF2B5EF4-FFF2-40B4-BE49-F238E27FC236}">
                  <a16:creationId xmlns:a16="http://schemas.microsoft.com/office/drawing/2014/main" id="{FC4DDE31-6929-F8AF-6C49-75A2B790C1A7}"/>
                </a:ext>
              </a:extLst>
            </p:cNvPr>
            <p:cNvSpPr/>
            <p:nvPr/>
          </p:nvSpPr>
          <p:spPr>
            <a:xfrm>
              <a:off x="1757929" y="3988685"/>
              <a:ext cx="81489" cy="26568"/>
            </a:xfrm>
            <a:custGeom>
              <a:avLst/>
              <a:gdLst>
                <a:gd name="connsiteX0" fmla="*/ 34590 w 81489"/>
                <a:gd name="connsiteY0" fmla="*/ 4638 h 26568"/>
                <a:gd name="connsiteX1" fmla="*/ 5044 w 81489"/>
                <a:gd name="connsiteY1" fmla="*/ 3366 h 26568"/>
                <a:gd name="connsiteX2" fmla="*/ 706 w 81489"/>
                <a:gd name="connsiteY2" fmla="*/ 21617 h 26568"/>
                <a:gd name="connsiteX3" fmla="*/ 56880 w 81489"/>
                <a:gd name="connsiteY3" fmla="*/ 17054 h 26568"/>
                <a:gd name="connsiteX4" fmla="*/ 81489 w 81489"/>
                <a:gd name="connsiteY4" fmla="*/ 16680 h 26568"/>
                <a:gd name="connsiteX5" fmla="*/ 81115 w 81489"/>
                <a:gd name="connsiteY5" fmla="*/ 0 h 26568"/>
                <a:gd name="connsiteX6" fmla="*/ 34590 w 81489"/>
                <a:gd name="connsiteY6" fmla="*/ 4638 h 2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489" h="26568">
                  <a:moveTo>
                    <a:pt x="34590" y="4638"/>
                  </a:moveTo>
                  <a:cubicBezTo>
                    <a:pt x="25764" y="4638"/>
                    <a:pt x="13422" y="75"/>
                    <a:pt x="5044" y="3366"/>
                  </a:cubicBezTo>
                  <a:cubicBezTo>
                    <a:pt x="-2585" y="6358"/>
                    <a:pt x="706" y="21617"/>
                    <a:pt x="706" y="21617"/>
                  </a:cubicBezTo>
                  <a:cubicBezTo>
                    <a:pt x="17685" y="34408"/>
                    <a:pt x="36011" y="18550"/>
                    <a:pt x="56880" y="17054"/>
                  </a:cubicBezTo>
                  <a:cubicBezTo>
                    <a:pt x="65333" y="16456"/>
                    <a:pt x="73411" y="17503"/>
                    <a:pt x="81489" y="16680"/>
                  </a:cubicBezTo>
                  <a:cubicBezTo>
                    <a:pt x="81115" y="11145"/>
                    <a:pt x="80966" y="5610"/>
                    <a:pt x="81115" y="0"/>
                  </a:cubicBezTo>
                  <a:cubicBezTo>
                    <a:pt x="65408" y="1272"/>
                    <a:pt x="50148" y="4712"/>
                    <a:pt x="34590" y="46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33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6" name="Freeform: Shape 1605">
              <a:extLst>
                <a:ext uri="{FF2B5EF4-FFF2-40B4-BE49-F238E27FC236}">
                  <a16:creationId xmlns:a16="http://schemas.microsoft.com/office/drawing/2014/main" id="{F172EF35-580F-8B57-7826-98358CB8CBE6}"/>
                </a:ext>
              </a:extLst>
            </p:cNvPr>
            <p:cNvSpPr/>
            <p:nvPr/>
          </p:nvSpPr>
          <p:spPr>
            <a:xfrm>
              <a:off x="1758411" y="4012621"/>
              <a:ext cx="83177" cy="21812"/>
            </a:xfrm>
            <a:custGeom>
              <a:avLst/>
              <a:gdLst>
                <a:gd name="connsiteX0" fmla="*/ 64178 w 83177"/>
                <a:gd name="connsiteY0" fmla="*/ 0 h 21812"/>
                <a:gd name="connsiteX1" fmla="*/ 12267 w 83177"/>
                <a:gd name="connsiteY1" fmla="*/ 8153 h 21812"/>
                <a:gd name="connsiteX2" fmla="*/ 1795 w 83177"/>
                <a:gd name="connsiteY2" fmla="*/ 18176 h 21812"/>
                <a:gd name="connsiteX3" fmla="*/ 36802 w 83177"/>
                <a:gd name="connsiteY3" fmla="*/ 20719 h 21812"/>
                <a:gd name="connsiteX4" fmla="*/ 69115 w 83177"/>
                <a:gd name="connsiteY4" fmla="*/ 13015 h 21812"/>
                <a:gd name="connsiteX5" fmla="*/ 83177 w 83177"/>
                <a:gd name="connsiteY5" fmla="*/ 9649 h 21812"/>
                <a:gd name="connsiteX6" fmla="*/ 82205 w 83177"/>
                <a:gd name="connsiteY6" fmla="*/ 2992 h 21812"/>
                <a:gd name="connsiteX7" fmla="*/ 64178 w 83177"/>
                <a:gd name="connsiteY7" fmla="*/ 75 h 21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77" h="21812">
                  <a:moveTo>
                    <a:pt x="64178" y="0"/>
                  </a:moveTo>
                  <a:cubicBezTo>
                    <a:pt x="47573" y="898"/>
                    <a:pt x="12267" y="8153"/>
                    <a:pt x="12267" y="8153"/>
                  </a:cubicBezTo>
                  <a:cubicBezTo>
                    <a:pt x="3366" y="9574"/>
                    <a:pt x="-3366" y="13165"/>
                    <a:pt x="1795" y="18176"/>
                  </a:cubicBezTo>
                  <a:cubicBezTo>
                    <a:pt x="8004" y="24235"/>
                    <a:pt x="27302" y="20944"/>
                    <a:pt x="36802" y="20719"/>
                  </a:cubicBezTo>
                  <a:cubicBezTo>
                    <a:pt x="55726" y="20345"/>
                    <a:pt x="54379" y="18401"/>
                    <a:pt x="69115" y="13015"/>
                  </a:cubicBezTo>
                  <a:cubicBezTo>
                    <a:pt x="73304" y="11519"/>
                    <a:pt x="78390" y="10696"/>
                    <a:pt x="83177" y="9649"/>
                  </a:cubicBezTo>
                  <a:cubicBezTo>
                    <a:pt x="82803" y="7405"/>
                    <a:pt x="82504" y="5236"/>
                    <a:pt x="82205" y="2992"/>
                  </a:cubicBezTo>
                  <a:cubicBezTo>
                    <a:pt x="76520" y="1720"/>
                    <a:pt x="70985" y="-299"/>
                    <a:pt x="64178" y="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44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7" name="Freeform: Shape 1606">
              <a:extLst>
                <a:ext uri="{FF2B5EF4-FFF2-40B4-BE49-F238E27FC236}">
                  <a16:creationId xmlns:a16="http://schemas.microsoft.com/office/drawing/2014/main" id="{B3367D76-6169-E29C-15FB-FF17BEF71E59}"/>
                </a:ext>
              </a:extLst>
            </p:cNvPr>
            <p:cNvSpPr/>
            <p:nvPr/>
          </p:nvSpPr>
          <p:spPr>
            <a:xfrm>
              <a:off x="1762832" y="4028404"/>
              <a:ext cx="84290" cy="33096"/>
            </a:xfrm>
            <a:custGeom>
              <a:avLst/>
              <a:gdLst>
                <a:gd name="connsiteX0" fmla="*/ 32754 w 84290"/>
                <a:gd name="connsiteY0" fmla="*/ 9799 h 33096"/>
                <a:gd name="connsiteX1" fmla="*/ 3058 w 84290"/>
                <a:gd name="connsiteY1" fmla="*/ 11818 h 33096"/>
                <a:gd name="connsiteX2" fmla="*/ 3058 w 84290"/>
                <a:gd name="connsiteY2" fmla="*/ 29770 h 33096"/>
                <a:gd name="connsiteX3" fmla="*/ 57887 w 84290"/>
                <a:gd name="connsiteY3" fmla="*/ 19373 h 33096"/>
                <a:gd name="connsiteX4" fmla="*/ 84291 w 84290"/>
                <a:gd name="connsiteY4" fmla="*/ 15932 h 33096"/>
                <a:gd name="connsiteX5" fmla="*/ 80027 w 84290"/>
                <a:gd name="connsiteY5" fmla="*/ 0 h 33096"/>
                <a:gd name="connsiteX6" fmla="*/ 32754 w 84290"/>
                <a:gd name="connsiteY6" fmla="*/ 9874 h 3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90" h="33096">
                  <a:moveTo>
                    <a:pt x="32754" y="9799"/>
                  </a:moveTo>
                  <a:cubicBezTo>
                    <a:pt x="23928" y="10697"/>
                    <a:pt x="10613" y="7779"/>
                    <a:pt x="3058" y="11818"/>
                  </a:cubicBezTo>
                  <a:cubicBezTo>
                    <a:pt x="-3823" y="15484"/>
                    <a:pt x="3058" y="29770"/>
                    <a:pt x="3058" y="29770"/>
                  </a:cubicBezTo>
                  <a:cubicBezTo>
                    <a:pt x="23030" y="40242"/>
                    <a:pt x="37466" y="22964"/>
                    <a:pt x="57887" y="19373"/>
                  </a:cubicBezTo>
                  <a:cubicBezTo>
                    <a:pt x="66937" y="17802"/>
                    <a:pt x="75838" y="18102"/>
                    <a:pt x="84291" y="15932"/>
                  </a:cubicBezTo>
                  <a:cubicBezTo>
                    <a:pt x="82570" y="10622"/>
                    <a:pt x="81224" y="5311"/>
                    <a:pt x="80027" y="0"/>
                  </a:cubicBezTo>
                  <a:cubicBezTo>
                    <a:pt x="63870" y="2842"/>
                    <a:pt x="48911" y="8153"/>
                    <a:pt x="32754" y="987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66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C175C2B7-40CB-402E-F6A8-E64F246EB178}"/>
                </a:ext>
              </a:extLst>
            </p:cNvPr>
            <p:cNvSpPr/>
            <p:nvPr/>
          </p:nvSpPr>
          <p:spPr>
            <a:xfrm>
              <a:off x="1769636" y="4053068"/>
              <a:ext cx="83471" cy="26801"/>
            </a:xfrm>
            <a:custGeom>
              <a:avLst/>
              <a:gdLst>
                <a:gd name="connsiteX0" fmla="*/ 60433 w 83471"/>
                <a:gd name="connsiteY0" fmla="*/ 469 h 26801"/>
                <a:gd name="connsiteX1" fmla="*/ 10691 w 83471"/>
                <a:gd name="connsiteY1" fmla="*/ 13858 h 26801"/>
                <a:gd name="connsiteX2" fmla="*/ 2688 w 83471"/>
                <a:gd name="connsiteY2" fmla="*/ 24554 h 26801"/>
                <a:gd name="connsiteX3" fmla="*/ 38143 w 83471"/>
                <a:gd name="connsiteY3" fmla="*/ 23208 h 26801"/>
                <a:gd name="connsiteX4" fmla="*/ 68511 w 83471"/>
                <a:gd name="connsiteY4" fmla="*/ 12437 h 26801"/>
                <a:gd name="connsiteX5" fmla="*/ 83471 w 83471"/>
                <a:gd name="connsiteY5" fmla="*/ 7051 h 26801"/>
                <a:gd name="connsiteX6" fmla="*/ 81227 w 83471"/>
                <a:gd name="connsiteY6" fmla="*/ 1516 h 26801"/>
                <a:gd name="connsiteX7" fmla="*/ 60433 w 83471"/>
                <a:gd name="connsiteY7" fmla="*/ 394 h 2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71" h="26801">
                  <a:moveTo>
                    <a:pt x="60433" y="469"/>
                  </a:moveTo>
                  <a:cubicBezTo>
                    <a:pt x="44127" y="3161"/>
                    <a:pt x="10691" y="13858"/>
                    <a:pt x="10691" y="13858"/>
                  </a:cubicBezTo>
                  <a:cubicBezTo>
                    <a:pt x="2164" y="16177"/>
                    <a:pt x="-3670" y="20365"/>
                    <a:pt x="2688" y="24554"/>
                  </a:cubicBezTo>
                  <a:cubicBezTo>
                    <a:pt x="10392" y="29715"/>
                    <a:pt x="28793" y="24554"/>
                    <a:pt x="38143" y="23208"/>
                  </a:cubicBezTo>
                  <a:cubicBezTo>
                    <a:pt x="56917" y="20814"/>
                    <a:pt x="55122" y="19094"/>
                    <a:pt x="68511" y="12437"/>
                  </a:cubicBezTo>
                  <a:cubicBezTo>
                    <a:pt x="72849" y="10268"/>
                    <a:pt x="78459" y="8921"/>
                    <a:pt x="83471" y="7051"/>
                  </a:cubicBezTo>
                  <a:cubicBezTo>
                    <a:pt x="82723" y="5256"/>
                    <a:pt x="81975" y="3386"/>
                    <a:pt x="81227" y="1516"/>
                  </a:cubicBezTo>
                  <a:cubicBezTo>
                    <a:pt x="74570" y="1067"/>
                    <a:pt x="67913" y="-803"/>
                    <a:pt x="60433" y="39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112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83AA0DEA-118F-2F44-1EB3-802AE5C46DB8}"/>
                </a:ext>
              </a:extLst>
            </p:cNvPr>
            <p:cNvSpPr/>
            <p:nvPr/>
          </p:nvSpPr>
          <p:spPr>
            <a:xfrm>
              <a:off x="1777264" y="4066327"/>
              <a:ext cx="86464" cy="39431"/>
            </a:xfrm>
            <a:custGeom>
              <a:avLst/>
              <a:gdLst>
                <a:gd name="connsiteX0" fmla="*/ 30963 w 86464"/>
                <a:gd name="connsiteY0" fmla="*/ 15259 h 39431"/>
                <a:gd name="connsiteX1" fmla="*/ 1866 w 86464"/>
                <a:gd name="connsiteY1" fmla="*/ 20345 h 39431"/>
                <a:gd name="connsiteX2" fmla="*/ 6204 w 86464"/>
                <a:gd name="connsiteY2" fmla="*/ 37475 h 39431"/>
                <a:gd name="connsiteX3" fmla="*/ 58340 w 86464"/>
                <a:gd name="connsiteY3" fmla="*/ 21767 h 39431"/>
                <a:gd name="connsiteX4" fmla="*/ 86464 w 86464"/>
                <a:gd name="connsiteY4" fmla="*/ 14586 h 39431"/>
                <a:gd name="connsiteX5" fmla="*/ 78685 w 86464"/>
                <a:gd name="connsiteY5" fmla="*/ 0 h 39431"/>
                <a:gd name="connsiteX6" fmla="*/ 30963 w 86464"/>
                <a:gd name="connsiteY6" fmla="*/ 15259 h 3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464" h="39431">
                  <a:moveTo>
                    <a:pt x="30963" y="15259"/>
                  </a:moveTo>
                  <a:cubicBezTo>
                    <a:pt x="22436" y="17054"/>
                    <a:pt x="8374" y="15708"/>
                    <a:pt x="1866" y="20345"/>
                  </a:cubicBezTo>
                  <a:cubicBezTo>
                    <a:pt x="-4118" y="24609"/>
                    <a:pt x="6204" y="37475"/>
                    <a:pt x="6204" y="37475"/>
                  </a:cubicBezTo>
                  <a:cubicBezTo>
                    <a:pt x="28644" y="45328"/>
                    <a:pt x="38892" y="27377"/>
                    <a:pt x="58340" y="21767"/>
                  </a:cubicBezTo>
                  <a:cubicBezTo>
                    <a:pt x="67914" y="18999"/>
                    <a:pt x="78012" y="18550"/>
                    <a:pt x="86464" y="14586"/>
                  </a:cubicBezTo>
                  <a:cubicBezTo>
                    <a:pt x="83622" y="9799"/>
                    <a:pt x="81079" y="4937"/>
                    <a:pt x="78685" y="0"/>
                  </a:cubicBezTo>
                  <a:cubicBezTo>
                    <a:pt x="62080" y="4338"/>
                    <a:pt x="47718" y="11744"/>
                    <a:pt x="30963" y="1525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36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0" name="Freeform: Shape 1609">
              <a:extLst>
                <a:ext uri="{FF2B5EF4-FFF2-40B4-BE49-F238E27FC236}">
                  <a16:creationId xmlns:a16="http://schemas.microsoft.com/office/drawing/2014/main" id="{8BD931E6-975F-D9AF-16D9-A2023DC80019}"/>
                </a:ext>
              </a:extLst>
            </p:cNvPr>
            <p:cNvSpPr/>
            <p:nvPr/>
          </p:nvSpPr>
          <p:spPr>
            <a:xfrm>
              <a:off x="1790913" y="4091310"/>
              <a:ext cx="82389" cy="31624"/>
            </a:xfrm>
            <a:custGeom>
              <a:avLst/>
              <a:gdLst>
                <a:gd name="connsiteX0" fmla="*/ 79547 w 82389"/>
                <a:gd name="connsiteY0" fmla="*/ 75 h 31624"/>
                <a:gd name="connsiteX1" fmla="*/ 55462 w 82389"/>
                <a:gd name="connsiteY1" fmla="*/ 1421 h 31624"/>
                <a:gd name="connsiteX2" fmla="*/ 9086 w 82389"/>
                <a:gd name="connsiteY2" fmla="*/ 19373 h 31624"/>
                <a:gd name="connsiteX3" fmla="*/ 3626 w 82389"/>
                <a:gd name="connsiteY3" fmla="*/ 30369 h 31624"/>
                <a:gd name="connsiteX4" fmla="*/ 38781 w 82389"/>
                <a:gd name="connsiteY4" fmla="*/ 25432 h 31624"/>
                <a:gd name="connsiteX5" fmla="*/ 66382 w 82389"/>
                <a:gd name="connsiteY5" fmla="*/ 11968 h 31624"/>
                <a:gd name="connsiteX6" fmla="*/ 82389 w 82389"/>
                <a:gd name="connsiteY6" fmla="*/ 4039 h 31624"/>
                <a:gd name="connsiteX7" fmla="*/ 80968 w 82389"/>
                <a:gd name="connsiteY7" fmla="*/ 2169 h 31624"/>
                <a:gd name="connsiteX8" fmla="*/ 79547 w 82389"/>
                <a:gd name="connsiteY8" fmla="*/ 0 h 3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389" h="31624">
                  <a:moveTo>
                    <a:pt x="79547" y="75"/>
                  </a:moveTo>
                  <a:cubicBezTo>
                    <a:pt x="71918" y="1047"/>
                    <a:pt x="63690" y="-823"/>
                    <a:pt x="55462" y="1421"/>
                  </a:cubicBezTo>
                  <a:cubicBezTo>
                    <a:pt x="39903" y="5610"/>
                    <a:pt x="9086" y="19373"/>
                    <a:pt x="9086" y="19373"/>
                  </a:cubicBezTo>
                  <a:cubicBezTo>
                    <a:pt x="1082" y="22440"/>
                    <a:pt x="-3705" y="27077"/>
                    <a:pt x="3626" y="30369"/>
                  </a:cubicBezTo>
                  <a:cubicBezTo>
                    <a:pt x="12527" y="34408"/>
                    <a:pt x="29656" y="27601"/>
                    <a:pt x="38781" y="25432"/>
                  </a:cubicBezTo>
                  <a:cubicBezTo>
                    <a:pt x="56883" y="21168"/>
                    <a:pt x="54714" y="19747"/>
                    <a:pt x="66382" y="11968"/>
                  </a:cubicBezTo>
                  <a:cubicBezTo>
                    <a:pt x="70870" y="8976"/>
                    <a:pt x="77378" y="6882"/>
                    <a:pt x="82389" y="4039"/>
                  </a:cubicBezTo>
                  <a:cubicBezTo>
                    <a:pt x="81941" y="3441"/>
                    <a:pt x="81417" y="2842"/>
                    <a:pt x="80968" y="2169"/>
                  </a:cubicBezTo>
                  <a:cubicBezTo>
                    <a:pt x="80445" y="1421"/>
                    <a:pt x="80071" y="748"/>
                    <a:pt x="79547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9960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1" name="Freeform: Shape 1610">
              <a:extLst>
                <a:ext uri="{FF2B5EF4-FFF2-40B4-BE49-F238E27FC236}">
                  <a16:creationId xmlns:a16="http://schemas.microsoft.com/office/drawing/2014/main" id="{05602F37-16DB-AFC9-4C03-8539013467BA}"/>
                </a:ext>
              </a:extLst>
            </p:cNvPr>
            <p:cNvSpPr/>
            <p:nvPr/>
          </p:nvSpPr>
          <p:spPr>
            <a:xfrm>
              <a:off x="1806167" y="4100660"/>
              <a:ext cx="82469" cy="43419"/>
            </a:xfrm>
            <a:custGeom>
              <a:avLst/>
              <a:gdLst>
                <a:gd name="connsiteX0" fmla="*/ 28988 w 82469"/>
                <a:gd name="connsiteY0" fmla="*/ 18850 h 43419"/>
                <a:gd name="connsiteX1" fmla="*/ 1088 w 82469"/>
                <a:gd name="connsiteY1" fmla="*/ 26629 h 43419"/>
                <a:gd name="connsiteX2" fmla="*/ 9615 w 82469"/>
                <a:gd name="connsiteY2" fmla="*/ 42486 h 43419"/>
                <a:gd name="connsiteX3" fmla="*/ 57861 w 82469"/>
                <a:gd name="connsiteY3" fmla="*/ 22215 h 43419"/>
                <a:gd name="connsiteX4" fmla="*/ 82470 w 82469"/>
                <a:gd name="connsiteY4" fmla="*/ 13614 h 43419"/>
                <a:gd name="connsiteX5" fmla="*/ 71100 w 82469"/>
                <a:gd name="connsiteY5" fmla="*/ 0 h 43419"/>
                <a:gd name="connsiteX6" fmla="*/ 28913 w 82469"/>
                <a:gd name="connsiteY6" fmla="*/ 18775 h 4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469" h="43419">
                  <a:moveTo>
                    <a:pt x="28988" y="18850"/>
                  </a:moveTo>
                  <a:cubicBezTo>
                    <a:pt x="20910" y="21467"/>
                    <a:pt x="6548" y="21542"/>
                    <a:pt x="1088" y="26629"/>
                  </a:cubicBezTo>
                  <a:cubicBezTo>
                    <a:pt x="-3849" y="31341"/>
                    <a:pt x="9615" y="42486"/>
                    <a:pt x="9615" y="42486"/>
                  </a:cubicBezTo>
                  <a:cubicBezTo>
                    <a:pt x="34000" y="47722"/>
                    <a:pt x="39834" y="29546"/>
                    <a:pt x="57861" y="22215"/>
                  </a:cubicBezTo>
                  <a:cubicBezTo>
                    <a:pt x="66089" y="18924"/>
                    <a:pt x="75214" y="17428"/>
                    <a:pt x="82470" y="13614"/>
                  </a:cubicBezTo>
                  <a:cubicBezTo>
                    <a:pt x="78431" y="9200"/>
                    <a:pt x="74691" y="4638"/>
                    <a:pt x="71100" y="0"/>
                  </a:cubicBezTo>
                  <a:cubicBezTo>
                    <a:pt x="56365" y="5834"/>
                    <a:pt x="44173" y="13913"/>
                    <a:pt x="28913" y="187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24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2" name="Freeform: Shape 1611">
              <a:extLst>
                <a:ext uri="{FF2B5EF4-FFF2-40B4-BE49-F238E27FC236}">
                  <a16:creationId xmlns:a16="http://schemas.microsoft.com/office/drawing/2014/main" id="{1A3322C1-54EA-B02E-D32C-A440C35560BE}"/>
                </a:ext>
              </a:extLst>
            </p:cNvPr>
            <p:cNvSpPr/>
            <p:nvPr/>
          </p:nvSpPr>
          <p:spPr>
            <a:xfrm>
              <a:off x="1826740" y="4123100"/>
              <a:ext cx="74986" cy="36623"/>
            </a:xfrm>
            <a:custGeom>
              <a:avLst/>
              <a:gdLst>
                <a:gd name="connsiteX0" fmla="*/ 49255 w 74986"/>
                <a:gd name="connsiteY0" fmla="*/ 3216 h 36623"/>
                <a:gd name="connsiteX1" fmla="*/ 7368 w 74986"/>
                <a:gd name="connsiteY1" fmla="*/ 24983 h 36623"/>
                <a:gd name="connsiteX2" fmla="*/ 4675 w 74986"/>
                <a:gd name="connsiteY2" fmla="*/ 35979 h 36623"/>
                <a:gd name="connsiteX3" fmla="*/ 38634 w 74986"/>
                <a:gd name="connsiteY3" fmla="*/ 27825 h 36623"/>
                <a:gd name="connsiteX4" fmla="*/ 62869 w 74986"/>
                <a:gd name="connsiteY4" fmla="*/ 12267 h 36623"/>
                <a:gd name="connsiteX5" fmla="*/ 74986 w 74986"/>
                <a:gd name="connsiteY5" fmla="*/ 4413 h 36623"/>
                <a:gd name="connsiteX6" fmla="*/ 70423 w 74986"/>
                <a:gd name="connsiteY6" fmla="*/ 0 h 36623"/>
                <a:gd name="connsiteX7" fmla="*/ 49255 w 74986"/>
                <a:gd name="connsiteY7" fmla="*/ 3142 h 3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986" h="36623">
                  <a:moveTo>
                    <a:pt x="49255" y="3216"/>
                  </a:moveTo>
                  <a:cubicBezTo>
                    <a:pt x="34669" y="8826"/>
                    <a:pt x="7368" y="24983"/>
                    <a:pt x="7368" y="24983"/>
                  </a:cubicBezTo>
                  <a:cubicBezTo>
                    <a:pt x="187" y="28723"/>
                    <a:pt x="-3553" y="33585"/>
                    <a:pt x="4675" y="35979"/>
                  </a:cubicBezTo>
                  <a:cubicBezTo>
                    <a:pt x="14623" y="38970"/>
                    <a:pt x="30107" y="30743"/>
                    <a:pt x="38634" y="27825"/>
                  </a:cubicBezTo>
                  <a:cubicBezTo>
                    <a:pt x="55688" y="22066"/>
                    <a:pt x="53070" y="20869"/>
                    <a:pt x="62869" y="12267"/>
                  </a:cubicBezTo>
                  <a:cubicBezTo>
                    <a:pt x="66085" y="9425"/>
                    <a:pt x="70947" y="7106"/>
                    <a:pt x="74986" y="4413"/>
                  </a:cubicBezTo>
                  <a:cubicBezTo>
                    <a:pt x="73415" y="2992"/>
                    <a:pt x="71919" y="1496"/>
                    <a:pt x="70423" y="0"/>
                  </a:cubicBezTo>
                  <a:cubicBezTo>
                    <a:pt x="63617" y="972"/>
                    <a:pt x="56062" y="599"/>
                    <a:pt x="49255" y="314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103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3" name="Freeform: Shape 1612">
              <a:extLst>
                <a:ext uri="{FF2B5EF4-FFF2-40B4-BE49-F238E27FC236}">
                  <a16:creationId xmlns:a16="http://schemas.microsoft.com/office/drawing/2014/main" id="{96869C54-CA69-39C5-66F6-C35596A3CBA9}"/>
                </a:ext>
              </a:extLst>
            </p:cNvPr>
            <p:cNvSpPr/>
            <p:nvPr/>
          </p:nvSpPr>
          <p:spPr>
            <a:xfrm>
              <a:off x="1845142" y="4132525"/>
              <a:ext cx="76855" cy="45738"/>
            </a:xfrm>
            <a:custGeom>
              <a:avLst/>
              <a:gdLst>
                <a:gd name="connsiteX0" fmla="*/ 26515 w 76855"/>
                <a:gd name="connsiteY0" fmla="*/ 21094 h 45738"/>
                <a:gd name="connsiteX1" fmla="*/ 560 w 76855"/>
                <a:gd name="connsiteY1" fmla="*/ 31266 h 45738"/>
                <a:gd name="connsiteX2" fmla="*/ 13051 w 76855"/>
                <a:gd name="connsiteY2" fmla="*/ 45478 h 45738"/>
                <a:gd name="connsiteX3" fmla="*/ 56285 w 76855"/>
                <a:gd name="connsiteY3" fmla="*/ 21617 h 45738"/>
                <a:gd name="connsiteX4" fmla="*/ 76855 w 76855"/>
                <a:gd name="connsiteY4" fmla="*/ 12117 h 45738"/>
                <a:gd name="connsiteX5" fmla="*/ 62120 w 76855"/>
                <a:gd name="connsiteY5" fmla="*/ 0 h 45738"/>
                <a:gd name="connsiteX6" fmla="*/ 26440 w 76855"/>
                <a:gd name="connsiteY6" fmla="*/ 21094 h 4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855" h="45738">
                  <a:moveTo>
                    <a:pt x="26515" y="21094"/>
                  </a:moveTo>
                  <a:cubicBezTo>
                    <a:pt x="19035" y="24385"/>
                    <a:pt x="4673" y="25881"/>
                    <a:pt x="560" y="31266"/>
                  </a:cubicBezTo>
                  <a:cubicBezTo>
                    <a:pt x="-3180" y="36203"/>
                    <a:pt x="13051" y="45478"/>
                    <a:pt x="13051" y="45478"/>
                  </a:cubicBezTo>
                  <a:cubicBezTo>
                    <a:pt x="38857" y="48096"/>
                    <a:pt x="40054" y="30294"/>
                    <a:pt x="56285" y="21617"/>
                  </a:cubicBezTo>
                  <a:cubicBezTo>
                    <a:pt x="63017" y="18027"/>
                    <a:pt x="70796" y="15783"/>
                    <a:pt x="76855" y="12117"/>
                  </a:cubicBezTo>
                  <a:cubicBezTo>
                    <a:pt x="71694" y="8228"/>
                    <a:pt x="66907" y="4189"/>
                    <a:pt x="62120" y="0"/>
                  </a:cubicBezTo>
                  <a:cubicBezTo>
                    <a:pt x="49703" y="6807"/>
                    <a:pt x="39829" y="15184"/>
                    <a:pt x="26440" y="2109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6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4" name="Freeform: Shape 1613">
              <a:extLst>
                <a:ext uri="{FF2B5EF4-FFF2-40B4-BE49-F238E27FC236}">
                  <a16:creationId xmlns:a16="http://schemas.microsoft.com/office/drawing/2014/main" id="{3AD5A2D6-2DE7-CC83-C58C-F2AA03C51812}"/>
                </a:ext>
              </a:extLst>
            </p:cNvPr>
            <p:cNvSpPr/>
            <p:nvPr/>
          </p:nvSpPr>
          <p:spPr>
            <a:xfrm>
              <a:off x="1872041" y="4151599"/>
              <a:ext cx="66562" cy="40114"/>
            </a:xfrm>
            <a:custGeom>
              <a:avLst/>
              <a:gdLst>
                <a:gd name="connsiteX0" fmla="*/ 42103 w 66562"/>
                <a:gd name="connsiteY0" fmla="*/ 4488 h 40114"/>
                <a:gd name="connsiteX1" fmla="*/ 5676 w 66562"/>
                <a:gd name="connsiteY1" fmla="*/ 29172 h 40114"/>
                <a:gd name="connsiteX2" fmla="*/ 5676 w 66562"/>
                <a:gd name="connsiteY2" fmla="*/ 39868 h 40114"/>
                <a:gd name="connsiteX3" fmla="*/ 37690 w 66562"/>
                <a:gd name="connsiteY3" fmla="*/ 28873 h 40114"/>
                <a:gd name="connsiteX4" fmla="*/ 58035 w 66562"/>
                <a:gd name="connsiteY4" fmla="*/ 11818 h 40114"/>
                <a:gd name="connsiteX5" fmla="*/ 66562 w 66562"/>
                <a:gd name="connsiteY5" fmla="*/ 4488 h 40114"/>
                <a:gd name="connsiteX6" fmla="*/ 59830 w 66562"/>
                <a:gd name="connsiteY6" fmla="*/ 0 h 40114"/>
                <a:gd name="connsiteX7" fmla="*/ 42103 w 66562"/>
                <a:gd name="connsiteY7" fmla="*/ 4488 h 4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562" h="40114">
                  <a:moveTo>
                    <a:pt x="42103" y="4488"/>
                  </a:moveTo>
                  <a:cubicBezTo>
                    <a:pt x="28938" y="11220"/>
                    <a:pt x="5676" y="29172"/>
                    <a:pt x="5676" y="29172"/>
                  </a:cubicBezTo>
                  <a:cubicBezTo>
                    <a:pt x="-608" y="33435"/>
                    <a:pt x="-3076" y="38297"/>
                    <a:pt x="5676" y="39868"/>
                  </a:cubicBezTo>
                  <a:cubicBezTo>
                    <a:pt x="16447" y="41738"/>
                    <a:pt x="29836" y="32463"/>
                    <a:pt x="37690" y="28873"/>
                  </a:cubicBezTo>
                  <a:cubicBezTo>
                    <a:pt x="53323" y="21767"/>
                    <a:pt x="50406" y="20869"/>
                    <a:pt x="58035" y="11818"/>
                  </a:cubicBezTo>
                  <a:cubicBezTo>
                    <a:pt x="60130" y="9275"/>
                    <a:pt x="63570" y="6957"/>
                    <a:pt x="66562" y="4488"/>
                  </a:cubicBezTo>
                  <a:cubicBezTo>
                    <a:pt x="64318" y="2992"/>
                    <a:pt x="62000" y="1496"/>
                    <a:pt x="59830" y="0"/>
                  </a:cubicBezTo>
                  <a:cubicBezTo>
                    <a:pt x="53921" y="1197"/>
                    <a:pt x="47414" y="1720"/>
                    <a:pt x="42103" y="448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18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5" name="Freeform: Shape 1614">
              <a:extLst>
                <a:ext uri="{FF2B5EF4-FFF2-40B4-BE49-F238E27FC236}">
                  <a16:creationId xmlns:a16="http://schemas.microsoft.com/office/drawing/2014/main" id="{A1D4B11E-5345-7C75-A745-80AAE3FFE9A4}"/>
                </a:ext>
              </a:extLst>
            </p:cNvPr>
            <p:cNvSpPr/>
            <p:nvPr/>
          </p:nvSpPr>
          <p:spPr>
            <a:xfrm>
              <a:off x="1893935" y="4160425"/>
              <a:ext cx="69202" cy="45927"/>
            </a:xfrm>
            <a:custGeom>
              <a:avLst/>
              <a:gdLst>
                <a:gd name="connsiteX0" fmla="*/ 23649 w 69202"/>
                <a:gd name="connsiteY0" fmla="*/ 21542 h 45927"/>
                <a:gd name="connsiteX1" fmla="*/ 237 w 69202"/>
                <a:gd name="connsiteY1" fmla="*/ 33660 h 45927"/>
                <a:gd name="connsiteX2" fmla="*/ 16468 w 69202"/>
                <a:gd name="connsiteY2" fmla="*/ 45927 h 45927"/>
                <a:gd name="connsiteX3" fmla="*/ 53644 w 69202"/>
                <a:gd name="connsiteY3" fmla="*/ 19223 h 45927"/>
                <a:gd name="connsiteX4" fmla="*/ 69202 w 69202"/>
                <a:gd name="connsiteY4" fmla="*/ 10173 h 45927"/>
                <a:gd name="connsiteX5" fmla="*/ 51400 w 69202"/>
                <a:gd name="connsiteY5" fmla="*/ 0 h 45927"/>
                <a:gd name="connsiteX6" fmla="*/ 23649 w 69202"/>
                <a:gd name="connsiteY6" fmla="*/ 21542 h 4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202" h="45927">
                  <a:moveTo>
                    <a:pt x="23649" y="21542"/>
                  </a:moveTo>
                  <a:cubicBezTo>
                    <a:pt x="16992" y="25357"/>
                    <a:pt x="3004" y="28124"/>
                    <a:pt x="237" y="33660"/>
                  </a:cubicBezTo>
                  <a:cubicBezTo>
                    <a:pt x="-2306" y="38671"/>
                    <a:pt x="16468" y="45927"/>
                    <a:pt x="16468" y="45927"/>
                  </a:cubicBezTo>
                  <a:cubicBezTo>
                    <a:pt x="43097" y="46076"/>
                    <a:pt x="39656" y="29022"/>
                    <a:pt x="53644" y="19223"/>
                  </a:cubicBezTo>
                  <a:cubicBezTo>
                    <a:pt x="58506" y="15857"/>
                    <a:pt x="64415" y="13314"/>
                    <a:pt x="69202" y="10173"/>
                  </a:cubicBezTo>
                  <a:cubicBezTo>
                    <a:pt x="63068" y="6881"/>
                    <a:pt x="57159" y="3515"/>
                    <a:pt x="51400" y="0"/>
                  </a:cubicBezTo>
                  <a:cubicBezTo>
                    <a:pt x="41975" y="7181"/>
                    <a:pt x="34570" y="15259"/>
                    <a:pt x="23649" y="2154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9056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6" name="Freeform: Shape 1615">
              <a:extLst>
                <a:ext uri="{FF2B5EF4-FFF2-40B4-BE49-F238E27FC236}">
                  <a16:creationId xmlns:a16="http://schemas.microsoft.com/office/drawing/2014/main" id="{A9D9040A-8A4F-923C-3A97-C0778B5E624E}"/>
                </a:ext>
              </a:extLst>
            </p:cNvPr>
            <p:cNvSpPr/>
            <p:nvPr/>
          </p:nvSpPr>
          <p:spPr>
            <a:xfrm>
              <a:off x="1926673" y="4175759"/>
              <a:ext cx="56659" cy="41636"/>
            </a:xfrm>
            <a:custGeom>
              <a:avLst/>
              <a:gdLst>
                <a:gd name="connsiteX0" fmla="*/ 52097 w 56659"/>
                <a:gd name="connsiteY0" fmla="*/ 10247 h 41636"/>
                <a:gd name="connsiteX1" fmla="*/ 56660 w 56659"/>
                <a:gd name="connsiteY1" fmla="*/ 4712 h 41636"/>
                <a:gd name="connsiteX2" fmla="*/ 46562 w 56659"/>
                <a:gd name="connsiteY2" fmla="*/ 0 h 41636"/>
                <a:gd name="connsiteX3" fmla="*/ 34145 w 56659"/>
                <a:gd name="connsiteY3" fmla="*/ 4712 h 41636"/>
                <a:gd name="connsiteX4" fmla="*/ 4001 w 56659"/>
                <a:gd name="connsiteY4" fmla="*/ 31491 h 41636"/>
                <a:gd name="connsiteX5" fmla="*/ 6918 w 56659"/>
                <a:gd name="connsiteY5" fmla="*/ 41589 h 41636"/>
                <a:gd name="connsiteX6" fmla="*/ 36164 w 56659"/>
                <a:gd name="connsiteY6" fmla="*/ 28349 h 41636"/>
                <a:gd name="connsiteX7" fmla="*/ 52022 w 56659"/>
                <a:gd name="connsiteY7" fmla="*/ 10247 h 4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59" h="41636">
                  <a:moveTo>
                    <a:pt x="52097" y="10247"/>
                  </a:moveTo>
                  <a:cubicBezTo>
                    <a:pt x="53144" y="8378"/>
                    <a:pt x="54939" y="6508"/>
                    <a:pt x="56660" y="4712"/>
                  </a:cubicBezTo>
                  <a:cubicBezTo>
                    <a:pt x="53294" y="3141"/>
                    <a:pt x="49853" y="1571"/>
                    <a:pt x="46562" y="0"/>
                  </a:cubicBezTo>
                  <a:cubicBezTo>
                    <a:pt x="42148" y="1197"/>
                    <a:pt x="37661" y="2394"/>
                    <a:pt x="34145" y="4712"/>
                  </a:cubicBezTo>
                  <a:cubicBezTo>
                    <a:pt x="22701" y="12342"/>
                    <a:pt x="4001" y="31491"/>
                    <a:pt x="4001" y="31491"/>
                  </a:cubicBezTo>
                  <a:cubicBezTo>
                    <a:pt x="-1160" y="36053"/>
                    <a:pt x="-2432" y="40990"/>
                    <a:pt x="6918" y="41589"/>
                  </a:cubicBezTo>
                  <a:cubicBezTo>
                    <a:pt x="18213" y="42411"/>
                    <a:pt x="29283" y="32463"/>
                    <a:pt x="36164" y="28349"/>
                  </a:cubicBezTo>
                  <a:cubicBezTo>
                    <a:pt x="50002" y="20196"/>
                    <a:pt x="46861" y="19597"/>
                    <a:pt x="52022" y="1024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9912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7" name="Freeform: Shape 1616">
              <a:extLst>
                <a:ext uri="{FF2B5EF4-FFF2-40B4-BE49-F238E27FC236}">
                  <a16:creationId xmlns:a16="http://schemas.microsoft.com/office/drawing/2014/main" id="{FAC24D55-A982-03E4-37C5-5CE119C29C72}"/>
                </a:ext>
              </a:extLst>
            </p:cNvPr>
            <p:cNvSpPr/>
            <p:nvPr/>
          </p:nvSpPr>
          <p:spPr>
            <a:xfrm>
              <a:off x="1950596" y="4183987"/>
              <a:ext cx="60487" cy="44879"/>
            </a:xfrm>
            <a:custGeom>
              <a:avLst/>
              <a:gdLst>
                <a:gd name="connsiteX0" fmla="*/ 40741 w 60487"/>
                <a:gd name="connsiteY0" fmla="*/ 0 h 44879"/>
                <a:gd name="connsiteX1" fmla="*/ 20395 w 60487"/>
                <a:gd name="connsiteY1" fmla="*/ 21093 h 44879"/>
                <a:gd name="connsiteX2" fmla="*/ 50 w 60487"/>
                <a:gd name="connsiteY2" fmla="*/ 34632 h 44879"/>
                <a:gd name="connsiteX3" fmla="*/ 19573 w 60487"/>
                <a:gd name="connsiteY3" fmla="*/ 44880 h 44879"/>
                <a:gd name="connsiteX4" fmla="*/ 49866 w 60487"/>
                <a:gd name="connsiteY4" fmla="*/ 16231 h 44879"/>
                <a:gd name="connsiteX5" fmla="*/ 60488 w 60487"/>
                <a:gd name="connsiteY5" fmla="*/ 8228 h 44879"/>
                <a:gd name="connsiteX6" fmla="*/ 60338 w 60487"/>
                <a:gd name="connsiteY6" fmla="*/ 7704 h 44879"/>
                <a:gd name="connsiteX7" fmla="*/ 40666 w 60487"/>
                <a:gd name="connsiteY7" fmla="*/ 0 h 4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87" h="44879">
                  <a:moveTo>
                    <a:pt x="40741" y="0"/>
                  </a:moveTo>
                  <a:cubicBezTo>
                    <a:pt x="34158" y="7181"/>
                    <a:pt x="28997" y="14661"/>
                    <a:pt x="20395" y="21093"/>
                  </a:cubicBezTo>
                  <a:cubicBezTo>
                    <a:pt x="14785" y="25282"/>
                    <a:pt x="1396" y="29172"/>
                    <a:pt x="50" y="34632"/>
                  </a:cubicBezTo>
                  <a:cubicBezTo>
                    <a:pt x="-1147" y="39644"/>
                    <a:pt x="19573" y="44880"/>
                    <a:pt x="19573" y="44880"/>
                  </a:cubicBezTo>
                  <a:cubicBezTo>
                    <a:pt x="46351" y="42636"/>
                    <a:pt x="38422" y="26778"/>
                    <a:pt x="49866" y="16231"/>
                  </a:cubicBezTo>
                  <a:cubicBezTo>
                    <a:pt x="53083" y="13314"/>
                    <a:pt x="57047" y="10846"/>
                    <a:pt x="60488" y="8228"/>
                  </a:cubicBezTo>
                  <a:cubicBezTo>
                    <a:pt x="60488" y="8078"/>
                    <a:pt x="60488" y="7929"/>
                    <a:pt x="60338" y="7704"/>
                  </a:cubicBezTo>
                  <a:cubicBezTo>
                    <a:pt x="53681" y="5236"/>
                    <a:pt x="47099" y="2693"/>
                    <a:pt x="4066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96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8" name="Freeform: Shape 1617">
              <a:extLst>
                <a:ext uri="{FF2B5EF4-FFF2-40B4-BE49-F238E27FC236}">
                  <a16:creationId xmlns:a16="http://schemas.microsoft.com/office/drawing/2014/main" id="{54114041-1A96-A965-1685-7CF0CFCCB6B9}"/>
                </a:ext>
              </a:extLst>
            </p:cNvPr>
            <p:cNvSpPr/>
            <p:nvPr/>
          </p:nvSpPr>
          <p:spPr>
            <a:xfrm>
              <a:off x="2011009" y="4191766"/>
              <a:ext cx="598" cy="523"/>
            </a:xfrm>
            <a:custGeom>
              <a:avLst/>
              <a:gdLst>
                <a:gd name="connsiteX0" fmla="*/ 0 w 598"/>
                <a:gd name="connsiteY0" fmla="*/ 0 h 523"/>
                <a:gd name="connsiteX1" fmla="*/ 150 w 598"/>
                <a:gd name="connsiteY1" fmla="*/ 524 h 523"/>
                <a:gd name="connsiteX2" fmla="*/ 598 w 598"/>
                <a:gd name="connsiteY2" fmla="*/ 224 h 523"/>
                <a:gd name="connsiteX3" fmla="*/ 75 w 598"/>
                <a:gd name="connsiteY3" fmla="*/ 0 h 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" h="523">
                  <a:moveTo>
                    <a:pt x="0" y="0"/>
                  </a:moveTo>
                  <a:cubicBezTo>
                    <a:pt x="0" y="0"/>
                    <a:pt x="0" y="299"/>
                    <a:pt x="150" y="524"/>
                  </a:cubicBezTo>
                  <a:cubicBezTo>
                    <a:pt x="299" y="449"/>
                    <a:pt x="449" y="299"/>
                    <a:pt x="598" y="224"/>
                  </a:cubicBezTo>
                  <a:cubicBezTo>
                    <a:pt x="449" y="224"/>
                    <a:pt x="224" y="75"/>
                    <a:pt x="75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0762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9" name="Freeform: Shape 1618">
              <a:extLst>
                <a:ext uri="{FF2B5EF4-FFF2-40B4-BE49-F238E27FC236}">
                  <a16:creationId xmlns:a16="http://schemas.microsoft.com/office/drawing/2014/main" id="{1D2A03B8-D45E-DAA7-DA66-E42CAA434E36}"/>
                </a:ext>
              </a:extLst>
            </p:cNvPr>
            <p:cNvSpPr/>
            <p:nvPr/>
          </p:nvSpPr>
          <p:spPr>
            <a:xfrm>
              <a:off x="1988359" y="4200368"/>
              <a:ext cx="32598" cy="36883"/>
            </a:xfrm>
            <a:custGeom>
              <a:avLst/>
              <a:gdLst>
                <a:gd name="connsiteX0" fmla="*/ 2529 w 32598"/>
                <a:gd name="connsiteY0" fmla="*/ 27526 h 36883"/>
                <a:gd name="connsiteX1" fmla="*/ 8139 w 32598"/>
                <a:gd name="connsiteY1" fmla="*/ 36876 h 36883"/>
                <a:gd name="connsiteX2" fmla="*/ 32599 w 32598"/>
                <a:gd name="connsiteY2" fmla="*/ 22963 h 36883"/>
                <a:gd name="connsiteX3" fmla="*/ 25044 w 32598"/>
                <a:gd name="connsiteY3" fmla="*/ 0 h 36883"/>
                <a:gd name="connsiteX4" fmla="*/ 2529 w 32598"/>
                <a:gd name="connsiteY4" fmla="*/ 27526 h 3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8" h="36883">
                  <a:moveTo>
                    <a:pt x="2529" y="27526"/>
                  </a:moveTo>
                  <a:cubicBezTo>
                    <a:pt x="-1510" y="32313"/>
                    <a:pt x="-1435" y="37100"/>
                    <a:pt x="8139" y="36876"/>
                  </a:cubicBezTo>
                  <a:cubicBezTo>
                    <a:pt x="18836" y="36727"/>
                    <a:pt x="26839" y="27825"/>
                    <a:pt x="32599" y="22963"/>
                  </a:cubicBezTo>
                  <a:cubicBezTo>
                    <a:pt x="29831" y="15558"/>
                    <a:pt x="27288" y="7854"/>
                    <a:pt x="25044" y="0"/>
                  </a:cubicBezTo>
                  <a:cubicBezTo>
                    <a:pt x="15619" y="8527"/>
                    <a:pt x="2529" y="27526"/>
                    <a:pt x="2529" y="2752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67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0" name="Freeform: Shape 1619">
              <a:extLst>
                <a:ext uri="{FF2B5EF4-FFF2-40B4-BE49-F238E27FC236}">
                  <a16:creationId xmlns:a16="http://schemas.microsoft.com/office/drawing/2014/main" id="{1244797F-01D8-ACF9-773C-1C4B6F7519AF}"/>
                </a:ext>
              </a:extLst>
            </p:cNvPr>
            <p:cNvSpPr/>
            <p:nvPr/>
          </p:nvSpPr>
          <p:spPr>
            <a:xfrm>
              <a:off x="2013252" y="4227520"/>
              <a:ext cx="16307" cy="16306"/>
            </a:xfrm>
            <a:custGeom>
              <a:avLst/>
              <a:gdLst>
                <a:gd name="connsiteX0" fmla="*/ 1 w 16307"/>
                <a:gd name="connsiteY0" fmla="*/ 9350 h 16306"/>
                <a:gd name="connsiteX1" fmla="*/ 16307 w 16307"/>
                <a:gd name="connsiteY1" fmla="*/ 16306 h 16306"/>
                <a:gd name="connsiteX2" fmla="*/ 9276 w 16307"/>
                <a:gd name="connsiteY2" fmla="*/ 0 h 16306"/>
                <a:gd name="connsiteX3" fmla="*/ 1 w 16307"/>
                <a:gd name="connsiteY3" fmla="*/ 9350 h 1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07" h="16306">
                  <a:moveTo>
                    <a:pt x="1" y="9350"/>
                  </a:moveTo>
                  <a:cubicBezTo>
                    <a:pt x="1" y="12492"/>
                    <a:pt x="9725" y="14960"/>
                    <a:pt x="16307" y="16306"/>
                  </a:cubicBezTo>
                  <a:cubicBezTo>
                    <a:pt x="13839" y="10996"/>
                    <a:pt x="11445" y="5535"/>
                    <a:pt x="9276" y="0"/>
                  </a:cubicBezTo>
                  <a:cubicBezTo>
                    <a:pt x="4564" y="2917"/>
                    <a:pt x="-74" y="6059"/>
                    <a:pt x="1" y="93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774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1" name="Freeform: Shape 1620">
              <a:extLst>
                <a:ext uri="{FF2B5EF4-FFF2-40B4-BE49-F238E27FC236}">
                  <a16:creationId xmlns:a16="http://schemas.microsoft.com/office/drawing/2014/main" id="{39395600-E1EA-A37E-2AE8-0A0E55E18519}"/>
                </a:ext>
              </a:extLst>
            </p:cNvPr>
            <p:cNvSpPr/>
            <p:nvPr/>
          </p:nvSpPr>
          <p:spPr>
            <a:xfrm>
              <a:off x="2693031" y="3948369"/>
              <a:ext cx="17267" cy="9200"/>
            </a:xfrm>
            <a:custGeom>
              <a:avLst/>
              <a:gdLst>
                <a:gd name="connsiteX0" fmla="*/ 14736 w 17267"/>
                <a:gd name="connsiteY0" fmla="*/ 4114 h 9200"/>
                <a:gd name="connsiteX1" fmla="*/ 0 w 17267"/>
                <a:gd name="connsiteY1" fmla="*/ 0 h 9200"/>
                <a:gd name="connsiteX2" fmla="*/ 16605 w 17267"/>
                <a:gd name="connsiteY2" fmla="*/ 9200 h 9200"/>
                <a:gd name="connsiteX3" fmla="*/ 14661 w 17267"/>
                <a:gd name="connsiteY3" fmla="*/ 4114 h 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67" h="9200">
                  <a:moveTo>
                    <a:pt x="14736" y="4114"/>
                  </a:moveTo>
                  <a:cubicBezTo>
                    <a:pt x="11370" y="1646"/>
                    <a:pt x="5909" y="523"/>
                    <a:pt x="0" y="0"/>
                  </a:cubicBezTo>
                  <a:cubicBezTo>
                    <a:pt x="5610" y="3067"/>
                    <a:pt x="11145" y="6133"/>
                    <a:pt x="16605" y="9200"/>
                  </a:cubicBezTo>
                  <a:cubicBezTo>
                    <a:pt x="17802" y="7929"/>
                    <a:pt x="17503" y="6283"/>
                    <a:pt x="14661" y="411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9366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2" name="Freeform: Shape 1621">
              <a:extLst>
                <a:ext uri="{FF2B5EF4-FFF2-40B4-BE49-F238E27FC236}">
                  <a16:creationId xmlns:a16="http://schemas.microsoft.com/office/drawing/2014/main" id="{DEBCF0CE-7AF7-BA3F-7A89-BCDAC6DE3D13}"/>
                </a:ext>
              </a:extLst>
            </p:cNvPr>
            <p:cNvSpPr/>
            <p:nvPr/>
          </p:nvSpPr>
          <p:spPr>
            <a:xfrm>
              <a:off x="2654210" y="3923068"/>
              <a:ext cx="41994" cy="21410"/>
            </a:xfrm>
            <a:custGeom>
              <a:avLst/>
              <a:gdLst>
                <a:gd name="connsiteX0" fmla="*/ 40018 w 41994"/>
                <a:gd name="connsiteY0" fmla="*/ 20139 h 21410"/>
                <a:gd name="connsiteX1" fmla="*/ 35829 w 41994"/>
                <a:gd name="connsiteY1" fmla="*/ 4057 h 21410"/>
                <a:gd name="connsiteX2" fmla="*/ 0 w 41994"/>
                <a:gd name="connsiteY2" fmla="*/ 4955 h 21410"/>
                <a:gd name="connsiteX3" fmla="*/ 31565 w 41994"/>
                <a:gd name="connsiteY3" fmla="*/ 21411 h 21410"/>
                <a:gd name="connsiteX4" fmla="*/ 39943 w 41994"/>
                <a:gd name="connsiteY4" fmla="*/ 20214 h 2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94" h="21410">
                  <a:moveTo>
                    <a:pt x="40018" y="20139"/>
                  </a:moveTo>
                  <a:cubicBezTo>
                    <a:pt x="46226" y="17372"/>
                    <a:pt x="35829" y="4057"/>
                    <a:pt x="35829" y="4057"/>
                  </a:cubicBezTo>
                  <a:cubicBezTo>
                    <a:pt x="20645" y="-3273"/>
                    <a:pt x="10771" y="766"/>
                    <a:pt x="0" y="4955"/>
                  </a:cubicBezTo>
                  <a:cubicBezTo>
                    <a:pt x="10697" y="10340"/>
                    <a:pt x="21243" y="15875"/>
                    <a:pt x="31565" y="21411"/>
                  </a:cubicBezTo>
                  <a:cubicBezTo>
                    <a:pt x="34857" y="21411"/>
                    <a:pt x="37774" y="21186"/>
                    <a:pt x="39943" y="2021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910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3" name="Freeform: Shape 1622">
              <a:extLst>
                <a:ext uri="{FF2B5EF4-FFF2-40B4-BE49-F238E27FC236}">
                  <a16:creationId xmlns:a16="http://schemas.microsoft.com/office/drawing/2014/main" id="{00555BB0-8460-F477-75A5-99AA466A3CDF}"/>
                </a:ext>
              </a:extLst>
            </p:cNvPr>
            <p:cNvSpPr/>
            <p:nvPr/>
          </p:nvSpPr>
          <p:spPr>
            <a:xfrm>
              <a:off x="2621522" y="3905883"/>
              <a:ext cx="61033" cy="17951"/>
            </a:xfrm>
            <a:custGeom>
              <a:avLst/>
              <a:gdLst>
                <a:gd name="connsiteX0" fmla="*/ 51612 w 61033"/>
                <a:gd name="connsiteY0" fmla="*/ 12191 h 17951"/>
                <a:gd name="connsiteX1" fmla="*/ 57371 w 61033"/>
                <a:gd name="connsiteY1" fmla="*/ 2991 h 17951"/>
                <a:gd name="connsiteX2" fmla="*/ 21168 w 61033"/>
                <a:gd name="connsiteY2" fmla="*/ 1495 h 17951"/>
                <a:gd name="connsiteX3" fmla="*/ 0 w 61033"/>
                <a:gd name="connsiteY3" fmla="*/ 6058 h 17951"/>
                <a:gd name="connsiteX4" fmla="*/ 24460 w 61033"/>
                <a:gd name="connsiteY4" fmla="*/ 17951 h 17951"/>
                <a:gd name="connsiteX5" fmla="*/ 51612 w 61033"/>
                <a:gd name="connsiteY5" fmla="*/ 12191 h 1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033" h="17951">
                  <a:moveTo>
                    <a:pt x="51612" y="12191"/>
                  </a:moveTo>
                  <a:cubicBezTo>
                    <a:pt x="59840" y="10695"/>
                    <a:pt x="64851" y="7404"/>
                    <a:pt x="57371" y="2991"/>
                  </a:cubicBezTo>
                  <a:cubicBezTo>
                    <a:pt x="48246" y="-2394"/>
                    <a:pt x="30518" y="1046"/>
                    <a:pt x="21168" y="1495"/>
                  </a:cubicBezTo>
                  <a:cubicBezTo>
                    <a:pt x="7480" y="2243"/>
                    <a:pt x="5086" y="3365"/>
                    <a:pt x="0" y="6058"/>
                  </a:cubicBezTo>
                  <a:cubicBezTo>
                    <a:pt x="8228" y="9947"/>
                    <a:pt x="16381" y="13912"/>
                    <a:pt x="24460" y="17951"/>
                  </a:cubicBezTo>
                  <a:cubicBezTo>
                    <a:pt x="38223" y="15333"/>
                    <a:pt x="51612" y="12191"/>
                    <a:pt x="51612" y="1219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9635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4" name="Freeform: Shape 1623">
              <a:extLst>
                <a:ext uri="{FF2B5EF4-FFF2-40B4-BE49-F238E27FC236}">
                  <a16:creationId xmlns:a16="http://schemas.microsoft.com/office/drawing/2014/main" id="{114B04DC-D10F-A709-B62E-2FF3BB6C53CC}"/>
                </a:ext>
              </a:extLst>
            </p:cNvPr>
            <p:cNvSpPr/>
            <p:nvPr/>
          </p:nvSpPr>
          <p:spPr>
            <a:xfrm>
              <a:off x="2589882" y="3881244"/>
              <a:ext cx="74835" cy="26807"/>
            </a:xfrm>
            <a:custGeom>
              <a:avLst/>
              <a:gdLst>
                <a:gd name="connsiteX0" fmla="*/ 44954 w 74835"/>
                <a:gd name="connsiteY0" fmla="*/ 21870 h 26807"/>
                <a:gd name="connsiteX1" fmla="*/ 73677 w 74835"/>
                <a:gd name="connsiteY1" fmla="*/ 19327 h 26807"/>
                <a:gd name="connsiteX2" fmla="*/ 65075 w 74835"/>
                <a:gd name="connsiteY2" fmla="*/ 2872 h 26807"/>
                <a:gd name="connsiteX3" fmla="*/ 15334 w 74835"/>
                <a:gd name="connsiteY3" fmla="*/ 13867 h 26807"/>
                <a:gd name="connsiteX4" fmla="*/ 0 w 74835"/>
                <a:gd name="connsiteY4" fmla="*/ 16111 h 26807"/>
                <a:gd name="connsiteX5" fmla="*/ 23487 w 74835"/>
                <a:gd name="connsiteY5" fmla="*/ 26807 h 26807"/>
                <a:gd name="connsiteX6" fmla="*/ 44954 w 74835"/>
                <a:gd name="connsiteY6" fmla="*/ 21870 h 2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35" h="26807">
                  <a:moveTo>
                    <a:pt x="44954" y="21870"/>
                  </a:moveTo>
                  <a:cubicBezTo>
                    <a:pt x="53332" y="20749"/>
                    <a:pt x="68067" y="23142"/>
                    <a:pt x="73677" y="19327"/>
                  </a:cubicBezTo>
                  <a:cubicBezTo>
                    <a:pt x="78839" y="15812"/>
                    <a:pt x="65075" y="2872"/>
                    <a:pt x="65075" y="2872"/>
                  </a:cubicBezTo>
                  <a:cubicBezTo>
                    <a:pt x="40018" y="-6553"/>
                    <a:pt x="33884" y="9903"/>
                    <a:pt x="15334" y="13867"/>
                  </a:cubicBezTo>
                  <a:cubicBezTo>
                    <a:pt x="10397" y="14989"/>
                    <a:pt x="5086" y="15438"/>
                    <a:pt x="0" y="16111"/>
                  </a:cubicBezTo>
                  <a:cubicBezTo>
                    <a:pt x="7854" y="19627"/>
                    <a:pt x="15708" y="23142"/>
                    <a:pt x="23487" y="26807"/>
                  </a:cubicBezTo>
                  <a:cubicBezTo>
                    <a:pt x="30369" y="24788"/>
                    <a:pt x="37325" y="22843"/>
                    <a:pt x="44954" y="2187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05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5" name="Freeform: Shape 1624">
              <a:extLst>
                <a:ext uri="{FF2B5EF4-FFF2-40B4-BE49-F238E27FC236}">
                  <a16:creationId xmlns:a16="http://schemas.microsoft.com/office/drawing/2014/main" id="{7A544981-CE26-E514-2821-52DE2864A785}"/>
                </a:ext>
              </a:extLst>
            </p:cNvPr>
            <p:cNvSpPr/>
            <p:nvPr/>
          </p:nvSpPr>
          <p:spPr>
            <a:xfrm>
              <a:off x="2566395" y="3864086"/>
              <a:ext cx="77413" cy="26548"/>
            </a:xfrm>
            <a:custGeom>
              <a:avLst/>
              <a:gdLst>
                <a:gd name="connsiteX0" fmla="*/ 26554 w 77413"/>
                <a:gd name="connsiteY0" fmla="*/ 25939 h 26548"/>
                <a:gd name="connsiteX1" fmla="*/ 69788 w 77413"/>
                <a:gd name="connsiteY1" fmla="*/ 12102 h 26548"/>
                <a:gd name="connsiteX2" fmla="*/ 72630 w 77413"/>
                <a:gd name="connsiteY2" fmla="*/ 1929 h 26548"/>
                <a:gd name="connsiteX3" fmla="*/ 37624 w 77413"/>
                <a:gd name="connsiteY3" fmla="*/ 3799 h 26548"/>
                <a:gd name="connsiteX4" fmla="*/ 12641 w 77413"/>
                <a:gd name="connsiteY4" fmla="*/ 14944 h 26548"/>
                <a:gd name="connsiteX5" fmla="*/ 0 w 77413"/>
                <a:gd name="connsiteY5" fmla="*/ 20853 h 26548"/>
                <a:gd name="connsiteX6" fmla="*/ 4563 w 77413"/>
                <a:gd name="connsiteY6" fmla="*/ 25042 h 26548"/>
                <a:gd name="connsiteX7" fmla="*/ 6208 w 77413"/>
                <a:gd name="connsiteY7" fmla="*/ 25790 h 26548"/>
                <a:gd name="connsiteX8" fmla="*/ 26479 w 77413"/>
                <a:gd name="connsiteY8" fmla="*/ 25939 h 2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13" h="26548">
                  <a:moveTo>
                    <a:pt x="26554" y="25939"/>
                  </a:moveTo>
                  <a:cubicBezTo>
                    <a:pt x="41514" y="22947"/>
                    <a:pt x="69788" y="12102"/>
                    <a:pt x="69788" y="12102"/>
                  </a:cubicBezTo>
                  <a:cubicBezTo>
                    <a:pt x="77193" y="9783"/>
                    <a:pt x="81083" y="5818"/>
                    <a:pt x="72630" y="1929"/>
                  </a:cubicBezTo>
                  <a:cubicBezTo>
                    <a:pt x="62383" y="-2784"/>
                    <a:pt x="46450" y="2452"/>
                    <a:pt x="37624" y="3799"/>
                  </a:cubicBezTo>
                  <a:cubicBezTo>
                    <a:pt x="20046" y="6566"/>
                    <a:pt x="22664" y="8137"/>
                    <a:pt x="12641" y="14944"/>
                  </a:cubicBezTo>
                  <a:cubicBezTo>
                    <a:pt x="9275" y="17188"/>
                    <a:pt x="4189" y="18759"/>
                    <a:pt x="0" y="20853"/>
                  </a:cubicBezTo>
                  <a:cubicBezTo>
                    <a:pt x="1496" y="22274"/>
                    <a:pt x="3067" y="23695"/>
                    <a:pt x="4563" y="25042"/>
                  </a:cubicBezTo>
                  <a:cubicBezTo>
                    <a:pt x="5086" y="25266"/>
                    <a:pt x="5685" y="25491"/>
                    <a:pt x="6208" y="25790"/>
                  </a:cubicBezTo>
                  <a:cubicBezTo>
                    <a:pt x="12791" y="26014"/>
                    <a:pt x="19972" y="27286"/>
                    <a:pt x="26479" y="259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233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6" name="Freeform: Shape 1625">
              <a:extLst>
                <a:ext uri="{FF2B5EF4-FFF2-40B4-BE49-F238E27FC236}">
                  <a16:creationId xmlns:a16="http://schemas.microsoft.com/office/drawing/2014/main" id="{11486DA1-F517-1971-13CC-80BFB5F04E9C}"/>
                </a:ext>
              </a:extLst>
            </p:cNvPr>
            <p:cNvSpPr/>
            <p:nvPr/>
          </p:nvSpPr>
          <p:spPr>
            <a:xfrm>
              <a:off x="2571033" y="3889127"/>
              <a:ext cx="1720" cy="748"/>
            </a:xfrm>
            <a:custGeom>
              <a:avLst/>
              <a:gdLst>
                <a:gd name="connsiteX0" fmla="*/ 1646 w 1720"/>
                <a:gd name="connsiteY0" fmla="*/ 748 h 748"/>
                <a:gd name="connsiteX1" fmla="*/ 0 w 1720"/>
                <a:gd name="connsiteY1" fmla="*/ 0 h 748"/>
                <a:gd name="connsiteX2" fmla="*/ 748 w 1720"/>
                <a:gd name="connsiteY2" fmla="*/ 673 h 748"/>
                <a:gd name="connsiteX3" fmla="*/ 1720 w 1720"/>
                <a:gd name="connsiteY3" fmla="*/ 673 h 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0" h="748">
                  <a:moveTo>
                    <a:pt x="1646" y="748"/>
                  </a:moveTo>
                  <a:cubicBezTo>
                    <a:pt x="1047" y="524"/>
                    <a:pt x="524" y="299"/>
                    <a:pt x="0" y="0"/>
                  </a:cubicBezTo>
                  <a:cubicBezTo>
                    <a:pt x="224" y="224"/>
                    <a:pt x="524" y="449"/>
                    <a:pt x="748" y="673"/>
                  </a:cubicBezTo>
                  <a:cubicBezTo>
                    <a:pt x="1047" y="673"/>
                    <a:pt x="1421" y="673"/>
                    <a:pt x="1720" y="67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2166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7" name="Freeform: Shape 1626">
              <a:extLst>
                <a:ext uri="{FF2B5EF4-FFF2-40B4-BE49-F238E27FC236}">
                  <a16:creationId xmlns:a16="http://schemas.microsoft.com/office/drawing/2014/main" id="{0076C8F6-A419-123B-CC59-42C83EDCBDC8}"/>
                </a:ext>
              </a:extLst>
            </p:cNvPr>
            <p:cNvSpPr/>
            <p:nvPr/>
          </p:nvSpPr>
          <p:spPr>
            <a:xfrm>
              <a:off x="2543955" y="3841421"/>
              <a:ext cx="78825" cy="37907"/>
            </a:xfrm>
            <a:custGeom>
              <a:avLst/>
              <a:gdLst>
                <a:gd name="connsiteX0" fmla="*/ 0 w 78825"/>
                <a:gd name="connsiteY0" fmla="*/ 24144 h 37907"/>
                <a:gd name="connsiteX1" fmla="*/ 16381 w 78825"/>
                <a:gd name="connsiteY1" fmla="*/ 37907 h 37907"/>
                <a:gd name="connsiteX2" fmla="*/ 51462 w 78825"/>
                <a:gd name="connsiteY2" fmla="*/ 23546 h 37907"/>
                <a:gd name="connsiteX3" fmla="*/ 78240 w 78825"/>
                <a:gd name="connsiteY3" fmla="*/ 18160 h 37907"/>
                <a:gd name="connsiteX4" fmla="*/ 65375 w 78825"/>
                <a:gd name="connsiteY4" fmla="*/ 1779 h 37907"/>
                <a:gd name="connsiteX5" fmla="*/ 20944 w 78825"/>
                <a:gd name="connsiteY5" fmla="*/ 18085 h 37907"/>
                <a:gd name="connsiteX6" fmla="*/ 75 w 78825"/>
                <a:gd name="connsiteY6" fmla="*/ 24144 h 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825" h="37907">
                  <a:moveTo>
                    <a:pt x="0" y="24144"/>
                  </a:moveTo>
                  <a:cubicBezTo>
                    <a:pt x="5685" y="28632"/>
                    <a:pt x="11145" y="33270"/>
                    <a:pt x="16381" y="37907"/>
                  </a:cubicBezTo>
                  <a:cubicBezTo>
                    <a:pt x="28424" y="33195"/>
                    <a:pt x="38223" y="26912"/>
                    <a:pt x="51462" y="23546"/>
                  </a:cubicBezTo>
                  <a:cubicBezTo>
                    <a:pt x="59166" y="21601"/>
                    <a:pt x="73902" y="22723"/>
                    <a:pt x="78240" y="18160"/>
                  </a:cubicBezTo>
                  <a:cubicBezTo>
                    <a:pt x="82130" y="14046"/>
                    <a:pt x="65375" y="1779"/>
                    <a:pt x="65375" y="1779"/>
                  </a:cubicBezTo>
                  <a:cubicBezTo>
                    <a:pt x="38821" y="-5626"/>
                    <a:pt x="37549" y="12101"/>
                    <a:pt x="20944" y="18085"/>
                  </a:cubicBezTo>
                  <a:cubicBezTo>
                    <a:pt x="14137" y="20554"/>
                    <a:pt x="6283" y="21526"/>
                    <a:pt x="75" y="2414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74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8" name="Freeform: Shape 1627">
              <a:extLst>
                <a:ext uri="{FF2B5EF4-FFF2-40B4-BE49-F238E27FC236}">
                  <a16:creationId xmlns:a16="http://schemas.microsoft.com/office/drawing/2014/main" id="{48FE6D09-A23A-E94B-CDBC-E5751D6C0678}"/>
                </a:ext>
              </a:extLst>
            </p:cNvPr>
            <p:cNvSpPr/>
            <p:nvPr/>
          </p:nvSpPr>
          <p:spPr>
            <a:xfrm>
              <a:off x="2525929" y="3824658"/>
              <a:ext cx="69115" cy="32454"/>
            </a:xfrm>
            <a:custGeom>
              <a:avLst/>
              <a:gdLst>
                <a:gd name="connsiteX0" fmla="*/ 9500 w 69115"/>
                <a:gd name="connsiteY0" fmla="*/ 20711 h 32454"/>
                <a:gd name="connsiteX1" fmla="*/ 0 w 69115"/>
                <a:gd name="connsiteY1" fmla="*/ 27293 h 32454"/>
                <a:gd name="connsiteX2" fmla="*/ 7181 w 69115"/>
                <a:gd name="connsiteY2" fmla="*/ 32455 h 32454"/>
                <a:gd name="connsiteX3" fmla="*/ 25806 w 69115"/>
                <a:gd name="connsiteY3" fmla="*/ 30734 h 32454"/>
                <a:gd name="connsiteX4" fmla="*/ 63280 w 69115"/>
                <a:gd name="connsiteY4" fmla="*/ 12109 h 32454"/>
                <a:gd name="connsiteX5" fmla="*/ 63206 w 69115"/>
                <a:gd name="connsiteY5" fmla="*/ 1188 h 32454"/>
                <a:gd name="connsiteX6" fmla="*/ 30294 w 69115"/>
                <a:gd name="connsiteY6" fmla="*/ 6574 h 32454"/>
                <a:gd name="connsiteX7" fmla="*/ 9500 w 69115"/>
                <a:gd name="connsiteY7" fmla="*/ 20636 h 3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115" h="32454">
                  <a:moveTo>
                    <a:pt x="9500" y="20711"/>
                  </a:moveTo>
                  <a:cubicBezTo>
                    <a:pt x="7106" y="23105"/>
                    <a:pt x="3291" y="25124"/>
                    <a:pt x="0" y="27293"/>
                  </a:cubicBezTo>
                  <a:cubicBezTo>
                    <a:pt x="2394" y="29014"/>
                    <a:pt x="4862" y="30734"/>
                    <a:pt x="7181" y="32455"/>
                  </a:cubicBezTo>
                  <a:cubicBezTo>
                    <a:pt x="13314" y="32155"/>
                    <a:pt x="20196" y="32679"/>
                    <a:pt x="25806" y="30734"/>
                  </a:cubicBezTo>
                  <a:cubicBezTo>
                    <a:pt x="39270" y="26171"/>
                    <a:pt x="63280" y="12109"/>
                    <a:pt x="63280" y="12109"/>
                  </a:cubicBezTo>
                  <a:cubicBezTo>
                    <a:pt x="69713" y="8968"/>
                    <a:pt x="72331" y="4480"/>
                    <a:pt x="63206" y="1188"/>
                  </a:cubicBezTo>
                  <a:cubicBezTo>
                    <a:pt x="52135" y="-2776"/>
                    <a:pt x="38372" y="4255"/>
                    <a:pt x="30294" y="6574"/>
                  </a:cubicBezTo>
                  <a:cubicBezTo>
                    <a:pt x="14212" y="11212"/>
                    <a:pt x="17204" y="12558"/>
                    <a:pt x="9500" y="2063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19935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9" name="Freeform: Shape 1628">
              <a:extLst>
                <a:ext uri="{FF2B5EF4-FFF2-40B4-BE49-F238E27FC236}">
                  <a16:creationId xmlns:a16="http://schemas.microsoft.com/office/drawing/2014/main" id="{50E5F283-6173-DE7C-DDEC-1875B5AAB242}"/>
                </a:ext>
              </a:extLst>
            </p:cNvPr>
            <p:cNvSpPr/>
            <p:nvPr/>
          </p:nvSpPr>
          <p:spPr>
            <a:xfrm>
              <a:off x="2499225" y="3804281"/>
              <a:ext cx="72274" cy="42584"/>
            </a:xfrm>
            <a:custGeom>
              <a:avLst/>
              <a:gdLst>
                <a:gd name="connsiteX0" fmla="*/ 17204 w 72274"/>
                <a:gd name="connsiteY0" fmla="*/ 22239 h 42584"/>
                <a:gd name="connsiteX1" fmla="*/ 0 w 72274"/>
                <a:gd name="connsiteY1" fmla="*/ 29868 h 42584"/>
                <a:gd name="connsiteX2" fmla="*/ 19448 w 72274"/>
                <a:gd name="connsiteY2" fmla="*/ 42584 h 42584"/>
                <a:gd name="connsiteX3" fmla="*/ 48021 w 72274"/>
                <a:gd name="connsiteY3" fmla="*/ 24932 h 42584"/>
                <a:gd name="connsiteX4" fmla="*/ 72032 w 72274"/>
                <a:gd name="connsiteY4" fmla="*/ 16629 h 42584"/>
                <a:gd name="connsiteX5" fmla="*/ 55202 w 72274"/>
                <a:gd name="connsiteY5" fmla="*/ 846 h 42584"/>
                <a:gd name="connsiteX6" fmla="*/ 17204 w 72274"/>
                <a:gd name="connsiteY6" fmla="*/ 22239 h 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274" h="42584">
                  <a:moveTo>
                    <a:pt x="17204" y="22239"/>
                  </a:moveTo>
                  <a:cubicBezTo>
                    <a:pt x="11818" y="25231"/>
                    <a:pt x="5087" y="26951"/>
                    <a:pt x="0" y="29868"/>
                  </a:cubicBezTo>
                  <a:cubicBezTo>
                    <a:pt x="6657" y="33983"/>
                    <a:pt x="13165" y="38246"/>
                    <a:pt x="19448" y="42584"/>
                  </a:cubicBezTo>
                  <a:cubicBezTo>
                    <a:pt x="29097" y="36675"/>
                    <a:pt x="36727" y="29569"/>
                    <a:pt x="48021" y="24932"/>
                  </a:cubicBezTo>
                  <a:cubicBezTo>
                    <a:pt x="54828" y="22164"/>
                    <a:pt x="69264" y="21865"/>
                    <a:pt x="72032" y="16629"/>
                  </a:cubicBezTo>
                  <a:cubicBezTo>
                    <a:pt x="74650" y="11917"/>
                    <a:pt x="55202" y="846"/>
                    <a:pt x="55202" y="846"/>
                  </a:cubicBezTo>
                  <a:cubicBezTo>
                    <a:pt x="27825" y="-4165"/>
                    <a:pt x="31491" y="14385"/>
                    <a:pt x="17204" y="22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905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0" name="Freeform: Shape 1629">
              <a:extLst>
                <a:ext uri="{FF2B5EF4-FFF2-40B4-BE49-F238E27FC236}">
                  <a16:creationId xmlns:a16="http://schemas.microsoft.com/office/drawing/2014/main" id="{BB0A26F4-A123-A10E-64AE-B65ECED9DEF7}"/>
                </a:ext>
              </a:extLst>
            </p:cNvPr>
            <p:cNvSpPr/>
            <p:nvPr/>
          </p:nvSpPr>
          <p:spPr>
            <a:xfrm>
              <a:off x="2478057" y="3788432"/>
              <a:ext cx="59572" cy="38462"/>
            </a:xfrm>
            <a:custGeom>
              <a:avLst/>
              <a:gdLst>
                <a:gd name="connsiteX0" fmla="*/ 6358 w 59572"/>
                <a:gd name="connsiteY0" fmla="*/ 26345 h 38462"/>
                <a:gd name="connsiteX1" fmla="*/ 0 w 59572"/>
                <a:gd name="connsiteY1" fmla="*/ 33151 h 38462"/>
                <a:gd name="connsiteX2" fmla="*/ 9275 w 59572"/>
                <a:gd name="connsiteY2" fmla="*/ 38462 h 38462"/>
                <a:gd name="connsiteX3" fmla="*/ 24759 w 59572"/>
                <a:gd name="connsiteY3" fmla="*/ 35096 h 38462"/>
                <a:gd name="connsiteX4" fmla="*/ 55501 w 59572"/>
                <a:gd name="connsiteY4" fmla="*/ 11983 h 38462"/>
                <a:gd name="connsiteX5" fmla="*/ 52435 w 59572"/>
                <a:gd name="connsiteY5" fmla="*/ 614 h 38462"/>
                <a:gd name="connsiteX6" fmla="*/ 22440 w 59572"/>
                <a:gd name="connsiteY6" fmla="*/ 9590 h 38462"/>
                <a:gd name="connsiteX7" fmla="*/ 6358 w 59572"/>
                <a:gd name="connsiteY7" fmla="*/ 26270 h 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72" h="38462">
                  <a:moveTo>
                    <a:pt x="6358" y="26345"/>
                  </a:moveTo>
                  <a:cubicBezTo>
                    <a:pt x="4937" y="28738"/>
                    <a:pt x="2319" y="30908"/>
                    <a:pt x="0" y="33151"/>
                  </a:cubicBezTo>
                  <a:cubicBezTo>
                    <a:pt x="3142" y="34872"/>
                    <a:pt x="6208" y="36667"/>
                    <a:pt x="9275" y="38462"/>
                  </a:cubicBezTo>
                  <a:cubicBezTo>
                    <a:pt x="14586" y="37714"/>
                    <a:pt x="20420" y="37415"/>
                    <a:pt x="24759" y="35096"/>
                  </a:cubicBezTo>
                  <a:cubicBezTo>
                    <a:pt x="36427" y="28963"/>
                    <a:pt x="55501" y="11983"/>
                    <a:pt x="55501" y="11983"/>
                  </a:cubicBezTo>
                  <a:cubicBezTo>
                    <a:pt x="60812" y="8019"/>
                    <a:pt x="62009" y="3082"/>
                    <a:pt x="52435" y="614"/>
                  </a:cubicBezTo>
                  <a:cubicBezTo>
                    <a:pt x="40766" y="-2378"/>
                    <a:pt x="29546" y="6373"/>
                    <a:pt x="22440" y="9590"/>
                  </a:cubicBezTo>
                  <a:cubicBezTo>
                    <a:pt x="8378" y="16022"/>
                    <a:pt x="11594" y="17219"/>
                    <a:pt x="6358" y="2627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09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1" name="Freeform: Shape 1630">
              <a:extLst>
                <a:ext uri="{FF2B5EF4-FFF2-40B4-BE49-F238E27FC236}">
                  <a16:creationId xmlns:a16="http://schemas.microsoft.com/office/drawing/2014/main" id="{537EC318-188F-D0A5-A349-0018E22CFC35}"/>
                </a:ext>
              </a:extLst>
            </p:cNvPr>
            <p:cNvSpPr/>
            <p:nvPr/>
          </p:nvSpPr>
          <p:spPr>
            <a:xfrm>
              <a:off x="2448212" y="3770225"/>
              <a:ext cx="65273" cy="47020"/>
            </a:xfrm>
            <a:custGeom>
              <a:avLst/>
              <a:gdLst>
                <a:gd name="connsiteX0" fmla="*/ 14212 w 65273"/>
                <a:gd name="connsiteY0" fmla="*/ 26301 h 47020"/>
                <a:gd name="connsiteX1" fmla="*/ 0 w 65273"/>
                <a:gd name="connsiteY1" fmla="*/ 35800 h 47020"/>
                <a:gd name="connsiteX2" fmla="*/ 21991 w 65273"/>
                <a:gd name="connsiteY2" fmla="*/ 47020 h 47020"/>
                <a:gd name="connsiteX3" fmla="*/ 44431 w 65273"/>
                <a:gd name="connsiteY3" fmla="*/ 25927 h 47020"/>
                <a:gd name="connsiteX4" fmla="*/ 65225 w 65273"/>
                <a:gd name="connsiteY4" fmla="*/ 14856 h 47020"/>
                <a:gd name="connsiteX5" fmla="*/ 44955 w 65273"/>
                <a:gd name="connsiteY5" fmla="*/ 196 h 47020"/>
                <a:gd name="connsiteX6" fmla="*/ 14287 w 65273"/>
                <a:gd name="connsiteY6" fmla="*/ 26376 h 4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273" h="47020">
                  <a:moveTo>
                    <a:pt x="14212" y="26301"/>
                  </a:moveTo>
                  <a:cubicBezTo>
                    <a:pt x="9874" y="29891"/>
                    <a:pt x="4039" y="32360"/>
                    <a:pt x="0" y="35800"/>
                  </a:cubicBezTo>
                  <a:cubicBezTo>
                    <a:pt x="7480" y="39391"/>
                    <a:pt x="14810" y="43131"/>
                    <a:pt x="21991" y="47020"/>
                  </a:cubicBezTo>
                  <a:cubicBezTo>
                    <a:pt x="29621" y="39914"/>
                    <a:pt x="34931" y="31836"/>
                    <a:pt x="44431" y="25927"/>
                  </a:cubicBezTo>
                  <a:cubicBezTo>
                    <a:pt x="50191" y="22336"/>
                    <a:pt x="63879" y="20541"/>
                    <a:pt x="65225" y="14856"/>
                  </a:cubicBezTo>
                  <a:cubicBezTo>
                    <a:pt x="66422" y="9695"/>
                    <a:pt x="44955" y="196"/>
                    <a:pt x="44955" y="196"/>
                  </a:cubicBezTo>
                  <a:cubicBezTo>
                    <a:pt x="17428" y="-2123"/>
                    <a:pt x="25881" y="16726"/>
                    <a:pt x="14287" y="2637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67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2" name="Freeform: Shape 1631">
              <a:extLst>
                <a:ext uri="{FF2B5EF4-FFF2-40B4-BE49-F238E27FC236}">
                  <a16:creationId xmlns:a16="http://schemas.microsoft.com/office/drawing/2014/main" id="{23A133E8-EBF7-B990-488B-6B8482A582B1}"/>
                </a:ext>
              </a:extLst>
            </p:cNvPr>
            <p:cNvSpPr/>
            <p:nvPr/>
          </p:nvSpPr>
          <p:spPr>
            <a:xfrm>
              <a:off x="2424426" y="3755984"/>
              <a:ext cx="49834" cy="43832"/>
            </a:xfrm>
            <a:custGeom>
              <a:avLst/>
              <a:gdLst>
                <a:gd name="connsiteX0" fmla="*/ 75 w 49834"/>
                <a:gd name="connsiteY0" fmla="*/ 39120 h 43832"/>
                <a:gd name="connsiteX1" fmla="*/ 10547 w 49834"/>
                <a:gd name="connsiteY1" fmla="*/ 43832 h 43832"/>
                <a:gd name="connsiteX2" fmla="*/ 24085 w 49834"/>
                <a:gd name="connsiteY2" fmla="*/ 38895 h 43832"/>
                <a:gd name="connsiteX3" fmla="*/ 47348 w 49834"/>
                <a:gd name="connsiteY3" fmla="*/ 11743 h 43832"/>
                <a:gd name="connsiteX4" fmla="*/ 41364 w 49834"/>
                <a:gd name="connsiteY4" fmla="*/ 224 h 43832"/>
                <a:gd name="connsiteX5" fmla="*/ 15110 w 49834"/>
                <a:gd name="connsiteY5" fmla="*/ 12716 h 43832"/>
                <a:gd name="connsiteX6" fmla="*/ 4114 w 49834"/>
                <a:gd name="connsiteY6" fmla="*/ 31715 h 43832"/>
                <a:gd name="connsiteX7" fmla="*/ 0 w 49834"/>
                <a:gd name="connsiteY7" fmla="*/ 39120 h 4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834" h="43832">
                  <a:moveTo>
                    <a:pt x="75" y="39120"/>
                  </a:moveTo>
                  <a:cubicBezTo>
                    <a:pt x="3590" y="40616"/>
                    <a:pt x="7106" y="42262"/>
                    <a:pt x="10547" y="43832"/>
                  </a:cubicBezTo>
                  <a:cubicBezTo>
                    <a:pt x="15334" y="42635"/>
                    <a:pt x="20645" y="41588"/>
                    <a:pt x="24085" y="38895"/>
                  </a:cubicBezTo>
                  <a:cubicBezTo>
                    <a:pt x="33660" y="31341"/>
                    <a:pt x="47348" y="11743"/>
                    <a:pt x="47348" y="11743"/>
                  </a:cubicBezTo>
                  <a:cubicBezTo>
                    <a:pt x="51387" y="7106"/>
                    <a:pt x="51238" y="1795"/>
                    <a:pt x="41364" y="224"/>
                  </a:cubicBezTo>
                  <a:cubicBezTo>
                    <a:pt x="29471" y="-1646"/>
                    <a:pt x="21019" y="8677"/>
                    <a:pt x="15110" y="12716"/>
                  </a:cubicBezTo>
                  <a:cubicBezTo>
                    <a:pt x="3291" y="20869"/>
                    <a:pt x="6732" y="21767"/>
                    <a:pt x="4114" y="31715"/>
                  </a:cubicBezTo>
                  <a:cubicBezTo>
                    <a:pt x="3441" y="34258"/>
                    <a:pt x="1646" y="36652"/>
                    <a:pt x="0" y="3912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90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3" name="Freeform: Shape 1632">
              <a:extLst>
                <a:ext uri="{FF2B5EF4-FFF2-40B4-BE49-F238E27FC236}">
                  <a16:creationId xmlns:a16="http://schemas.microsoft.com/office/drawing/2014/main" id="{DEAFB1B6-D464-6E18-9E9B-83297ECE3EE1}"/>
                </a:ext>
              </a:extLst>
            </p:cNvPr>
            <p:cNvSpPr/>
            <p:nvPr/>
          </p:nvSpPr>
          <p:spPr>
            <a:xfrm>
              <a:off x="2393085" y="3740426"/>
              <a:ext cx="57299" cy="51611"/>
            </a:xfrm>
            <a:custGeom>
              <a:avLst/>
              <a:gdLst>
                <a:gd name="connsiteX0" fmla="*/ 40317 w 57299"/>
                <a:gd name="connsiteY0" fmla="*/ 26778 h 51611"/>
                <a:gd name="connsiteX1" fmla="*/ 57296 w 57299"/>
                <a:gd name="connsiteY1" fmla="*/ 13090 h 51611"/>
                <a:gd name="connsiteX2" fmla="*/ 34034 w 57299"/>
                <a:gd name="connsiteY2" fmla="*/ 0 h 51611"/>
                <a:gd name="connsiteX3" fmla="*/ 11519 w 57299"/>
                <a:gd name="connsiteY3" fmla="*/ 30369 h 51611"/>
                <a:gd name="connsiteX4" fmla="*/ 0 w 57299"/>
                <a:gd name="connsiteY4" fmla="*/ 42187 h 51611"/>
                <a:gd name="connsiteX5" fmla="*/ 23936 w 57299"/>
                <a:gd name="connsiteY5" fmla="*/ 51612 h 51611"/>
                <a:gd name="connsiteX6" fmla="*/ 40392 w 57299"/>
                <a:gd name="connsiteY6" fmla="*/ 26778 h 5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99" h="51611">
                  <a:moveTo>
                    <a:pt x="40317" y="26778"/>
                  </a:moveTo>
                  <a:cubicBezTo>
                    <a:pt x="44880" y="22440"/>
                    <a:pt x="57521" y="19074"/>
                    <a:pt x="57296" y="13090"/>
                  </a:cubicBezTo>
                  <a:cubicBezTo>
                    <a:pt x="57072" y="7555"/>
                    <a:pt x="34034" y="0"/>
                    <a:pt x="34034" y="0"/>
                  </a:cubicBezTo>
                  <a:cubicBezTo>
                    <a:pt x="7106" y="524"/>
                    <a:pt x="20121" y="19224"/>
                    <a:pt x="11519" y="30369"/>
                  </a:cubicBezTo>
                  <a:cubicBezTo>
                    <a:pt x="8153" y="34707"/>
                    <a:pt x="2917" y="37998"/>
                    <a:pt x="0" y="42187"/>
                  </a:cubicBezTo>
                  <a:cubicBezTo>
                    <a:pt x="8078" y="45179"/>
                    <a:pt x="16082" y="48321"/>
                    <a:pt x="23936" y="51612"/>
                  </a:cubicBezTo>
                  <a:cubicBezTo>
                    <a:pt x="29621" y="43309"/>
                    <a:pt x="32613" y="34109"/>
                    <a:pt x="40392" y="2677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28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4" name="Freeform: Shape 1633">
              <a:extLst>
                <a:ext uri="{FF2B5EF4-FFF2-40B4-BE49-F238E27FC236}">
                  <a16:creationId xmlns:a16="http://schemas.microsoft.com/office/drawing/2014/main" id="{32475F7D-851E-417E-FBAB-14954B16A00F}"/>
                </a:ext>
              </a:extLst>
            </p:cNvPr>
            <p:cNvSpPr/>
            <p:nvPr/>
          </p:nvSpPr>
          <p:spPr>
            <a:xfrm>
              <a:off x="2367653" y="3728735"/>
              <a:ext cx="39586" cy="48791"/>
            </a:xfrm>
            <a:custGeom>
              <a:avLst/>
              <a:gdLst>
                <a:gd name="connsiteX0" fmla="*/ 23188 w 39586"/>
                <a:gd name="connsiteY0" fmla="*/ 41835 h 48791"/>
                <a:gd name="connsiteX1" fmla="*/ 38447 w 39586"/>
                <a:gd name="connsiteY1" fmla="*/ 11242 h 48791"/>
                <a:gd name="connsiteX2" fmla="*/ 29770 w 39586"/>
                <a:gd name="connsiteY2" fmla="*/ 22 h 48791"/>
                <a:gd name="connsiteX3" fmla="*/ 7854 w 39586"/>
                <a:gd name="connsiteY3" fmla="*/ 15805 h 48791"/>
                <a:gd name="connsiteX4" fmla="*/ 2169 w 39586"/>
                <a:gd name="connsiteY4" fmla="*/ 36600 h 48791"/>
                <a:gd name="connsiteX5" fmla="*/ 0 w 39586"/>
                <a:gd name="connsiteY5" fmla="*/ 45201 h 48791"/>
                <a:gd name="connsiteX6" fmla="*/ 10696 w 39586"/>
                <a:gd name="connsiteY6" fmla="*/ 48792 h 48791"/>
                <a:gd name="connsiteX7" fmla="*/ 23188 w 39586"/>
                <a:gd name="connsiteY7" fmla="*/ 41910 h 4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586" h="48791">
                  <a:moveTo>
                    <a:pt x="23188" y="41835"/>
                  </a:moveTo>
                  <a:cubicBezTo>
                    <a:pt x="30369" y="33009"/>
                    <a:pt x="38447" y="11242"/>
                    <a:pt x="38447" y="11242"/>
                  </a:cubicBezTo>
                  <a:cubicBezTo>
                    <a:pt x="41065" y="6007"/>
                    <a:pt x="39569" y="546"/>
                    <a:pt x="29770" y="22"/>
                  </a:cubicBezTo>
                  <a:cubicBezTo>
                    <a:pt x="17877" y="-576"/>
                    <a:pt x="12417" y="10943"/>
                    <a:pt x="7854" y="15805"/>
                  </a:cubicBezTo>
                  <a:cubicBezTo>
                    <a:pt x="-1346" y="25529"/>
                    <a:pt x="2094" y="25978"/>
                    <a:pt x="2169" y="36600"/>
                  </a:cubicBezTo>
                  <a:cubicBezTo>
                    <a:pt x="2169" y="39442"/>
                    <a:pt x="898" y="42284"/>
                    <a:pt x="0" y="45201"/>
                  </a:cubicBezTo>
                  <a:cubicBezTo>
                    <a:pt x="3590" y="46323"/>
                    <a:pt x="7106" y="47595"/>
                    <a:pt x="10696" y="48792"/>
                  </a:cubicBezTo>
                  <a:cubicBezTo>
                    <a:pt x="15184" y="46847"/>
                    <a:pt x="20420" y="45276"/>
                    <a:pt x="23188" y="4191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038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5" name="Freeform: Shape 1634">
              <a:extLst>
                <a:ext uri="{FF2B5EF4-FFF2-40B4-BE49-F238E27FC236}">
                  <a16:creationId xmlns:a16="http://schemas.microsoft.com/office/drawing/2014/main" id="{A83458D1-0502-726F-571A-8B21F857EA01}"/>
                </a:ext>
              </a:extLst>
            </p:cNvPr>
            <p:cNvSpPr/>
            <p:nvPr/>
          </p:nvSpPr>
          <p:spPr>
            <a:xfrm>
              <a:off x="2334591" y="3717238"/>
              <a:ext cx="47614" cy="54229"/>
            </a:xfrm>
            <a:custGeom>
              <a:avLst/>
              <a:gdLst>
                <a:gd name="connsiteX0" fmla="*/ 34707 w 47614"/>
                <a:gd name="connsiteY0" fmla="*/ 27003 h 54229"/>
                <a:gd name="connsiteX1" fmla="*/ 47423 w 47614"/>
                <a:gd name="connsiteY1" fmla="*/ 10995 h 54229"/>
                <a:gd name="connsiteX2" fmla="*/ 21841 w 47614"/>
                <a:gd name="connsiteY2" fmla="*/ 0 h 54229"/>
                <a:gd name="connsiteX3" fmla="*/ 8003 w 47614"/>
                <a:gd name="connsiteY3" fmla="*/ 33809 h 54229"/>
                <a:gd name="connsiteX4" fmla="*/ 0 w 47614"/>
                <a:gd name="connsiteY4" fmla="*/ 46974 h 54229"/>
                <a:gd name="connsiteX5" fmla="*/ 25432 w 47614"/>
                <a:gd name="connsiteY5" fmla="*/ 54230 h 54229"/>
                <a:gd name="connsiteX6" fmla="*/ 34782 w 47614"/>
                <a:gd name="connsiteY6" fmla="*/ 27003 h 5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14" h="54229">
                  <a:moveTo>
                    <a:pt x="34707" y="27003"/>
                  </a:moveTo>
                  <a:cubicBezTo>
                    <a:pt x="37923" y="22066"/>
                    <a:pt x="49218" y="17204"/>
                    <a:pt x="47423" y="10995"/>
                  </a:cubicBezTo>
                  <a:cubicBezTo>
                    <a:pt x="45777" y="5311"/>
                    <a:pt x="21841" y="0"/>
                    <a:pt x="21841" y="0"/>
                  </a:cubicBezTo>
                  <a:cubicBezTo>
                    <a:pt x="-3815" y="3590"/>
                    <a:pt x="13389" y="21393"/>
                    <a:pt x="8003" y="33809"/>
                  </a:cubicBezTo>
                  <a:cubicBezTo>
                    <a:pt x="5909" y="38522"/>
                    <a:pt x="1870" y="42411"/>
                    <a:pt x="0" y="46974"/>
                  </a:cubicBezTo>
                  <a:cubicBezTo>
                    <a:pt x="8527" y="49218"/>
                    <a:pt x="17054" y="51612"/>
                    <a:pt x="25432" y="54230"/>
                  </a:cubicBezTo>
                  <a:cubicBezTo>
                    <a:pt x="28723" y="45104"/>
                    <a:pt x="29247" y="35380"/>
                    <a:pt x="34782" y="2700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698884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6" name="Freeform: Shape 1635">
              <a:extLst>
                <a:ext uri="{FF2B5EF4-FFF2-40B4-BE49-F238E27FC236}">
                  <a16:creationId xmlns:a16="http://schemas.microsoft.com/office/drawing/2014/main" id="{6990F824-461D-CA2E-A8D0-0D31285CFF31}"/>
                </a:ext>
              </a:extLst>
            </p:cNvPr>
            <p:cNvSpPr/>
            <p:nvPr/>
          </p:nvSpPr>
          <p:spPr>
            <a:xfrm>
              <a:off x="2310938" y="3713239"/>
              <a:ext cx="32064" cy="49776"/>
            </a:xfrm>
            <a:custGeom>
              <a:avLst/>
              <a:gdLst>
                <a:gd name="connsiteX0" fmla="*/ 25000 w 32064"/>
                <a:gd name="connsiteY0" fmla="*/ 43718 h 49776"/>
                <a:gd name="connsiteX1" fmla="*/ 31806 w 32064"/>
                <a:gd name="connsiteY1" fmla="*/ 10656 h 49776"/>
                <a:gd name="connsiteX2" fmla="*/ 20661 w 32064"/>
                <a:gd name="connsiteY2" fmla="*/ 35 h 49776"/>
                <a:gd name="connsiteX3" fmla="*/ 3607 w 32064"/>
                <a:gd name="connsiteY3" fmla="*/ 18735 h 49776"/>
                <a:gd name="connsiteX4" fmla="*/ 3383 w 32064"/>
                <a:gd name="connsiteY4" fmla="*/ 40651 h 49776"/>
                <a:gd name="connsiteX5" fmla="*/ 3682 w 32064"/>
                <a:gd name="connsiteY5" fmla="*/ 46186 h 49776"/>
                <a:gd name="connsiteX6" fmla="*/ 18567 w 32064"/>
                <a:gd name="connsiteY6" fmla="*/ 49777 h 49776"/>
                <a:gd name="connsiteX7" fmla="*/ 24925 w 32064"/>
                <a:gd name="connsiteY7" fmla="*/ 43793 h 4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64" h="49776">
                  <a:moveTo>
                    <a:pt x="25000" y="43718"/>
                  </a:moveTo>
                  <a:cubicBezTo>
                    <a:pt x="29637" y="33919"/>
                    <a:pt x="31806" y="10656"/>
                    <a:pt x="31806" y="10656"/>
                  </a:cubicBezTo>
                  <a:cubicBezTo>
                    <a:pt x="33003" y="4972"/>
                    <a:pt x="30161" y="-489"/>
                    <a:pt x="20661" y="35"/>
                  </a:cubicBezTo>
                  <a:cubicBezTo>
                    <a:pt x="9067" y="708"/>
                    <a:pt x="6823" y="13200"/>
                    <a:pt x="3607" y="18735"/>
                  </a:cubicBezTo>
                  <a:cubicBezTo>
                    <a:pt x="-2751" y="29656"/>
                    <a:pt x="690" y="29805"/>
                    <a:pt x="3383" y="40651"/>
                  </a:cubicBezTo>
                  <a:cubicBezTo>
                    <a:pt x="3831" y="42446"/>
                    <a:pt x="3831" y="44316"/>
                    <a:pt x="3682" y="46186"/>
                  </a:cubicBezTo>
                  <a:cubicBezTo>
                    <a:pt x="8693" y="47308"/>
                    <a:pt x="13630" y="48505"/>
                    <a:pt x="18567" y="49777"/>
                  </a:cubicBezTo>
                  <a:cubicBezTo>
                    <a:pt x="21260" y="48131"/>
                    <a:pt x="23728" y="46336"/>
                    <a:pt x="24925" y="4379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20279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7" name="Freeform: Shape 1636">
              <a:extLst>
                <a:ext uri="{FF2B5EF4-FFF2-40B4-BE49-F238E27FC236}">
                  <a16:creationId xmlns:a16="http://schemas.microsoft.com/office/drawing/2014/main" id="{F342C9FD-1507-7119-79E6-8ADB8A28E740}"/>
                </a:ext>
              </a:extLst>
            </p:cNvPr>
            <p:cNvSpPr/>
            <p:nvPr/>
          </p:nvSpPr>
          <p:spPr>
            <a:xfrm>
              <a:off x="1849666" y="3321474"/>
              <a:ext cx="770866" cy="567250"/>
            </a:xfrm>
            <a:custGeom>
              <a:avLst/>
              <a:gdLst>
                <a:gd name="connsiteX0" fmla="*/ 678506 w 770866"/>
                <a:gd name="connsiteY0" fmla="*/ 160071 h 567250"/>
                <a:gd name="connsiteX1" fmla="*/ 491507 w 770866"/>
                <a:gd name="connsiteY1" fmla="*/ 487618 h 567250"/>
                <a:gd name="connsiteX2" fmla="*/ 106814 w 770866"/>
                <a:gd name="connsiteY2" fmla="*/ 428975 h 567250"/>
                <a:gd name="connsiteX3" fmla="*/ 0 w 770866"/>
                <a:gd name="connsiteY3" fmla="*/ 366518 h 567250"/>
                <a:gd name="connsiteX4" fmla="*/ 18101 w 770866"/>
                <a:gd name="connsiteY4" fmla="*/ 416409 h 567250"/>
                <a:gd name="connsiteX5" fmla="*/ 514172 w 770866"/>
                <a:gd name="connsiteY5" fmla="*/ 531600 h 567250"/>
                <a:gd name="connsiteX6" fmla="*/ 747920 w 770866"/>
                <a:gd name="connsiteY6" fmla="*/ 138005 h 567250"/>
                <a:gd name="connsiteX7" fmla="*/ 552694 w 770866"/>
                <a:gd name="connsiteY7" fmla="*/ 0 h 567250"/>
                <a:gd name="connsiteX8" fmla="*/ 572665 w 770866"/>
                <a:gd name="connsiteY8" fmla="*/ 57521 h 567250"/>
                <a:gd name="connsiteX9" fmla="*/ 678506 w 770866"/>
                <a:gd name="connsiteY9" fmla="*/ 160071 h 56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866" h="567250">
                  <a:moveTo>
                    <a:pt x="678506" y="160071"/>
                  </a:moveTo>
                  <a:cubicBezTo>
                    <a:pt x="739468" y="278329"/>
                    <a:pt x="655767" y="424936"/>
                    <a:pt x="491507" y="487618"/>
                  </a:cubicBezTo>
                  <a:cubicBezTo>
                    <a:pt x="342133" y="544615"/>
                    <a:pt x="181239" y="524195"/>
                    <a:pt x="106814" y="428975"/>
                  </a:cubicBezTo>
                  <a:cubicBezTo>
                    <a:pt x="70386" y="414838"/>
                    <a:pt x="31865" y="385741"/>
                    <a:pt x="0" y="366518"/>
                  </a:cubicBezTo>
                  <a:cubicBezTo>
                    <a:pt x="3740" y="383497"/>
                    <a:pt x="9724" y="400177"/>
                    <a:pt x="18101" y="416409"/>
                  </a:cubicBezTo>
                  <a:cubicBezTo>
                    <a:pt x="90507" y="556882"/>
                    <a:pt x="312587" y="608494"/>
                    <a:pt x="514172" y="531600"/>
                  </a:cubicBezTo>
                  <a:cubicBezTo>
                    <a:pt x="715682" y="454706"/>
                    <a:pt x="820326" y="278553"/>
                    <a:pt x="747920" y="138005"/>
                  </a:cubicBezTo>
                  <a:cubicBezTo>
                    <a:pt x="712316" y="68890"/>
                    <a:pt x="640433" y="21318"/>
                    <a:pt x="552694" y="0"/>
                  </a:cubicBezTo>
                  <a:cubicBezTo>
                    <a:pt x="559276" y="18550"/>
                    <a:pt x="569149" y="35829"/>
                    <a:pt x="572665" y="57521"/>
                  </a:cubicBezTo>
                  <a:cubicBezTo>
                    <a:pt x="621509" y="79512"/>
                    <a:pt x="655992" y="116313"/>
                    <a:pt x="678506" y="160071"/>
                  </a:cubicBezTo>
                  <a:close/>
                </a:path>
              </a:pathLst>
            </a:custGeom>
            <a:gradFill>
              <a:gsLst>
                <a:gs pos="0">
                  <a:srgbClr val="EB588E"/>
                </a:gs>
                <a:gs pos="15000">
                  <a:srgbClr val="D24B7D"/>
                </a:gs>
                <a:gs pos="38000">
                  <a:srgbClr val="B13C67"/>
                </a:gs>
                <a:gs pos="61000">
                  <a:srgbClr val="9A3157"/>
                </a:gs>
                <a:gs pos="82000">
                  <a:srgbClr val="8C2A4E"/>
                </a:gs>
                <a:gs pos="100000">
                  <a:srgbClr val="88284B"/>
                </a:gs>
              </a:gsLst>
              <a:lin ang="60445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8" name="Freeform: Shape 1637">
              <a:extLst>
                <a:ext uri="{FF2B5EF4-FFF2-40B4-BE49-F238E27FC236}">
                  <a16:creationId xmlns:a16="http://schemas.microsoft.com/office/drawing/2014/main" id="{F84BC0C0-0EE6-E7AB-661C-2A2C51F2BDBB}"/>
                </a:ext>
              </a:extLst>
            </p:cNvPr>
            <p:cNvSpPr/>
            <p:nvPr/>
          </p:nvSpPr>
          <p:spPr>
            <a:xfrm>
              <a:off x="1859091" y="3329029"/>
              <a:ext cx="748876" cy="549234"/>
            </a:xfrm>
            <a:custGeom>
              <a:avLst/>
              <a:gdLst>
                <a:gd name="connsiteX0" fmla="*/ 661527 w 748876"/>
                <a:gd name="connsiteY0" fmla="*/ 155882 h 549234"/>
                <a:gd name="connsiteX1" fmla="*/ 480437 w 748876"/>
                <a:gd name="connsiteY1" fmla="*/ 475201 h 549234"/>
                <a:gd name="connsiteX2" fmla="*/ 111152 w 748876"/>
                <a:gd name="connsiteY2" fmla="*/ 416035 h 549234"/>
                <a:gd name="connsiteX3" fmla="*/ 0 w 748876"/>
                <a:gd name="connsiteY3" fmla="*/ 364423 h 549234"/>
                <a:gd name="connsiteX4" fmla="*/ 15110 w 748876"/>
                <a:gd name="connsiteY4" fmla="*/ 403020 h 549234"/>
                <a:gd name="connsiteX5" fmla="*/ 498240 w 748876"/>
                <a:gd name="connsiteY5" fmla="*/ 514321 h 549234"/>
                <a:gd name="connsiteX6" fmla="*/ 726677 w 748876"/>
                <a:gd name="connsiteY6" fmla="*/ 131572 h 549234"/>
                <a:gd name="connsiteX7" fmla="*/ 545887 w 748876"/>
                <a:gd name="connsiteY7" fmla="*/ 0 h 549234"/>
                <a:gd name="connsiteX8" fmla="*/ 559725 w 748876"/>
                <a:gd name="connsiteY8" fmla="*/ 61485 h 549234"/>
                <a:gd name="connsiteX9" fmla="*/ 661527 w 748876"/>
                <a:gd name="connsiteY9" fmla="*/ 155882 h 54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8876" h="549234">
                  <a:moveTo>
                    <a:pt x="661527" y="155882"/>
                  </a:moveTo>
                  <a:cubicBezTo>
                    <a:pt x="721067" y="271373"/>
                    <a:pt x="639985" y="414315"/>
                    <a:pt x="480437" y="475201"/>
                  </a:cubicBezTo>
                  <a:cubicBezTo>
                    <a:pt x="340712" y="528459"/>
                    <a:pt x="187223" y="501157"/>
                    <a:pt x="111152" y="416035"/>
                  </a:cubicBezTo>
                  <a:cubicBezTo>
                    <a:pt x="72107" y="402122"/>
                    <a:pt x="34408" y="384470"/>
                    <a:pt x="0" y="364423"/>
                  </a:cubicBezTo>
                  <a:cubicBezTo>
                    <a:pt x="3590" y="377513"/>
                    <a:pt x="8677" y="390379"/>
                    <a:pt x="15110" y="403020"/>
                  </a:cubicBezTo>
                  <a:cubicBezTo>
                    <a:pt x="85421" y="539454"/>
                    <a:pt x="301741" y="589345"/>
                    <a:pt x="498240" y="514321"/>
                  </a:cubicBezTo>
                  <a:cubicBezTo>
                    <a:pt x="694738" y="439372"/>
                    <a:pt x="796989" y="268007"/>
                    <a:pt x="726677" y="131572"/>
                  </a:cubicBezTo>
                  <a:cubicBezTo>
                    <a:pt x="693317" y="66871"/>
                    <a:pt x="627194" y="21692"/>
                    <a:pt x="545887" y="0"/>
                  </a:cubicBezTo>
                  <a:cubicBezTo>
                    <a:pt x="552020" y="18924"/>
                    <a:pt x="556658" y="39644"/>
                    <a:pt x="559725" y="61485"/>
                  </a:cubicBezTo>
                  <a:cubicBezTo>
                    <a:pt x="604455" y="83028"/>
                    <a:pt x="640433" y="114967"/>
                    <a:pt x="661527" y="15588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4442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9" name="Freeform: Shape 1638">
              <a:extLst>
                <a:ext uri="{FF2B5EF4-FFF2-40B4-BE49-F238E27FC236}">
                  <a16:creationId xmlns:a16="http://schemas.microsoft.com/office/drawing/2014/main" id="{DF8D2551-13AB-6576-66FB-AC4FF453C98D}"/>
                </a:ext>
              </a:extLst>
            </p:cNvPr>
            <p:cNvSpPr/>
            <p:nvPr/>
          </p:nvSpPr>
          <p:spPr>
            <a:xfrm>
              <a:off x="2154041" y="3830484"/>
              <a:ext cx="30876" cy="46701"/>
            </a:xfrm>
            <a:custGeom>
              <a:avLst/>
              <a:gdLst>
                <a:gd name="connsiteX0" fmla="*/ 7763 w 30876"/>
                <a:gd name="connsiteY0" fmla="*/ 25881 h 46701"/>
                <a:gd name="connsiteX1" fmla="*/ 358 w 30876"/>
                <a:gd name="connsiteY1" fmla="*/ 43010 h 46701"/>
                <a:gd name="connsiteX2" fmla="*/ 20703 w 30876"/>
                <a:gd name="connsiteY2" fmla="*/ 46600 h 46701"/>
                <a:gd name="connsiteX3" fmla="*/ 26762 w 30876"/>
                <a:gd name="connsiteY3" fmla="*/ 13614 h 46701"/>
                <a:gd name="connsiteX4" fmla="*/ 30876 w 30876"/>
                <a:gd name="connsiteY4" fmla="*/ 898 h 46701"/>
                <a:gd name="connsiteX5" fmla="*/ 11129 w 30876"/>
                <a:gd name="connsiteY5" fmla="*/ 0 h 46701"/>
                <a:gd name="connsiteX6" fmla="*/ 7763 w 30876"/>
                <a:gd name="connsiteY6" fmla="*/ 25881 h 4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76" h="46701">
                  <a:moveTo>
                    <a:pt x="7763" y="25881"/>
                  </a:moveTo>
                  <a:cubicBezTo>
                    <a:pt x="5968" y="31042"/>
                    <a:pt x="-1736" y="37923"/>
                    <a:pt x="358" y="43010"/>
                  </a:cubicBezTo>
                  <a:cubicBezTo>
                    <a:pt x="2228" y="47647"/>
                    <a:pt x="20703" y="46600"/>
                    <a:pt x="20703" y="46600"/>
                  </a:cubicBezTo>
                  <a:cubicBezTo>
                    <a:pt x="39328" y="37475"/>
                    <a:pt x="24369" y="25881"/>
                    <a:pt x="26762" y="13614"/>
                  </a:cubicBezTo>
                  <a:cubicBezTo>
                    <a:pt x="27660" y="9275"/>
                    <a:pt x="29904" y="5086"/>
                    <a:pt x="30876" y="898"/>
                  </a:cubicBezTo>
                  <a:cubicBezTo>
                    <a:pt x="24219" y="748"/>
                    <a:pt x="17711" y="449"/>
                    <a:pt x="11129" y="0"/>
                  </a:cubicBezTo>
                  <a:cubicBezTo>
                    <a:pt x="9932" y="8752"/>
                    <a:pt x="10755" y="17279"/>
                    <a:pt x="7763" y="2588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56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0" name="Freeform: Shape 1639">
              <a:extLst>
                <a:ext uri="{FF2B5EF4-FFF2-40B4-BE49-F238E27FC236}">
                  <a16:creationId xmlns:a16="http://schemas.microsoft.com/office/drawing/2014/main" id="{9803C2DE-5A94-8F85-9A7F-634E6C289F1E}"/>
                </a:ext>
              </a:extLst>
            </p:cNvPr>
            <p:cNvSpPr/>
            <p:nvPr/>
          </p:nvSpPr>
          <p:spPr>
            <a:xfrm>
              <a:off x="2184634" y="3831382"/>
              <a:ext cx="21948" cy="45887"/>
            </a:xfrm>
            <a:custGeom>
              <a:avLst/>
              <a:gdLst>
                <a:gd name="connsiteX0" fmla="*/ 1331 w 21948"/>
                <a:gd name="connsiteY0" fmla="*/ 7630 h 45887"/>
                <a:gd name="connsiteX1" fmla="*/ 359 w 21948"/>
                <a:gd name="connsiteY1" fmla="*/ 38372 h 45887"/>
                <a:gd name="connsiteX2" fmla="*/ 9933 w 21948"/>
                <a:gd name="connsiteY2" fmla="*/ 45029 h 45887"/>
                <a:gd name="connsiteX3" fmla="*/ 20330 w 21948"/>
                <a:gd name="connsiteY3" fmla="*/ 24833 h 45887"/>
                <a:gd name="connsiteX4" fmla="*/ 17787 w 21948"/>
                <a:gd name="connsiteY4" fmla="*/ 5535 h 45887"/>
                <a:gd name="connsiteX5" fmla="*/ 16815 w 21948"/>
                <a:gd name="connsiteY5" fmla="*/ 0 h 45887"/>
                <a:gd name="connsiteX6" fmla="*/ 6044 w 21948"/>
                <a:gd name="connsiteY6" fmla="*/ 75 h 45887"/>
                <a:gd name="connsiteX7" fmla="*/ 1406 w 21948"/>
                <a:gd name="connsiteY7" fmla="*/ 7630 h 4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48" h="45887">
                  <a:moveTo>
                    <a:pt x="1331" y="7630"/>
                  </a:moveTo>
                  <a:cubicBezTo>
                    <a:pt x="-913" y="17354"/>
                    <a:pt x="359" y="38372"/>
                    <a:pt x="359" y="38372"/>
                  </a:cubicBezTo>
                  <a:cubicBezTo>
                    <a:pt x="134" y="43683"/>
                    <a:pt x="2902" y="47722"/>
                    <a:pt x="9933" y="45029"/>
                  </a:cubicBezTo>
                  <a:cubicBezTo>
                    <a:pt x="18460" y="41738"/>
                    <a:pt x="18610" y="30369"/>
                    <a:pt x="20330" y="24833"/>
                  </a:cubicBezTo>
                  <a:cubicBezTo>
                    <a:pt x="23771" y="13763"/>
                    <a:pt x="21153" y="14436"/>
                    <a:pt x="17787" y="5535"/>
                  </a:cubicBezTo>
                  <a:cubicBezTo>
                    <a:pt x="17114" y="3815"/>
                    <a:pt x="16964" y="1945"/>
                    <a:pt x="16815" y="0"/>
                  </a:cubicBezTo>
                  <a:cubicBezTo>
                    <a:pt x="13224" y="75"/>
                    <a:pt x="9634" y="150"/>
                    <a:pt x="6044" y="75"/>
                  </a:cubicBezTo>
                  <a:cubicBezTo>
                    <a:pt x="4024" y="2394"/>
                    <a:pt x="2004" y="4787"/>
                    <a:pt x="1406" y="763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224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1" name="Freeform: Shape 1640">
              <a:extLst>
                <a:ext uri="{FF2B5EF4-FFF2-40B4-BE49-F238E27FC236}">
                  <a16:creationId xmlns:a16="http://schemas.microsoft.com/office/drawing/2014/main" id="{13DC4E8C-3D7E-3672-0EE2-AF560CE15B9E}"/>
                </a:ext>
              </a:extLst>
            </p:cNvPr>
            <p:cNvSpPr/>
            <p:nvPr/>
          </p:nvSpPr>
          <p:spPr>
            <a:xfrm>
              <a:off x="2204435" y="3830036"/>
              <a:ext cx="29560" cy="44664"/>
            </a:xfrm>
            <a:custGeom>
              <a:avLst/>
              <a:gdLst>
                <a:gd name="connsiteX0" fmla="*/ 4792 w 29560"/>
                <a:gd name="connsiteY0" fmla="*/ 25058 h 44664"/>
                <a:gd name="connsiteX1" fmla="*/ 902 w 29560"/>
                <a:gd name="connsiteY1" fmla="*/ 42486 h 44664"/>
                <a:gd name="connsiteX2" fmla="*/ 22220 w 29560"/>
                <a:gd name="connsiteY2" fmla="*/ 43533 h 44664"/>
                <a:gd name="connsiteX3" fmla="*/ 21472 w 29560"/>
                <a:gd name="connsiteY3" fmla="*/ 10996 h 44664"/>
                <a:gd name="connsiteX4" fmla="*/ 22893 w 29560"/>
                <a:gd name="connsiteY4" fmla="*/ 0 h 44664"/>
                <a:gd name="connsiteX5" fmla="*/ 2997 w 29560"/>
                <a:gd name="connsiteY5" fmla="*/ 1272 h 44664"/>
                <a:gd name="connsiteX6" fmla="*/ 4867 w 29560"/>
                <a:gd name="connsiteY6" fmla="*/ 25133 h 4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60" h="44664">
                  <a:moveTo>
                    <a:pt x="4792" y="25058"/>
                  </a:moveTo>
                  <a:cubicBezTo>
                    <a:pt x="4044" y="30219"/>
                    <a:pt x="-2314" y="37849"/>
                    <a:pt x="902" y="42486"/>
                  </a:cubicBezTo>
                  <a:cubicBezTo>
                    <a:pt x="3820" y="46675"/>
                    <a:pt x="22220" y="43533"/>
                    <a:pt x="22220" y="43533"/>
                  </a:cubicBezTo>
                  <a:cubicBezTo>
                    <a:pt x="39125" y="32538"/>
                    <a:pt x="21547" y="23113"/>
                    <a:pt x="21472" y="10996"/>
                  </a:cubicBezTo>
                  <a:cubicBezTo>
                    <a:pt x="21472" y="7256"/>
                    <a:pt x="22519" y="3590"/>
                    <a:pt x="22893" y="0"/>
                  </a:cubicBezTo>
                  <a:cubicBezTo>
                    <a:pt x="16236" y="598"/>
                    <a:pt x="9579" y="972"/>
                    <a:pt x="2997" y="1272"/>
                  </a:cubicBezTo>
                  <a:cubicBezTo>
                    <a:pt x="3820" y="9275"/>
                    <a:pt x="5989" y="17054"/>
                    <a:pt x="4867" y="2513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05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2" name="Freeform: Shape 1641">
              <a:extLst>
                <a:ext uri="{FF2B5EF4-FFF2-40B4-BE49-F238E27FC236}">
                  <a16:creationId xmlns:a16="http://schemas.microsoft.com/office/drawing/2014/main" id="{5724F9E0-597A-8B36-1F94-1D8403708A33}"/>
                </a:ext>
              </a:extLst>
            </p:cNvPr>
            <p:cNvSpPr/>
            <p:nvPr/>
          </p:nvSpPr>
          <p:spPr>
            <a:xfrm>
              <a:off x="2234734" y="3827567"/>
              <a:ext cx="23079" cy="44665"/>
            </a:xfrm>
            <a:custGeom>
              <a:avLst/>
              <a:gdLst>
                <a:gd name="connsiteX0" fmla="*/ 75 w 23079"/>
                <a:gd name="connsiteY0" fmla="*/ 8303 h 44665"/>
                <a:gd name="connsiteX1" fmla="*/ 5535 w 23079"/>
                <a:gd name="connsiteY1" fmla="*/ 37998 h 44665"/>
                <a:gd name="connsiteX2" fmla="*/ 16605 w 23079"/>
                <a:gd name="connsiteY2" fmla="*/ 43309 h 44665"/>
                <a:gd name="connsiteX3" fmla="*/ 22814 w 23079"/>
                <a:gd name="connsiteY3" fmla="*/ 22589 h 44665"/>
                <a:gd name="connsiteX4" fmla="*/ 16157 w 23079"/>
                <a:gd name="connsiteY4" fmla="*/ 4263 h 44665"/>
                <a:gd name="connsiteX5" fmla="*/ 14287 w 23079"/>
                <a:gd name="connsiteY5" fmla="*/ 0 h 44665"/>
                <a:gd name="connsiteX6" fmla="*/ 2543 w 23079"/>
                <a:gd name="connsiteY6" fmla="*/ 1421 h 44665"/>
                <a:gd name="connsiteX7" fmla="*/ 0 w 23079"/>
                <a:gd name="connsiteY7" fmla="*/ 8303 h 4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9" h="44665">
                  <a:moveTo>
                    <a:pt x="75" y="8303"/>
                  </a:moveTo>
                  <a:cubicBezTo>
                    <a:pt x="-150" y="17952"/>
                    <a:pt x="5535" y="37998"/>
                    <a:pt x="5535" y="37998"/>
                  </a:cubicBezTo>
                  <a:cubicBezTo>
                    <a:pt x="6433" y="43159"/>
                    <a:pt x="10098" y="46750"/>
                    <a:pt x="16605" y="43309"/>
                  </a:cubicBezTo>
                  <a:cubicBezTo>
                    <a:pt x="24534" y="39120"/>
                    <a:pt x="22290" y="28124"/>
                    <a:pt x="22814" y="22589"/>
                  </a:cubicBezTo>
                  <a:cubicBezTo>
                    <a:pt x="23936" y="11519"/>
                    <a:pt x="21467" y="12491"/>
                    <a:pt x="16157" y="4263"/>
                  </a:cubicBezTo>
                  <a:cubicBezTo>
                    <a:pt x="15334" y="2992"/>
                    <a:pt x="14736" y="1496"/>
                    <a:pt x="14287" y="0"/>
                  </a:cubicBezTo>
                  <a:cubicBezTo>
                    <a:pt x="10322" y="523"/>
                    <a:pt x="6433" y="972"/>
                    <a:pt x="2543" y="1421"/>
                  </a:cubicBezTo>
                  <a:cubicBezTo>
                    <a:pt x="1197" y="3590"/>
                    <a:pt x="75" y="5834"/>
                    <a:pt x="0" y="830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21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3" name="Freeform: Shape 1642">
              <a:extLst>
                <a:ext uri="{FF2B5EF4-FFF2-40B4-BE49-F238E27FC236}">
                  <a16:creationId xmlns:a16="http://schemas.microsoft.com/office/drawing/2014/main" id="{3D011B5C-EC3E-94A7-3B46-653B8D4116AC}"/>
                </a:ext>
              </a:extLst>
            </p:cNvPr>
            <p:cNvSpPr/>
            <p:nvPr/>
          </p:nvSpPr>
          <p:spPr>
            <a:xfrm>
              <a:off x="2255005" y="3823005"/>
              <a:ext cx="33642" cy="44568"/>
            </a:xfrm>
            <a:custGeom>
              <a:avLst/>
              <a:gdLst>
                <a:gd name="connsiteX0" fmla="*/ 6732 w 33642"/>
                <a:gd name="connsiteY0" fmla="*/ 25955 h 44568"/>
                <a:gd name="connsiteX1" fmla="*/ 6433 w 33642"/>
                <a:gd name="connsiteY1" fmla="*/ 43234 h 44568"/>
                <a:gd name="connsiteX2" fmla="*/ 28199 w 33642"/>
                <a:gd name="connsiteY2" fmla="*/ 41663 h 44568"/>
                <a:gd name="connsiteX3" fmla="*/ 20570 w 33642"/>
                <a:gd name="connsiteY3" fmla="*/ 10397 h 44568"/>
                <a:gd name="connsiteX4" fmla="*/ 19747 w 33642"/>
                <a:gd name="connsiteY4" fmla="*/ 0 h 44568"/>
                <a:gd name="connsiteX5" fmla="*/ 0 w 33642"/>
                <a:gd name="connsiteY5" fmla="*/ 3590 h 44568"/>
                <a:gd name="connsiteX6" fmla="*/ 6732 w 33642"/>
                <a:gd name="connsiteY6" fmla="*/ 25955 h 4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42" h="44568">
                  <a:moveTo>
                    <a:pt x="6732" y="25955"/>
                  </a:moveTo>
                  <a:cubicBezTo>
                    <a:pt x="7106" y="31042"/>
                    <a:pt x="2244" y="39120"/>
                    <a:pt x="6433" y="43234"/>
                  </a:cubicBezTo>
                  <a:cubicBezTo>
                    <a:pt x="10248" y="46974"/>
                    <a:pt x="28199" y="41663"/>
                    <a:pt x="28199" y="41663"/>
                  </a:cubicBezTo>
                  <a:cubicBezTo>
                    <a:pt x="43010" y="29022"/>
                    <a:pt x="23188" y="22066"/>
                    <a:pt x="20570" y="10397"/>
                  </a:cubicBezTo>
                  <a:cubicBezTo>
                    <a:pt x="19822" y="6956"/>
                    <a:pt x="20046" y="3441"/>
                    <a:pt x="19747" y="0"/>
                  </a:cubicBezTo>
                  <a:cubicBezTo>
                    <a:pt x="13165" y="1346"/>
                    <a:pt x="6582" y="2543"/>
                    <a:pt x="0" y="3590"/>
                  </a:cubicBezTo>
                  <a:cubicBezTo>
                    <a:pt x="2468" y="11070"/>
                    <a:pt x="6208" y="18176"/>
                    <a:pt x="6732" y="2595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76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4" name="Freeform: Shape 1643">
              <a:extLst>
                <a:ext uri="{FF2B5EF4-FFF2-40B4-BE49-F238E27FC236}">
                  <a16:creationId xmlns:a16="http://schemas.microsoft.com/office/drawing/2014/main" id="{213F8B08-A02E-5205-933B-208916F3DD5D}"/>
                </a:ext>
              </a:extLst>
            </p:cNvPr>
            <p:cNvSpPr/>
            <p:nvPr/>
          </p:nvSpPr>
          <p:spPr>
            <a:xfrm>
              <a:off x="2283350" y="3818068"/>
              <a:ext cx="28176" cy="43086"/>
            </a:xfrm>
            <a:custGeom>
              <a:avLst/>
              <a:gdLst>
                <a:gd name="connsiteX0" fmla="*/ 228 w 28176"/>
                <a:gd name="connsiteY0" fmla="*/ 9350 h 43086"/>
                <a:gd name="connsiteX1" fmla="*/ 11972 w 28176"/>
                <a:gd name="connsiteY1" fmla="*/ 37400 h 43086"/>
                <a:gd name="connsiteX2" fmla="*/ 24239 w 28176"/>
                <a:gd name="connsiteY2" fmla="*/ 41215 h 43086"/>
                <a:gd name="connsiteX3" fmla="*/ 26184 w 28176"/>
                <a:gd name="connsiteY3" fmla="*/ 20420 h 43086"/>
                <a:gd name="connsiteX4" fmla="*/ 15637 w 28176"/>
                <a:gd name="connsiteY4" fmla="*/ 3590 h 43086"/>
                <a:gd name="connsiteX5" fmla="*/ 13019 w 28176"/>
                <a:gd name="connsiteY5" fmla="*/ 0 h 43086"/>
                <a:gd name="connsiteX6" fmla="*/ 1126 w 28176"/>
                <a:gd name="connsiteY6" fmla="*/ 2917 h 43086"/>
                <a:gd name="connsiteX7" fmla="*/ 154 w 28176"/>
                <a:gd name="connsiteY7" fmla="*/ 9425 h 4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76" h="43086">
                  <a:moveTo>
                    <a:pt x="228" y="9350"/>
                  </a:moveTo>
                  <a:cubicBezTo>
                    <a:pt x="2024" y="18625"/>
                    <a:pt x="11972" y="37400"/>
                    <a:pt x="11972" y="37400"/>
                  </a:cubicBezTo>
                  <a:cubicBezTo>
                    <a:pt x="13991" y="42187"/>
                    <a:pt x="18479" y="45254"/>
                    <a:pt x="24239" y="41215"/>
                  </a:cubicBezTo>
                  <a:cubicBezTo>
                    <a:pt x="31345" y="36203"/>
                    <a:pt x="26782" y="25881"/>
                    <a:pt x="26184" y="20420"/>
                  </a:cubicBezTo>
                  <a:cubicBezTo>
                    <a:pt x="24987" y="9649"/>
                    <a:pt x="22668" y="10846"/>
                    <a:pt x="15637" y="3590"/>
                  </a:cubicBezTo>
                  <a:cubicBezTo>
                    <a:pt x="14590" y="2543"/>
                    <a:pt x="13767" y="1272"/>
                    <a:pt x="13019" y="0"/>
                  </a:cubicBezTo>
                  <a:cubicBezTo>
                    <a:pt x="9055" y="1047"/>
                    <a:pt x="5090" y="2020"/>
                    <a:pt x="1126" y="2917"/>
                  </a:cubicBezTo>
                  <a:cubicBezTo>
                    <a:pt x="303" y="5012"/>
                    <a:pt x="-295" y="7181"/>
                    <a:pt x="154" y="942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291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5" name="Freeform: Shape 1644">
              <a:extLst>
                <a:ext uri="{FF2B5EF4-FFF2-40B4-BE49-F238E27FC236}">
                  <a16:creationId xmlns:a16="http://schemas.microsoft.com/office/drawing/2014/main" id="{3C10FBFE-F7FC-19DF-7219-260E5F9211F2}"/>
                </a:ext>
              </a:extLst>
            </p:cNvPr>
            <p:cNvSpPr/>
            <p:nvPr/>
          </p:nvSpPr>
          <p:spPr>
            <a:xfrm>
              <a:off x="2302577" y="3810513"/>
              <a:ext cx="40084" cy="43499"/>
            </a:xfrm>
            <a:custGeom>
              <a:avLst/>
              <a:gdLst>
                <a:gd name="connsiteX0" fmla="*/ 11295 w 40084"/>
                <a:gd name="connsiteY0" fmla="*/ 26030 h 43499"/>
                <a:gd name="connsiteX1" fmla="*/ 14661 w 40084"/>
                <a:gd name="connsiteY1" fmla="*/ 42711 h 43499"/>
                <a:gd name="connsiteX2" fmla="*/ 36353 w 40084"/>
                <a:gd name="connsiteY2" fmla="*/ 38597 h 43499"/>
                <a:gd name="connsiteX3" fmla="*/ 22066 w 40084"/>
                <a:gd name="connsiteY3" fmla="*/ 9350 h 43499"/>
                <a:gd name="connsiteX4" fmla="*/ 19149 w 40084"/>
                <a:gd name="connsiteY4" fmla="*/ 0 h 43499"/>
                <a:gd name="connsiteX5" fmla="*/ 0 w 40084"/>
                <a:gd name="connsiteY5" fmla="*/ 5760 h 43499"/>
                <a:gd name="connsiteX6" fmla="*/ 11220 w 40084"/>
                <a:gd name="connsiteY6" fmla="*/ 26030 h 4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84" h="43499">
                  <a:moveTo>
                    <a:pt x="11295" y="26030"/>
                  </a:moveTo>
                  <a:cubicBezTo>
                    <a:pt x="12716" y="30892"/>
                    <a:pt x="9500" y="39270"/>
                    <a:pt x="14661" y="42711"/>
                  </a:cubicBezTo>
                  <a:cubicBezTo>
                    <a:pt x="19298" y="45852"/>
                    <a:pt x="36353" y="38597"/>
                    <a:pt x="36353" y="38597"/>
                  </a:cubicBezTo>
                  <a:cubicBezTo>
                    <a:pt x="48620" y="24684"/>
                    <a:pt x="27152" y="20271"/>
                    <a:pt x="22066" y="9350"/>
                  </a:cubicBezTo>
                  <a:cubicBezTo>
                    <a:pt x="20645" y="6283"/>
                    <a:pt x="20121" y="3067"/>
                    <a:pt x="19149" y="0"/>
                  </a:cubicBezTo>
                  <a:cubicBezTo>
                    <a:pt x="12791" y="2095"/>
                    <a:pt x="6433" y="4039"/>
                    <a:pt x="0" y="5760"/>
                  </a:cubicBezTo>
                  <a:cubicBezTo>
                    <a:pt x="4039" y="12492"/>
                    <a:pt x="9126" y="18700"/>
                    <a:pt x="11220" y="2603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95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6" name="Freeform: Shape 1645">
              <a:extLst>
                <a:ext uri="{FF2B5EF4-FFF2-40B4-BE49-F238E27FC236}">
                  <a16:creationId xmlns:a16="http://schemas.microsoft.com/office/drawing/2014/main" id="{48F618EA-2C81-C376-DB08-C373CA25EF9A}"/>
                </a:ext>
              </a:extLst>
            </p:cNvPr>
            <p:cNvSpPr/>
            <p:nvPr/>
          </p:nvSpPr>
          <p:spPr>
            <a:xfrm>
              <a:off x="2330718" y="3802809"/>
              <a:ext cx="34226" cy="40589"/>
            </a:xfrm>
            <a:custGeom>
              <a:avLst/>
              <a:gdLst>
                <a:gd name="connsiteX0" fmla="*/ 208 w 34226"/>
                <a:gd name="connsiteY0" fmla="*/ 4488 h 40589"/>
                <a:gd name="connsiteX1" fmla="*/ 657 w 34226"/>
                <a:gd name="connsiteY1" fmla="*/ 10248 h 40589"/>
                <a:gd name="connsiteX2" fmla="*/ 18460 w 34226"/>
                <a:gd name="connsiteY2" fmla="*/ 35904 h 40589"/>
                <a:gd name="connsiteX3" fmla="*/ 31699 w 34226"/>
                <a:gd name="connsiteY3" fmla="*/ 38073 h 40589"/>
                <a:gd name="connsiteX4" fmla="*/ 29305 w 34226"/>
                <a:gd name="connsiteY4" fmla="*/ 17802 h 40589"/>
                <a:gd name="connsiteX5" fmla="*/ 15094 w 34226"/>
                <a:gd name="connsiteY5" fmla="*/ 2768 h 40589"/>
                <a:gd name="connsiteX6" fmla="*/ 12027 w 34226"/>
                <a:gd name="connsiteY6" fmla="*/ 0 h 40589"/>
                <a:gd name="connsiteX7" fmla="*/ 8736 w 34226"/>
                <a:gd name="connsiteY7" fmla="*/ 1347 h 40589"/>
                <a:gd name="connsiteX8" fmla="*/ 134 w 34226"/>
                <a:gd name="connsiteY8" fmla="*/ 4413 h 4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26" h="40589">
                  <a:moveTo>
                    <a:pt x="208" y="4488"/>
                  </a:moveTo>
                  <a:cubicBezTo>
                    <a:pt x="-91" y="6433"/>
                    <a:pt x="-166" y="8378"/>
                    <a:pt x="657" y="10248"/>
                  </a:cubicBezTo>
                  <a:cubicBezTo>
                    <a:pt x="4472" y="18999"/>
                    <a:pt x="18460" y="35904"/>
                    <a:pt x="18460" y="35904"/>
                  </a:cubicBezTo>
                  <a:cubicBezTo>
                    <a:pt x="21452" y="40317"/>
                    <a:pt x="26687" y="42711"/>
                    <a:pt x="31699" y="38073"/>
                  </a:cubicBezTo>
                  <a:cubicBezTo>
                    <a:pt x="37833" y="32463"/>
                    <a:pt x="31101" y="22964"/>
                    <a:pt x="29305" y="17802"/>
                  </a:cubicBezTo>
                  <a:cubicBezTo>
                    <a:pt x="25865" y="7480"/>
                    <a:pt x="23770" y="8976"/>
                    <a:pt x="15094" y="2768"/>
                  </a:cubicBezTo>
                  <a:cubicBezTo>
                    <a:pt x="13972" y="1945"/>
                    <a:pt x="12924" y="972"/>
                    <a:pt x="12027" y="0"/>
                  </a:cubicBezTo>
                  <a:cubicBezTo>
                    <a:pt x="10905" y="449"/>
                    <a:pt x="9858" y="898"/>
                    <a:pt x="8736" y="1347"/>
                  </a:cubicBezTo>
                  <a:cubicBezTo>
                    <a:pt x="5893" y="2469"/>
                    <a:pt x="3051" y="3441"/>
                    <a:pt x="134" y="441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54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7" name="Freeform: Shape 1646">
              <a:extLst>
                <a:ext uri="{FF2B5EF4-FFF2-40B4-BE49-F238E27FC236}">
                  <a16:creationId xmlns:a16="http://schemas.microsoft.com/office/drawing/2014/main" id="{F53CC656-7D9D-1A7B-46D1-2C85542D66A9}"/>
                </a:ext>
              </a:extLst>
            </p:cNvPr>
            <p:cNvSpPr/>
            <p:nvPr/>
          </p:nvSpPr>
          <p:spPr>
            <a:xfrm>
              <a:off x="2348878" y="3792711"/>
              <a:ext cx="45379" cy="41569"/>
            </a:xfrm>
            <a:custGeom>
              <a:avLst/>
              <a:gdLst>
                <a:gd name="connsiteX0" fmla="*/ 15110 w 45379"/>
                <a:gd name="connsiteY0" fmla="*/ 25432 h 41569"/>
                <a:gd name="connsiteX1" fmla="*/ 21991 w 45379"/>
                <a:gd name="connsiteY1" fmla="*/ 41140 h 41569"/>
                <a:gd name="connsiteX2" fmla="*/ 43085 w 45379"/>
                <a:gd name="connsiteY2" fmla="*/ 34632 h 41569"/>
                <a:gd name="connsiteX3" fmla="*/ 22515 w 45379"/>
                <a:gd name="connsiteY3" fmla="*/ 8153 h 41569"/>
                <a:gd name="connsiteX4" fmla="*/ 17952 w 45379"/>
                <a:gd name="connsiteY4" fmla="*/ 0 h 41569"/>
                <a:gd name="connsiteX5" fmla="*/ 0 w 45379"/>
                <a:gd name="connsiteY5" fmla="*/ 7854 h 41569"/>
                <a:gd name="connsiteX6" fmla="*/ 15184 w 45379"/>
                <a:gd name="connsiteY6" fmla="*/ 25581 h 4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" h="41569">
                  <a:moveTo>
                    <a:pt x="15110" y="25432"/>
                  </a:moveTo>
                  <a:cubicBezTo>
                    <a:pt x="17578" y="29994"/>
                    <a:pt x="16082" y="38447"/>
                    <a:pt x="21991" y="41140"/>
                  </a:cubicBezTo>
                  <a:cubicBezTo>
                    <a:pt x="27377" y="43608"/>
                    <a:pt x="43085" y="34632"/>
                    <a:pt x="43085" y="34632"/>
                  </a:cubicBezTo>
                  <a:cubicBezTo>
                    <a:pt x="52584" y="19672"/>
                    <a:pt x="29995" y="18027"/>
                    <a:pt x="22515" y="8153"/>
                  </a:cubicBezTo>
                  <a:cubicBezTo>
                    <a:pt x="20570" y="5535"/>
                    <a:pt x="19373" y="2693"/>
                    <a:pt x="17952" y="0"/>
                  </a:cubicBezTo>
                  <a:cubicBezTo>
                    <a:pt x="12118" y="2768"/>
                    <a:pt x="6134" y="5311"/>
                    <a:pt x="0" y="7854"/>
                  </a:cubicBezTo>
                  <a:cubicBezTo>
                    <a:pt x="5386" y="13688"/>
                    <a:pt x="11594" y="18924"/>
                    <a:pt x="15184" y="2558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37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8" name="Freeform: Shape 1647">
              <a:extLst>
                <a:ext uri="{FF2B5EF4-FFF2-40B4-BE49-F238E27FC236}">
                  <a16:creationId xmlns:a16="http://schemas.microsoft.com/office/drawing/2014/main" id="{76C3CE62-732D-FE41-A6C6-AD7382649A71}"/>
                </a:ext>
              </a:extLst>
            </p:cNvPr>
            <p:cNvSpPr/>
            <p:nvPr/>
          </p:nvSpPr>
          <p:spPr>
            <a:xfrm>
              <a:off x="2375058" y="3782613"/>
              <a:ext cx="40406" cy="37189"/>
            </a:xfrm>
            <a:custGeom>
              <a:avLst/>
              <a:gdLst>
                <a:gd name="connsiteX0" fmla="*/ 1720 w 40406"/>
                <a:gd name="connsiteY0" fmla="*/ 10921 h 37189"/>
                <a:gd name="connsiteX1" fmla="*/ 25058 w 40406"/>
                <a:gd name="connsiteY1" fmla="*/ 33510 h 37189"/>
                <a:gd name="connsiteX2" fmla="*/ 38896 w 40406"/>
                <a:gd name="connsiteY2" fmla="*/ 34034 h 37189"/>
                <a:gd name="connsiteX3" fmla="*/ 32239 w 40406"/>
                <a:gd name="connsiteY3" fmla="*/ 14810 h 37189"/>
                <a:gd name="connsiteX4" fmla="*/ 14736 w 40406"/>
                <a:gd name="connsiteY4" fmla="*/ 2020 h 37189"/>
                <a:gd name="connsiteX5" fmla="*/ 11519 w 40406"/>
                <a:gd name="connsiteY5" fmla="*/ 0 h 37189"/>
                <a:gd name="connsiteX6" fmla="*/ 0 w 40406"/>
                <a:gd name="connsiteY6" fmla="*/ 5909 h 37189"/>
                <a:gd name="connsiteX7" fmla="*/ 1646 w 40406"/>
                <a:gd name="connsiteY7" fmla="*/ 10846 h 3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6" h="37189">
                  <a:moveTo>
                    <a:pt x="1720" y="10921"/>
                  </a:moveTo>
                  <a:cubicBezTo>
                    <a:pt x="7330" y="18924"/>
                    <a:pt x="25058" y="33510"/>
                    <a:pt x="25058" y="33510"/>
                  </a:cubicBezTo>
                  <a:cubicBezTo>
                    <a:pt x="29022" y="37400"/>
                    <a:pt x="34782" y="39120"/>
                    <a:pt x="38896" y="34034"/>
                  </a:cubicBezTo>
                  <a:cubicBezTo>
                    <a:pt x="43907" y="27825"/>
                    <a:pt x="35081" y="19523"/>
                    <a:pt x="32239" y="14810"/>
                  </a:cubicBezTo>
                  <a:cubicBezTo>
                    <a:pt x="26554" y="5311"/>
                    <a:pt x="24759" y="6956"/>
                    <a:pt x="14736" y="2020"/>
                  </a:cubicBezTo>
                  <a:cubicBezTo>
                    <a:pt x="13614" y="1496"/>
                    <a:pt x="12566" y="748"/>
                    <a:pt x="11519" y="0"/>
                  </a:cubicBezTo>
                  <a:cubicBezTo>
                    <a:pt x="7779" y="2020"/>
                    <a:pt x="3890" y="4039"/>
                    <a:pt x="0" y="5909"/>
                  </a:cubicBezTo>
                  <a:cubicBezTo>
                    <a:pt x="150" y="7629"/>
                    <a:pt x="598" y="9275"/>
                    <a:pt x="1646" y="1084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534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9" name="Freeform: Shape 1648">
              <a:extLst>
                <a:ext uri="{FF2B5EF4-FFF2-40B4-BE49-F238E27FC236}">
                  <a16:creationId xmlns:a16="http://schemas.microsoft.com/office/drawing/2014/main" id="{5278A075-178F-A0B4-D718-5D205BE3B4FF}"/>
                </a:ext>
              </a:extLst>
            </p:cNvPr>
            <p:cNvSpPr/>
            <p:nvPr/>
          </p:nvSpPr>
          <p:spPr>
            <a:xfrm>
              <a:off x="2392935" y="3769373"/>
              <a:ext cx="49901" cy="39235"/>
            </a:xfrm>
            <a:custGeom>
              <a:avLst/>
              <a:gdLst>
                <a:gd name="connsiteX0" fmla="*/ 18625 w 49901"/>
                <a:gd name="connsiteY0" fmla="*/ 24759 h 39235"/>
                <a:gd name="connsiteX1" fmla="*/ 28873 w 49901"/>
                <a:gd name="connsiteY1" fmla="*/ 39045 h 39235"/>
                <a:gd name="connsiteX2" fmla="*/ 48769 w 49901"/>
                <a:gd name="connsiteY2" fmla="*/ 30219 h 39235"/>
                <a:gd name="connsiteX3" fmla="*/ 22440 w 49901"/>
                <a:gd name="connsiteY3" fmla="*/ 7106 h 39235"/>
                <a:gd name="connsiteX4" fmla="*/ 16306 w 49901"/>
                <a:gd name="connsiteY4" fmla="*/ 0 h 39235"/>
                <a:gd name="connsiteX5" fmla="*/ 0 w 49901"/>
                <a:gd name="connsiteY5" fmla="*/ 9724 h 39235"/>
                <a:gd name="connsiteX6" fmla="*/ 18625 w 49901"/>
                <a:gd name="connsiteY6" fmla="*/ 24684 h 3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901" h="39235">
                  <a:moveTo>
                    <a:pt x="18625" y="24759"/>
                  </a:moveTo>
                  <a:cubicBezTo>
                    <a:pt x="22066" y="28873"/>
                    <a:pt x="22365" y="37175"/>
                    <a:pt x="28873" y="39045"/>
                  </a:cubicBezTo>
                  <a:cubicBezTo>
                    <a:pt x="34782" y="40766"/>
                    <a:pt x="48769" y="30219"/>
                    <a:pt x="48769" y="30219"/>
                  </a:cubicBezTo>
                  <a:cubicBezTo>
                    <a:pt x="55277" y="14736"/>
                    <a:pt x="32014" y="15783"/>
                    <a:pt x="22440" y="7106"/>
                  </a:cubicBezTo>
                  <a:cubicBezTo>
                    <a:pt x="20046" y="4937"/>
                    <a:pt x="18251" y="2394"/>
                    <a:pt x="16306" y="0"/>
                  </a:cubicBezTo>
                  <a:cubicBezTo>
                    <a:pt x="10996" y="3366"/>
                    <a:pt x="5535" y="6582"/>
                    <a:pt x="0" y="9724"/>
                  </a:cubicBezTo>
                  <a:cubicBezTo>
                    <a:pt x="6582" y="14586"/>
                    <a:pt x="13763" y="18850"/>
                    <a:pt x="18625" y="2468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4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0" name="Freeform: Shape 1649">
              <a:extLst>
                <a:ext uri="{FF2B5EF4-FFF2-40B4-BE49-F238E27FC236}">
                  <a16:creationId xmlns:a16="http://schemas.microsoft.com/office/drawing/2014/main" id="{2F5B4EB2-F880-A1AE-87DB-CBCBCC1CAA04}"/>
                </a:ext>
              </a:extLst>
            </p:cNvPr>
            <p:cNvSpPr/>
            <p:nvPr/>
          </p:nvSpPr>
          <p:spPr>
            <a:xfrm>
              <a:off x="2416796" y="3757256"/>
              <a:ext cx="45838" cy="33286"/>
            </a:xfrm>
            <a:custGeom>
              <a:avLst/>
              <a:gdLst>
                <a:gd name="connsiteX0" fmla="*/ 2543 w 45838"/>
                <a:gd name="connsiteY0" fmla="*/ 11594 h 33286"/>
                <a:gd name="connsiteX1" fmla="*/ 30892 w 45838"/>
                <a:gd name="connsiteY1" fmla="*/ 30593 h 33286"/>
                <a:gd name="connsiteX2" fmla="*/ 45029 w 45838"/>
                <a:gd name="connsiteY2" fmla="*/ 29471 h 33286"/>
                <a:gd name="connsiteX3" fmla="*/ 34258 w 45838"/>
                <a:gd name="connsiteY3" fmla="*/ 11669 h 33286"/>
                <a:gd name="connsiteX4" fmla="*/ 13913 w 45838"/>
                <a:gd name="connsiteY4" fmla="*/ 1421 h 33286"/>
                <a:gd name="connsiteX5" fmla="*/ 10472 w 45838"/>
                <a:gd name="connsiteY5" fmla="*/ 0 h 33286"/>
                <a:gd name="connsiteX6" fmla="*/ 0 w 45838"/>
                <a:gd name="connsiteY6" fmla="*/ 7256 h 33286"/>
                <a:gd name="connsiteX7" fmla="*/ 2618 w 45838"/>
                <a:gd name="connsiteY7" fmla="*/ 11519 h 3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38" h="33286">
                  <a:moveTo>
                    <a:pt x="2543" y="11594"/>
                  </a:moveTo>
                  <a:cubicBezTo>
                    <a:pt x="9948" y="18700"/>
                    <a:pt x="30892" y="30593"/>
                    <a:pt x="30892" y="30593"/>
                  </a:cubicBezTo>
                  <a:cubicBezTo>
                    <a:pt x="35754" y="33884"/>
                    <a:pt x="41888" y="34857"/>
                    <a:pt x="45029" y="29471"/>
                  </a:cubicBezTo>
                  <a:cubicBezTo>
                    <a:pt x="48844" y="22889"/>
                    <a:pt x="38148" y="15932"/>
                    <a:pt x="34258" y="11669"/>
                  </a:cubicBezTo>
                  <a:cubicBezTo>
                    <a:pt x="26554" y="3217"/>
                    <a:pt x="25058" y="5012"/>
                    <a:pt x="13913" y="1421"/>
                  </a:cubicBezTo>
                  <a:cubicBezTo>
                    <a:pt x="12716" y="1047"/>
                    <a:pt x="11594" y="524"/>
                    <a:pt x="10472" y="0"/>
                  </a:cubicBezTo>
                  <a:cubicBezTo>
                    <a:pt x="7031" y="2469"/>
                    <a:pt x="3516" y="4862"/>
                    <a:pt x="0" y="7256"/>
                  </a:cubicBezTo>
                  <a:cubicBezTo>
                    <a:pt x="524" y="8827"/>
                    <a:pt x="1272" y="10247"/>
                    <a:pt x="2618" y="1151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766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1" name="Freeform: Shape 1650">
              <a:extLst>
                <a:ext uri="{FF2B5EF4-FFF2-40B4-BE49-F238E27FC236}">
                  <a16:creationId xmlns:a16="http://schemas.microsoft.com/office/drawing/2014/main" id="{3A5DE319-B223-AF20-765D-432CA1970EDC}"/>
                </a:ext>
              </a:extLst>
            </p:cNvPr>
            <p:cNvSpPr/>
            <p:nvPr/>
          </p:nvSpPr>
          <p:spPr>
            <a:xfrm>
              <a:off x="2433476" y="3741323"/>
              <a:ext cx="53722" cy="36110"/>
            </a:xfrm>
            <a:custGeom>
              <a:avLst/>
              <a:gdLst>
                <a:gd name="connsiteX0" fmla="*/ 21767 w 53722"/>
                <a:gd name="connsiteY0" fmla="*/ 23487 h 36110"/>
                <a:gd name="connsiteX1" fmla="*/ 35081 w 53722"/>
                <a:gd name="connsiteY1" fmla="*/ 36053 h 36110"/>
                <a:gd name="connsiteX2" fmla="*/ 53407 w 53722"/>
                <a:gd name="connsiteY2" fmla="*/ 25208 h 36110"/>
                <a:gd name="connsiteX3" fmla="*/ 21916 w 53722"/>
                <a:gd name="connsiteY3" fmla="*/ 6059 h 36110"/>
                <a:gd name="connsiteX4" fmla="*/ 14212 w 53722"/>
                <a:gd name="connsiteY4" fmla="*/ 0 h 36110"/>
                <a:gd name="connsiteX5" fmla="*/ 0 w 53722"/>
                <a:gd name="connsiteY5" fmla="*/ 11445 h 36110"/>
                <a:gd name="connsiteX6" fmla="*/ 21767 w 53722"/>
                <a:gd name="connsiteY6" fmla="*/ 23562 h 3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722" h="36110">
                  <a:moveTo>
                    <a:pt x="21767" y="23487"/>
                  </a:moveTo>
                  <a:cubicBezTo>
                    <a:pt x="26105" y="27003"/>
                    <a:pt x="28125" y="35006"/>
                    <a:pt x="35081" y="36053"/>
                  </a:cubicBezTo>
                  <a:cubicBezTo>
                    <a:pt x="41439" y="37026"/>
                    <a:pt x="53407" y="25208"/>
                    <a:pt x="53407" y="25208"/>
                  </a:cubicBezTo>
                  <a:cubicBezTo>
                    <a:pt x="56698" y="9500"/>
                    <a:pt x="33435" y="13315"/>
                    <a:pt x="21916" y="6059"/>
                  </a:cubicBezTo>
                  <a:cubicBezTo>
                    <a:pt x="18999" y="4189"/>
                    <a:pt x="16680" y="2020"/>
                    <a:pt x="14212" y="0"/>
                  </a:cubicBezTo>
                  <a:cubicBezTo>
                    <a:pt x="9574" y="3890"/>
                    <a:pt x="4862" y="7705"/>
                    <a:pt x="0" y="11445"/>
                  </a:cubicBezTo>
                  <a:cubicBezTo>
                    <a:pt x="7630" y="15259"/>
                    <a:pt x="15633" y="18550"/>
                    <a:pt x="21767" y="2356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367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2" name="Freeform: Shape 1651">
              <a:extLst>
                <a:ext uri="{FF2B5EF4-FFF2-40B4-BE49-F238E27FC236}">
                  <a16:creationId xmlns:a16="http://schemas.microsoft.com/office/drawing/2014/main" id="{E25B06E5-E3FC-7F03-CB0C-338D0FA7DFB0}"/>
                </a:ext>
              </a:extLst>
            </p:cNvPr>
            <p:cNvSpPr/>
            <p:nvPr/>
          </p:nvSpPr>
          <p:spPr>
            <a:xfrm>
              <a:off x="2454196" y="3727411"/>
              <a:ext cx="50515" cy="28725"/>
            </a:xfrm>
            <a:custGeom>
              <a:avLst/>
              <a:gdLst>
                <a:gd name="connsiteX0" fmla="*/ 3516 w 50515"/>
                <a:gd name="connsiteY0" fmla="*/ 12043 h 28725"/>
                <a:gd name="connsiteX1" fmla="*/ 36203 w 50515"/>
                <a:gd name="connsiteY1" fmla="*/ 27003 h 28725"/>
                <a:gd name="connsiteX2" fmla="*/ 50190 w 50515"/>
                <a:gd name="connsiteY2" fmla="*/ 24235 h 28725"/>
                <a:gd name="connsiteX3" fmla="*/ 35605 w 50515"/>
                <a:gd name="connsiteY3" fmla="*/ 8378 h 28725"/>
                <a:gd name="connsiteX4" fmla="*/ 12866 w 50515"/>
                <a:gd name="connsiteY4" fmla="*/ 972 h 28725"/>
                <a:gd name="connsiteX5" fmla="*/ 8976 w 50515"/>
                <a:gd name="connsiteY5" fmla="*/ 0 h 28725"/>
                <a:gd name="connsiteX6" fmla="*/ 0 w 50515"/>
                <a:gd name="connsiteY6" fmla="*/ 8378 h 28725"/>
                <a:gd name="connsiteX7" fmla="*/ 3516 w 50515"/>
                <a:gd name="connsiteY7" fmla="*/ 12117 h 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15" h="28725">
                  <a:moveTo>
                    <a:pt x="3516" y="12043"/>
                  </a:moveTo>
                  <a:cubicBezTo>
                    <a:pt x="12492" y="17952"/>
                    <a:pt x="36203" y="27003"/>
                    <a:pt x="36203" y="27003"/>
                  </a:cubicBezTo>
                  <a:cubicBezTo>
                    <a:pt x="41813" y="29546"/>
                    <a:pt x="48171" y="29770"/>
                    <a:pt x="50190" y="24235"/>
                  </a:cubicBezTo>
                  <a:cubicBezTo>
                    <a:pt x="52659" y="17503"/>
                    <a:pt x="40392" y="12043"/>
                    <a:pt x="35605" y="8378"/>
                  </a:cubicBezTo>
                  <a:cubicBezTo>
                    <a:pt x="26030" y="1122"/>
                    <a:pt x="24908" y="3067"/>
                    <a:pt x="12866" y="972"/>
                  </a:cubicBezTo>
                  <a:cubicBezTo>
                    <a:pt x="11519" y="748"/>
                    <a:pt x="10247" y="374"/>
                    <a:pt x="8976" y="0"/>
                  </a:cubicBezTo>
                  <a:cubicBezTo>
                    <a:pt x="6059" y="2768"/>
                    <a:pt x="3067" y="5610"/>
                    <a:pt x="0" y="8378"/>
                  </a:cubicBezTo>
                  <a:cubicBezTo>
                    <a:pt x="823" y="9799"/>
                    <a:pt x="1945" y="11070"/>
                    <a:pt x="3516" y="1211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537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3" name="Freeform: Shape 1652">
              <a:extLst>
                <a:ext uri="{FF2B5EF4-FFF2-40B4-BE49-F238E27FC236}">
                  <a16:creationId xmlns:a16="http://schemas.microsoft.com/office/drawing/2014/main" id="{9AAB8757-F7FD-148B-C0FE-F7E9FD33694B}"/>
                </a:ext>
              </a:extLst>
            </p:cNvPr>
            <p:cNvSpPr/>
            <p:nvPr/>
          </p:nvSpPr>
          <p:spPr>
            <a:xfrm>
              <a:off x="2468183" y="3709683"/>
              <a:ext cx="56997" cy="32390"/>
            </a:xfrm>
            <a:custGeom>
              <a:avLst/>
              <a:gdLst>
                <a:gd name="connsiteX0" fmla="*/ 24609 w 56997"/>
                <a:gd name="connsiteY0" fmla="*/ 21841 h 32390"/>
                <a:gd name="connsiteX1" fmla="*/ 40766 w 56997"/>
                <a:gd name="connsiteY1" fmla="*/ 32388 h 32390"/>
                <a:gd name="connsiteX2" fmla="*/ 56997 w 56997"/>
                <a:gd name="connsiteY2" fmla="*/ 19747 h 32390"/>
                <a:gd name="connsiteX3" fmla="*/ 21168 w 56997"/>
                <a:gd name="connsiteY3" fmla="*/ 5011 h 32390"/>
                <a:gd name="connsiteX4" fmla="*/ 11968 w 56997"/>
                <a:gd name="connsiteY4" fmla="*/ 0 h 32390"/>
                <a:gd name="connsiteX5" fmla="*/ 0 w 56997"/>
                <a:gd name="connsiteY5" fmla="*/ 12791 h 32390"/>
                <a:gd name="connsiteX6" fmla="*/ 24609 w 56997"/>
                <a:gd name="connsiteY6" fmla="*/ 21916 h 3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97" h="32390">
                  <a:moveTo>
                    <a:pt x="24609" y="21841"/>
                  </a:moveTo>
                  <a:cubicBezTo>
                    <a:pt x="29695" y="24684"/>
                    <a:pt x="33510" y="32164"/>
                    <a:pt x="40766" y="32388"/>
                  </a:cubicBezTo>
                  <a:cubicBezTo>
                    <a:pt x="47423" y="32612"/>
                    <a:pt x="56997" y="19747"/>
                    <a:pt x="56997" y="19747"/>
                  </a:cubicBezTo>
                  <a:cubicBezTo>
                    <a:pt x="56997" y="4189"/>
                    <a:pt x="34333" y="10621"/>
                    <a:pt x="21168" y="5011"/>
                  </a:cubicBezTo>
                  <a:cubicBezTo>
                    <a:pt x="17728" y="3590"/>
                    <a:pt x="14960" y="1646"/>
                    <a:pt x="11968" y="0"/>
                  </a:cubicBezTo>
                  <a:cubicBezTo>
                    <a:pt x="8153" y="4338"/>
                    <a:pt x="4189" y="8602"/>
                    <a:pt x="0" y="12791"/>
                  </a:cubicBezTo>
                  <a:cubicBezTo>
                    <a:pt x="8527" y="15558"/>
                    <a:pt x="17428" y="17802"/>
                    <a:pt x="24609" y="2191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2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4" name="Freeform: Shape 1653">
              <a:extLst>
                <a:ext uri="{FF2B5EF4-FFF2-40B4-BE49-F238E27FC236}">
                  <a16:creationId xmlns:a16="http://schemas.microsoft.com/office/drawing/2014/main" id="{39CC45D2-26A4-2CFC-E93E-2C28482BBE79}"/>
                </a:ext>
              </a:extLst>
            </p:cNvPr>
            <p:cNvSpPr/>
            <p:nvPr/>
          </p:nvSpPr>
          <p:spPr>
            <a:xfrm>
              <a:off x="2485462" y="3694499"/>
              <a:ext cx="54361" cy="23809"/>
            </a:xfrm>
            <a:custGeom>
              <a:avLst/>
              <a:gdLst>
                <a:gd name="connsiteX0" fmla="*/ 4563 w 54361"/>
                <a:gd name="connsiteY0" fmla="*/ 12342 h 23809"/>
                <a:gd name="connsiteX1" fmla="*/ 40691 w 54361"/>
                <a:gd name="connsiteY1" fmla="*/ 22889 h 23809"/>
                <a:gd name="connsiteX2" fmla="*/ 54304 w 54361"/>
                <a:gd name="connsiteY2" fmla="*/ 18550 h 23809"/>
                <a:gd name="connsiteX3" fmla="*/ 36203 w 54361"/>
                <a:gd name="connsiteY3" fmla="*/ 5011 h 23809"/>
                <a:gd name="connsiteX4" fmla="*/ 11669 w 54361"/>
                <a:gd name="connsiteY4" fmla="*/ 524 h 23809"/>
                <a:gd name="connsiteX5" fmla="*/ 7181 w 54361"/>
                <a:gd name="connsiteY5" fmla="*/ 0 h 23809"/>
                <a:gd name="connsiteX6" fmla="*/ 0 w 54361"/>
                <a:gd name="connsiteY6" fmla="*/ 8976 h 23809"/>
                <a:gd name="connsiteX7" fmla="*/ 4563 w 54361"/>
                <a:gd name="connsiteY7" fmla="*/ 12417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361" h="23809">
                  <a:moveTo>
                    <a:pt x="4563" y="12342"/>
                  </a:moveTo>
                  <a:cubicBezTo>
                    <a:pt x="14885" y="16979"/>
                    <a:pt x="40691" y="22889"/>
                    <a:pt x="40691" y="22889"/>
                  </a:cubicBezTo>
                  <a:cubicBezTo>
                    <a:pt x="46899" y="24684"/>
                    <a:pt x="53407" y="24160"/>
                    <a:pt x="54304" y="18550"/>
                  </a:cubicBezTo>
                  <a:cubicBezTo>
                    <a:pt x="55352" y="11744"/>
                    <a:pt x="41813" y="7929"/>
                    <a:pt x="36203" y="5011"/>
                  </a:cubicBezTo>
                  <a:cubicBezTo>
                    <a:pt x="24983" y="-898"/>
                    <a:pt x="24235" y="1122"/>
                    <a:pt x="11669" y="524"/>
                  </a:cubicBezTo>
                  <a:cubicBezTo>
                    <a:pt x="10173" y="524"/>
                    <a:pt x="8677" y="224"/>
                    <a:pt x="7181" y="0"/>
                  </a:cubicBezTo>
                  <a:cubicBezTo>
                    <a:pt x="4862" y="2992"/>
                    <a:pt x="2468" y="5984"/>
                    <a:pt x="0" y="8976"/>
                  </a:cubicBezTo>
                  <a:cubicBezTo>
                    <a:pt x="1197" y="10322"/>
                    <a:pt x="2618" y="11519"/>
                    <a:pt x="4563" y="1241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252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5" name="Freeform: Shape 1654">
              <a:extLst>
                <a:ext uri="{FF2B5EF4-FFF2-40B4-BE49-F238E27FC236}">
                  <a16:creationId xmlns:a16="http://schemas.microsoft.com/office/drawing/2014/main" id="{032B56AF-6D70-56C3-B645-715ADF5E7A64}"/>
                </a:ext>
              </a:extLst>
            </p:cNvPr>
            <p:cNvSpPr/>
            <p:nvPr/>
          </p:nvSpPr>
          <p:spPr>
            <a:xfrm>
              <a:off x="2496682" y="3675126"/>
              <a:ext cx="60438" cy="28321"/>
            </a:xfrm>
            <a:custGeom>
              <a:avLst/>
              <a:gdLst>
                <a:gd name="connsiteX0" fmla="*/ 28125 w 60438"/>
                <a:gd name="connsiteY0" fmla="*/ 20046 h 28321"/>
                <a:gd name="connsiteX1" fmla="*/ 46675 w 60438"/>
                <a:gd name="connsiteY1" fmla="*/ 28274 h 28321"/>
                <a:gd name="connsiteX2" fmla="*/ 60438 w 60438"/>
                <a:gd name="connsiteY2" fmla="*/ 14137 h 28321"/>
                <a:gd name="connsiteX3" fmla="*/ 21093 w 60438"/>
                <a:gd name="connsiteY3" fmla="*/ 4189 h 28321"/>
                <a:gd name="connsiteX4" fmla="*/ 9500 w 60438"/>
                <a:gd name="connsiteY4" fmla="*/ 0 h 28321"/>
                <a:gd name="connsiteX5" fmla="*/ 0 w 60438"/>
                <a:gd name="connsiteY5" fmla="*/ 13913 h 28321"/>
                <a:gd name="connsiteX6" fmla="*/ 28199 w 60438"/>
                <a:gd name="connsiteY6" fmla="*/ 20046 h 28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438" h="28321">
                  <a:moveTo>
                    <a:pt x="28125" y="20046"/>
                  </a:moveTo>
                  <a:cubicBezTo>
                    <a:pt x="33884" y="22215"/>
                    <a:pt x="39270" y="28947"/>
                    <a:pt x="46675" y="28274"/>
                  </a:cubicBezTo>
                  <a:cubicBezTo>
                    <a:pt x="53407" y="27676"/>
                    <a:pt x="60438" y="14137"/>
                    <a:pt x="60438" y="14137"/>
                  </a:cubicBezTo>
                  <a:cubicBezTo>
                    <a:pt x="57222" y="-898"/>
                    <a:pt x="35605" y="8003"/>
                    <a:pt x="21093" y="4189"/>
                  </a:cubicBezTo>
                  <a:cubicBezTo>
                    <a:pt x="16905" y="3067"/>
                    <a:pt x="13314" y="1346"/>
                    <a:pt x="9500" y="0"/>
                  </a:cubicBezTo>
                  <a:cubicBezTo>
                    <a:pt x="6507" y="4712"/>
                    <a:pt x="3366" y="9350"/>
                    <a:pt x="0" y="13913"/>
                  </a:cubicBezTo>
                  <a:cubicBezTo>
                    <a:pt x="9649" y="15783"/>
                    <a:pt x="19597" y="16830"/>
                    <a:pt x="28199" y="2004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47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6" name="Freeform: Shape 1655">
              <a:extLst>
                <a:ext uri="{FF2B5EF4-FFF2-40B4-BE49-F238E27FC236}">
                  <a16:creationId xmlns:a16="http://schemas.microsoft.com/office/drawing/2014/main" id="{B9B2EB96-EDFF-AB7F-868E-0D0D677649BA}"/>
                </a:ext>
              </a:extLst>
            </p:cNvPr>
            <p:cNvSpPr/>
            <p:nvPr/>
          </p:nvSpPr>
          <p:spPr>
            <a:xfrm>
              <a:off x="2510370" y="3658017"/>
              <a:ext cx="58059" cy="19725"/>
            </a:xfrm>
            <a:custGeom>
              <a:avLst/>
              <a:gdLst>
                <a:gd name="connsiteX0" fmla="*/ 75 w 58059"/>
                <a:gd name="connsiteY0" fmla="*/ 9928 h 19725"/>
                <a:gd name="connsiteX1" fmla="*/ 6508 w 58059"/>
                <a:gd name="connsiteY1" fmla="*/ 13593 h 19725"/>
                <a:gd name="connsiteX2" fmla="*/ 45254 w 58059"/>
                <a:gd name="connsiteY2" fmla="*/ 19428 h 19725"/>
                <a:gd name="connsiteX3" fmla="*/ 58044 w 58059"/>
                <a:gd name="connsiteY3" fmla="*/ 13593 h 19725"/>
                <a:gd name="connsiteX4" fmla="*/ 36876 w 58059"/>
                <a:gd name="connsiteY4" fmla="*/ 2672 h 19725"/>
                <a:gd name="connsiteX5" fmla="*/ 11070 w 58059"/>
                <a:gd name="connsiteY5" fmla="*/ 1326 h 19725"/>
                <a:gd name="connsiteX6" fmla="*/ 4862 w 58059"/>
                <a:gd name="connsiteY6" fmla="*/ 1251 h 19725"/>
                <a:gd name="connsiteX7" fmla="*/ 0 w 58059"/>
                <a:gd name="connsiteY7" fmla="*/ 9928 h 1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059" h="19725">
                  <a:moveTo>
                    <a:pt x="75" y="9928"/>
                  </a:moveTo>
                  <a:cubicBezTo>
                    <a:pt x="1795" y="11424"/>
                    <a:pt x="3740" y="12770"/>
                    <a:pt x="6508" y="13593"/>
                  </a:cubicBezTo>
                  <a:cubicBezTo>
                    <a:pt x="17877" y="16810"/>
                    <a:pt x="45254" y="19428"/>
                    <a:pt x="45254" y="19428"/>
                  </a:cubicBezTo>
                  <a:cubicBezTo>
                    <a:pt x="51911" y="20400"/>
                    <a:pt x="58418" y="19128"/>
                    <a:pt x="58044" y="13593"/>
                  </a:cubicBezTo>
                  <a:cubicBezTo>
                    <a:pt x="57670" y="6861"/>
                    <a:pt x="43234" y="4842"/>
                    <a:pt x="36876" y="2672"/>
                  </a:cubicBezTo>
                  <a:cubicBezTo>
                    <a:pt x="24310" y="-1666"/>
                    <a:pt x="24011" y="354"/>
                    <a:pt x="11070" y="1326"/>
                  </a:cubicBezTo>
                  <a:cubicBezTo>
                    <a:pt x="9051" y="1476"/>
                    <a:pt x="6956" y="1326"/>
                    <a:pt x="4862" y="1251"/>
                  </a:cubicBezTo>
                  <a:cubicBezTo>
                    <a:pt x="3291" y="4169"/>
                    <a:pt x="1720" y="7086"/>
                    <a:pt x="0" y="992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8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7" name="Freeform: Shape 1656">
              <a:extLst>
                <a:ext uri="{FF2B5EF4-FFF2-40B4-BE49-F238E27FC236}">
                  <a16:creationId xmlns:a16="http://schemas.microsoft.com/office/drawing/2014/main" id="{9C42BA8C-FDBD-B945-4E5B-40F20CC957A3}"/>
                </a:ext>
              </a:extLst>
            </p:cNvPr>
            <p:cNvSpPr/>
            <p:nvPr/>
          </p:nvSpPr>
          <p:spPr>
            <a:xfrm>
              <a:off x="2518224" y="3638998"/>
              <a:ext cx="62682" cy="23356"/>
            </a:xfrm>
            <a:custGeom>
              <a:avLst/>
              <a:gdLst>
                <a:gd name="connsiteX0" fmla="*/ 31266 w 62682"/>
                <a:gd name="connsiteY0" fmla="*/ 17354 h 23356"/>
                <a:gd name="connsiteX1" fmla="*/ 51761 w 62682"/>
                <a:gd name="connsiteY1" fmla="*/ 23113 h 23356"/>
                <a:gd name="connsiteX2" fmla="*/ 62682 w 62682"/>
                <a:gd name="connsiteY2" fmla="*/ 7854 h 23356"/>
                <a:gd name="connsiteX3" fmla="*/ 20794 w 62682"/>
                <a:gd name="connsiteY3" fmla="*/ 2992 h 23356"/>
                <a:gd name="connsiteX4" fmla="*/ 6657 w 62682"/>
                <a:gd name="connsiteY4" fmla="*/ 0 h 23356"/>
                <a:gd name="connsiteX5" fmla="*/ 0 w 62682"/>
                <a:gd name="connsiteY5" fmla="*/ 14736 h 23356"/>
                <a:gd name="connsiteX6" fmla="*/ 31266 w 62682"/>
                <a:gd name="connsiteY6" fmla="*/ 17354 h 2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82" h="23356">
                  <a:moveTo>
                    <a:pt x="31266" y="17354"/>
                  </a:moveTo>
                  <a:cubicBezTo>
                    <a:pt x="37549" y="18775"/>
                    <a:pt x="44356" y="24609"/>
                    <a:pt x="51761" y="23113"/>
                  </a:cubicBezTo>
                  <a:cubicBezTo>
                    <a:pt x="58418" y="21692"/>
                    <a:pt x="62682" y="7854"/>
                    <a:pt x="62682" y="7854"/>
                  </a:cubicBezTo>
                  <a:cubicBezTo>
                    <a:pt x="56249" y="-6208"/>
                    <a:pt x="36278" y="4937"/>
                    <a:pt x="20794" y="2992"/>
                  </a:cubicBezTo>
                  <a:cubicBezTo>
                    <a:pt x="15783" y="2319"/>
                    <a:pt x="11370" y="823"/>
                    <a:pt x="6657" y="0"/>
                  </a:cubicBezTo>
                  <a:cubicBezTo>
                    <a:pt x="4638" y="4937"/>
                    <a:pt x="2469" y="9874"/>
                    <a:pt x="0" y="14736"/>
                  </a:cubicBezTo>
                  <a:cubicBezTo>
                    <a:pt x="10622" y="15484"/>
                    <a:pt x="21467" y="15184"/>
                    <a:pt x="31266" y="173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63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8" name="Freeform: Shape 1657">
              <a:extLst>
                <a:ext uri="{FF2B5EF4-FFF2-40B4-BE49-F238E27FC236}">
                  <a16:creationId xmlns:a16="http://schemas.microsoft.com/office/drawing/2014/main" id="{D36D217C-D7A7-9DAC-7392-171E090597B1}"/>
                </a:ext>
              </a:extLst>
            </p:cNvPr>
            <p:cNvSpPr/>
            <p:nvPr/>
          </p:nvSpPr>
          <p:spPr>
            <a:xfrm>
              <a:off x="2527873" y="3619222"/>
              <a:ext cx="60959" cy="16638"/>
            </a:xfrm>
            <a:custGeom>
              <a:avLst/>
              <a:gdLst>
                <a:gd name="connsiteX0" fmla="*/ 8602 w 60959"/>
                <a:gd name="connsiteY0" fmla="*/ 15437 h 16638"/>
                <a:gd name="connsiteX1" fmla="*/ 48994 w 60959"/>
                <a:gd name="connsiteY1" fmla="*/ 16484 h 16638"/>
                <a:gd name="connsiteX2" fmla="*/ 60737 w 60959"/>
                <a:gd name="connsiteY2" fmla="*/ 9304 h 16638"/>
                <a:gd name="connsiteX3" fmla="*/ 37026 w 60959"/>
                <a:gd name="connsiteY3" fmla="*/ 1300 h 16638"/>
                <a:gd name="connsiteX4" fmla="*/ 10696 w 60959"/>
                <a:gd name="connsiteY4" fmla="*/ 3021 h 16638"/>
                <a:gd name="connsiteX5" fmla="*/ 2768 w 60959"/>
                <a:gd name="connsiteY5" fmla="*/ 3694 h 16638"/>
                <a:gd name="connsiteX6" fmla="*/ 0 w 60959"/>
                <a:gd name="connsiteY6" fmla="*/ 11847 h 16638"/>
                <a:gd name="connsiteX7" fmla="*/ 8527 w 60959"/>
                <a:gd name="connsiteY7" fmla="*/ 15362 h 1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59" h="16638">
                  <a:moveTo>
                    <a:pt x="8602" y="15437"/>
                  </a:moveTo>
                  <a:cubicBezTo>
                    <a:pt x="20794" y="17232"/>
                    <a:pt x="48994" y="16484"/>
                    <a:pt x="48994" y="16484"/>
                  </a:cubicBezTo>
                  <a:cubicBezTo>
                    <a:pt x="55950" y="16709"/>
                    <a:pt x="62233" y="14614"/>
                    <a:pt x="60737" y="9304"/>
                  </a:cubicBezTo>
                  <a:cubicBezTo>
                    <a:pt x="58942" y="2871"/>
                    <a:pt x="43907" y="2647"/>
                    <a:pt x="37026" y="1300"/>
                  </a:cubicBezTo>
                  <a:cubicBezTo>
                    <a:pt x="23412" y="-1393"/>
                    <a:pt x="23487" y="552"/>
                    <a:pt x="10696" y="3021"/>
                  </a:cubicBezTo>
                  <a:cubicBezTo>
                    <a:pt x="8153" y="3469"/>
                    <a:pt x="5460" y="3619"/>
                    <a:pt x="2768" y="3694"/>
                  </a:cubicBezTo>
                  <a:cubicBezTo>
                    <a:pt x="1870" y="6387"/>
                    <a:pt x="972" y="9154"/>
                    <a:pt x="0" y="11847"/>
                  </a:cubicBezTo>
                  <a:cubicBezTo>
                    <a:pt x="2468" y="13418"/>
                    <a:pt x="5011" y="14839"/>
                    <a:pt x="8527" y="1536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261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9" name="Freeform: Shape 1658">
              <a:extLst>
                <a:ext uri="{FF2B5EF4-FFF2-40B4-BE49-F238E27FC236}">
                  <a16:creationId xmlns:a16="http://schemas.microsoft.com/office/drawing/2014/main" id="{F062A5DC-9072-6E9A-9B0E-E9710F003A34}"/>
                </a:ext>
              </a:extLst>
            </p:cNvPr>
            <p:cNvSpPr/>
            <p:nvPr/>
          </p:nvSpPr>
          <p:spPr>
            <a:xfrm>
              <a:off x="2532436" y="3597785"/>
              <a:ext cx="64103" cy="22237"/>
            </a:xfrm>
            <a:custGeom>
              <a:avLst/>
              <a:gdLst>
                <a:gd name="connsiteX0" fmla="*/ 34333 w 64103"/>
                <a:gd name="connsiteY0" fmla="*/ 18474 h 22237"/>
                <a:gd name="connsiteX1" fmla="*/ 56249 w 64103"/>
                <a:gd name="connsiteY1" fmla="*/ 21615 h 22237"/>
                <a:gd name="connsiteX2" fmla="*/ 64103 w 64103"/>
                <a:gd name="connsiteY2" fmla="*/ 5608 h 22237"/>
                <a:gd name="connsiteX3" fmla="*/ 20794 w 64103"/>
                <a:gd name="connsiteY3" fmla="*/ 5907 h 22237"/>
                <a:gd name="connsiteX4" fmla="*/ 3740 w 64103"/>
                <a:gd name="connsiteY4" fmla="*/ 4636 h 22237"/>
                <a:gd name="connsiteX5" fmla="*/ 0 w 64103"/>
                <a:gd name="connsiteY5" fmla="*/ 19820 h 22237"/>
                <a:gd name="connsiteX6" fmla="*/ 34408 w 64103"/>
                <a:gd name="connsiteY6" fmla="*/ 18549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103" h="22237">
                  <a:moveTo>
                    <a:pt x="34333" y="18474"/>
                  </a:moveTo>
                  <a:cubicBezTo>
                    <a:pt x="40990" y="19072"/>
                    <a:pt x="49143" y="23934"/>
                    <a:pt x="56249" y="21615"/>
                  </a:cubicBezTo>
                  <a:cubicBezTo>
                    <a:pt x="62757" y="19446"/>
                    <a:pt x="64103" y="5608"/>
                    <a:pt x="64103" y="5608"/>
                  </a:cubicBezTo>
                  <a:cubicBezTo>
                    <a:pt x="54604" y="-7183"/>
                    <a:pt x="36801" y="5907"/>
                    <a:pt x="20794" y="5907"/>
                  </a:cubicBezTo>
                  <a:cubicBezTo>
                    <a:pt x="14810" y="5907"/>
                    <a:pt x="9425" y="4711"/>
                    <a:pt x="3740" y="4636"/>
                  </a:cubicBezTo>
                  <a:cubicBezTo>
                    <a:pt x="2693" y="9722"/>
                    <a:pt x="1421" y="14809"/>
                    <a:pt x="0" y="19820"/>
                  </a:cubicBezTo>
                  <a:cubicBezTo>
                    <a:pt x="11594" y="19446"/>
                    <a:pt x="23338" y="17576"/>
                    <a:pt x="34408" y="1854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2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0" name="Freeform: Shape 1659">
              <a:extLst>
                <a:ext uri="{FF2B5EF4-FFF2-40B4-BE49-F238E27FC236}">
                  <a16:creationId xmlns:a16="http://schemas.microsoft.com/office/drawing/2014/main" id="{4719CCA4-E3A1-AB8D-BB90-F0FEA46EFFAF}"/>
                </a:ext>
              </a:extLst>
            </p:cNvPr>
            <p:cNvSpPr/>
            <p:nvPr/>
          </p:nvSpPr>
          <p:spPr>
            <a:xfrm>
              <a:off x="2537747" y="3579578"/>
              <a:ext cx="63383" cy="17248"/>
            </a:xfrm>
            <a:custGeom>
              <a:avLst/>
              <a:gdLst>
                <a:gd name="connsiteX0" fmla="*/ 11295 w 63383"/>
                <a:gd name="connsiteY0" fmla="*/ 17233 h 17248"/>
                <a:gd name="connsiteX1" fmla="*/ 52360 w 63383"/>
                <a:gd name="connsiteY1" fmla="*/ 13418 h 17248"/>
                <a:gd name="connsiteX2" fmla="*/ 62757 w 63383"/>
                <a:gd name="connsiteY2" fmla="*/ 5116 h 17248"/>
                <a:gd name="connsiteX3" fmla="*/ 37175 w 63383"/>
                <a:gd name="connsiteY3" fmla="*/ 254 h 17248"/>
                <a:gd name="connsiteX4" fmla="*/ 10921 w 63383"/>
                <a:gd name="connsiteY4" fmla="*/ 5041 h 17248"/>
                <a:gd name="connsiteX5" fmla="*/ 1047 w 63383"/>
                <a:gd name="connsiteY5" fmla="*/ 6986 h 17248"/>
                <a:gd name="connsiteX6" fmla="*/ 0 w 63383"/>
                <a:gd name="connsiteY6" fmla="*/ 14017 h 17248"/>
                <a:gd name="connsiteX7" fmla="*/ 11369 w 63383"/>
                <a:gd name="connsiteY7" fmla="*/ 17233 h 1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383" h="17248">
                  <a:moveTo>
                    <a:pt x="11295" y="17233"/>
                  </a:moveTo>
                  <a:cubicBezTo>
                    <a:pt x="24011" y="17532"/>
                    <a:pt x="52360" y="13418"/>
                    <a:pt x="52360" y="13418"/>
                  </a:cubicBezTo>
                  <a:cubicBezTo>
                    <a:pt x="59391" y="12820"/>
                    <a:pt x="65375" y="10052"/>
                    <a:pt x="62757" y="5116"/>
                  </a:cubicBezTo>
                  <a:cubicBezTo>
                    <a:pt x="59615" y="-868"/>
                    <a:pt x="44356" y="702"/>
                    <a:pt x="37175" y="254"/>
                  </a:cubicBezTo>
                  <a:cubicBezTo>
                    <a:pt x="22889" y="-719"/>
                    <a:pt x="23337" y="1151"/>
                    <a:pt x="10921" y="5041"/>
                  </a:cubicBezTo>
                  <a:cubicBezTo>
                    <a:pt x="7854" y="6013"/>
                    <a:pt x="4413" y="6462"/>
                    <a:pt x="1047" y="6986"/>
                  </a:cubicBezTo>
                  <a:cubicBezTo>
                    <a:pt x="748" y="9305"/>
                    <a:pt x="374" y="11698"/>
                    <a:pt x="0" y="14017"/>
                  </a:cubicBezTo>
                  <a:cubicBezTo>
                    <a:pt x="3441" y="15438"/>
                    <a:pt x="6807" y="17158"/>
                    <a:pt x="11369" y="1723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282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1" name="Freeform: Shape 1660">
              <a:extLst>
                <a:ext uri="{FF2B5EF4-FFF2-40B4-BE49-F238E27FC236}">
                  <a16:creationId xmlns:a16="http://schemas.microsoft.com/office/drawing/2014/main" id="{4DD1CB91-9432-E335-3A00-74E987F7D75F}"/>
                </a:ext>
              </a:extLst>
            </p:cNvPr>
            <p:cNvSpPr/>
            <p:nvPr/>
          </p:nvSpPr>
          <p:spPr>
            <a:xfrm>
              <a:off x="2539318" y="3555397"/>
              <a:ext cx="63743" cy="25706"/>
            </a:xfrm>
            <a:custGeom>
              <a:avLst/>
              <a:gdLst>
                <a:gd name="connsiteX0" fmla="*/ 36203 w 63743"/>
                <a:gd name="connsiteY0" fmla="*/ 20171 h 25706"/>
                <a:gd name="connsiteX1" fmla="*/ 59017 w 63743"/>
                <a:gd name="connsiteY1" fmla="*/ 20545 h 25706"/>
                <a:gd name="connsiteX2" fmla="*/ 63580 w 63743"/>
                <a:gd name="connsiteY2" fmla="*/ 4164 h 25706"/>
                <a:gd name="connsiteX3" fmla="*/ 19822 w 63743"/>
                <a:gd name="connsiteY3" fmla="*/ 9549 h 25706"/>
                <a:gd name="connsiteX4" fmla="*/ 748 w 63743"/>
                <a:gd name="connsiteY4" fmla="*/ 10597 h 25706"/>
                <a:gd name="connsiteX5" fmla="*/ 0 w 63743"/>
                <a:gd name="connsiteY5" fmla="*/ 25706 h 25706"/>
                <a:gd name="connsiteX6" fmla="*/ 36278 w 63743"/>
                <a:gd name="connsiteY6" fmla="*/ 20096 h 2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743" h="25706">
                  <a:moveTo>
                    <a:pt x="36203" y="20171"/>
                  </a:moveTo>
                  <a:cubicBezTo>
                    <a:pt x="43085" y="19947"/>
                    <a:pt x="52285" y="23687"/>
                    <a:pt x="59017" y="20545"/>
                  </a:cubicBezTo>
                  <a:cubicBezTo>
                    <a:pt x="65076" y="17703"/>
                    <a:pt x="63580" y="4164"/>
                    <a:pt x="63580" y="4164"/>
                  </a:cubicBezTo>
                  <a:cubicBezTo>
                    <a:pt x="51312" y="-7056"/>
                    <a:pt x="36053" y="7754"/>
                    <a:pt x="19822" y="9549"/>
                  </a:cubicBezTo>
                  <a:cubicBezTo>
                    <a:pt x="13239" y="10297"/>
                    <a:pt x="7031" y="9549"/>
                    <a:pt x="748" y="10597"/>
                  </a:cubicBezTo>
                  <a:cubicBezTo>
                    <a:pt x="748" y="15608"/>
                    <a:pt x="449" y="20694"/>
                    <a:pt x="0" y="25706"/>
                  </a:cubicBezTo>
                  <a:cubicBezTo>
                    <a:pt x="12267" y="24061"/>
                    <a:pt x="24310" y="20470"/>
                    <a:pt x="36278" y="2009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2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2" name="Freeform: Shape 1661">
              <a:extLst>
                <a:ext uri="{FF2B5EF4-FFF2-40B4-BE49-F238E27FC236}">
                  <a16:creationId xmlns:a16="http://schemas.microsoft.com/office/drawing/2014/main" id="{C8377D35-C526-4530-DC56-42FAA5005B47}"/>
                </a:ext>
              </a:extLst>
            </p:cNvPr>
            <p:cNvSpPr/>
            <p:nvPr/>
          </p:nvSpPr>
          <p:spPr>
            <a:xfrm>
              <a:off x="2539467" y="3538109"/>
              <a:ext cx="64763" cy="20950"/>
            </a:xfrm>
            <a:custGeom>
              <a:avLst/>
              <a:gdLst>
                <a:gd name="connsiteX0" fmla="*/ 14137 w 64763"/>
                <a:gd name="connsiteY0" fmla="*/ 20853 h 20950"/>
                <a:gd name="connsiteX1" fmla="*/ 54828 w 64763"/>
                <a:gd name="connsiteY1" fmla="*/ 12251 h 20950"/>
                <a:gd name="connsiteX2" fmla="*/ 63580 w 64763"/>
                <a:gd name="connsiteY2" fmla="*/ 3051 h 20950"/>
                <a:gd name="connsiteX3" fmla="*/ 36652 w 64763"/>
                <a:gd name="connsiteY3" fmla="*/ 1405 h 20950"/>
                <a:gd name="connsiteX4" fmla="*/ 11070 w 64763"/>
                <a:gd name="connsiteY4" fmla="*/ 9184 h 20950"/>
                <a:gd name="connsiteX5" fmla="*/ 0 w 64763"/>
                <a:gd name="connsiteY5" fmla="*/ 12625 h 20950"/>
                <a:gd name="connsiteX6" fmla="*/ 299 w 64763"/>
                <a:gd name="connsiteY6" fmla="*/ 18684 h 20950"/>
                <a:gd name="connsiteX7" fmla="*/ 14062 w 64763"/>
                <a:gd name="connsiteY7" fmla="*/ 20853 h 2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763" h="20950">
                  <a:moveTo>
                    <a:pt x="14137" y="20853"/>
                  </a:moveTo>
                  <a:cubicBezTo>
                    <a:pt x="27077" y="19581"/>
                    <a:pt x="54828" y="12251"/>
                    <a:pt x="54828" y="12251"/>
                  </a:cubicBezTo>
                  <a:cubicBezTo>
                    <a:pt x="61859" y="10830"/>
                    <a:pt x="67245" y="7464"/>
                    <a:pt x="63580" y="3051"/>
                  </a:cubicBezTo>
                  <a:cubicBezTo>
                    <a:pt x="59166" y="-2335"/>
                    <a:pt x="43982" y="956"/>
                    <a:pt x="36652" y="1405"/>
                  </a:cubicBezTo>
                  <a:cubicBezTo>
                    <a:pt x="21991" y="2228"/>
                    <a:pt x="22889" y="3948"/>
                    <a:pt x="11070" y="9184"/>
                  </a:cubicBezTo>
                  <a:cubicBezTo>
                    <a:pt x="7704" y="10680"/>
                    <a:pt x="3815" y="11578"/>
                    <a:pt x="0" y="12625"/>
                  </a:cubicBezTo>
                  <a:cubicBezTo>
                    <a:pt x="150" y="14645"/>
                    <a:pt x="224" y="16664"/>
                    <a:pt x="299" y="18684"/>
                  </a:cubicBezTo>
                  <a:cubicBezTo>
                    <a:pt x="4638" y="19656"/>
                    <a:pt x="8752" y="21377"/>
                    <a:pt x="14062" y="2085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277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3" name="Freeform: Shape 1662">
              <a:extLst>
                <a:ext uri="{FF2B5EF4-FFF2-40B4-BE49-F238E27FC236}">
                  <a16:creationId xmlns:a16="http://schemas.microsoft.com/office/drawing/2014/main" id="{703A2D4D-68D5-4F41-7ECF-43946436CB6F}"/>
                </a:ext>
              </a:extLst>
            </p:cNvPr>
            <p:cNvSpPr/>
            <p:nvPr/>
          </p:nvSpPr>
          <p:spPr>
            <a:xfrm>
              <a:off x="2536625" y="3513446"/>
              <a:ext cx="65421" cy="31753"/>
            </a:xfrm>
            <a:custGeom>
              <a:avLst/>
              <a:gdLst>
                <a:gd name="connsiteX0" fmla="*/ 39494 w 65421"/>
                <a:gd name="connsiteY0" fmla="*/ 21580 h 31753"/>
                <a:gd name="connsiteX1" fmla="*/ 62607 w 65421"/>
                <a:gd name="connsiteY1" fmla="*/ 19262 h 31753"/>
                <a:gd name="connsiteX2" fmla="*/ 63804 w 65421"/>
                <a:gd name="connsiteY2" fmla="*/ 2880 h 31753"/>
                <a:gd name="connsiteX3" fmla="*/ 20645 w 65421"/>
                <a:gd name="connsiteY3" fmla="*/ 13352 h 31753"/>
                <a:gd name="connsiteX4" fmla="*/ 0 w 65421"/>
                <a:gd name="connsiteY4" fmla="*/ 17092 h 31753"/>
                <a:gd name="connsiteX5" fmla="*/ 2244 w 65421"/>
                <a:gd name="connsiteY5" fmla="*/ 31753 h 31753"/>
                <a:gd name="connsiteX6" fmla="*/ 39419 w 65421"/>
                <a:gd name="connsiteY6" fmla="*/ 21655 h 3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21" h="31753">
                  <a:moveTo>
                    <a:pt x="39494" y="21580"/>
                  </a:moveTo>
                  <a:cubicBezTo>
                    <a:pt x="46376" y="20533"/>
                    <a:pt x="56549" y="23002"/>
                    <a:pt x="62607" y="19262"/>
                  </a:cubicBezTo>
                  <a:cubicBezTo>
                    <a:pt x="68142" y="15821"/>
                    <a:pt x="63804" y="2880"/>
                    <a:pt x="63804" y="2880"/>
                  </a:cubicBezTo>
                  <a:cubicBezTo>
                    <a:pt x="48994" y="-6469"/>
                    <a:pt x="36727" y="9612"/>
                    <a:pt x="20645" y="13352"/>
                  </a:cubicBezTo>
                  <a:cubicBezTo>
                    <a:pt x="13614" y="14998"/>
                    <a:pt x="6657" y="14923"/>
                    <a:pt x="0" y="17092"/>
                  </a:cubicBezTo>
                  <a:cubicBezTo>
                    <a:pt x="972" y="21954"/>
                    <a:pt x="1720" y="26816"/>
                    <a:pt x="2244" y="31753"/>
                  </a:cubicBezTo>
                  <a:cubicBezTo>
                    <a:pt x="14885" y="28761"/>
                    <a:pt x="26853" y="23450"/>
                    <a:pt x="39419" y="2165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4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4" name="Freeform: Shape 1663">
              <a:extLst>
                <a:ext uri="{FF2B5EF4-FFF2-40B4-BE49-F238E27FC236}">
                  <a16:creationId xmlns:a16="http://schemas.microsoft.com/office/drawing/2014/main" id="{23CCD14D-EDF0-296C-4785-42E82EE3E4DB}"/>
                </a:ext>
              </a:extLst>
            </p:cNvPr>
            <p:cNvSpPr/>
            <p:nvPr/>
          </p:nvSpPr>
          <p:spPr>
            <a:xfrm>
              <a:off x="2532960" y="3496517"/>
              <a:ext cx="65510" cy="25503"/>
            </a:xfrm>
            <a:custGeom>
              <a:avLst/>
              <a:gdLst>
                <a:gd name="connsiteX0" fmla="*/ 17428 w 65510"/>
                <a:gd name="connsiteY0" fmla="*/ 25046 h 25503"/>
                <a:gd name="connsiteX1" fmla="*/ 56773 w 65510"/>
                <a:gd name="connsiteY1" fmla="*/ 11881 h 25503"/>
                <a:gd name="connsiteX2" fmla="*/ 63654 w 65510"/>
                <a:gd name="connsiteY2" fmla="*/ 1933 h 25503"/>
                <a:gd name="connsiteX3" fmla="*/ 36053 w 65510"/>
                <a:gd name="connsiteY3" fmla="*/ 3503 h 25503"/>
                <a:gd name="connsiteX4" fmla="*/ 11893 w 65510"/>
                <a:gd name="connsiteY4" fmla="*/ 14050 h 25503"/>
                <a:gd name="connsiteX5" fmla="*/ 0 w 65510"/>
                <a:gd name="connsiteY5" fmla="*/ 19361 h 25503"/>
                <a:gd name="connsiteX6" fmla="*/ 1421 w 65510"/>
                <a:gd name="connsiteY6" fmla="*/ 24447 h 25503"/>
                <a:gd name="connsiteX7" fmla="*/ 17428 w 65510"/>
                <a:gd name="connsiteY7" fmla="*/ 25046 h 2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510" h="25503">
                  <a:moveTo>
                    <a:pt x="17428" y="25046"/>
                  </a:moveTo>
                  <a:cubicBezTo>
                    <a:pt x="30219" y="22278"/>
                    <a:pt x="56773" y="11881"/>
                    <a:pt x="56773" y="11881"/>
                  </a:cubicBezTo>
                  <a:cubicBezTo>
                    <a:pt x="63580" y="9637"/>
                    <a:pt x="68292" y="5822"/>
                    <a:pt x="63654" y="1933"/>
                  </a:cubicBezTo>
                  <a:cubicBezTo>
                    <a:pt x="58044" y="-2705"/>
                    <a:pt x="43458" y="2307"/>
                    <a:pt x="36053" y="3503"/>
                  </a:cubicBezTo>
                  <a:cubicBezTo>
                    <a:pt x="21393" y="6047"/>
                    <a:pt x="22664" y="7617"/>
                    <a:pt x="11893" y="14050"/>
                  </a:cubicBezTo>
                  <a:cubicBezTo>
                    <a:pt x="8378" y="16145"/>
                    <a:pt x="3964" y="17566"/>
                    <a:pt x="0" y="19361"/>
                  </a:cubicBezTo>
                  <a:cubicBezTo>
                    <a:pt x="524" y="21081"/>
                    <a:pt x="972" y="22727"/>
                    <a:pt x="1421" y="24447"/>
                  </a:cubicBezTo>
                  <a:cubicBezTo>
                    <a:pt x="6582" y="24746"/>
                    <a:pt x="11594" y="26242"/>
                    <a:pt x="17428" y="2504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23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5" name="Freeform: Shape 1664">
              <a:extLst>
                <a:ext uri="{FF2B5EF4-FFF2-40B4-BE49-F238E27FC236}">
                  <a16:creationId xmlns:a16="http://schemas.microsoft.com/office/drawing/2014/main" id="{6E6FDE13-961C-D1C4-DD9B-C7D51E37F084}"/>
                </a:ext>
              </a:extLst>
            </p:cNvPr>
            <p:cNvSpPr/>
            <p:nvPr/>
          </p:nvSpPr>
          <p:spPr>
            <a:xfrm>
              <a:off x="2526153" y="3472439"/>
              <a:ext cx="67556" cy="37678"/>
            </a:xfrm>
            <a:custGeom>
              <a:avLst/>
              <a:gdLst>
                <a:gd name="connsiteX0" fmla="*/ 42935 w 67556"/>
                <a:gd name="connsiteY0" fmla="*/ 22719 h 37678"/>
                <a:gd name="connsiteX1" fmla="*/ 65824 w 67556"/>
                <a:gd name="connsiteY1" fmla="*/ 17707 h 37678"/>
                <a:gd name="connsiteX2" fmla="*/ 63580 w 67556"/>
                <a:gd name="connsiteY2" fmla="*/ 1775 h 37678"/>
                <a:gd name="connsiteX3" fmla="*/ 22215 w 67556"/>
                <a:gd name="connsiteY3" fmla="*/ 16959 h 37678"/>
                <a:gd name="connsiteX4" fmla="*/ 0 w 67556"/>
                <a:gd name="connsiteY4" fmla="*/ 24140 h 37678"/>
                <a:gd name="connsiteX5" fmla="*/ 5086 w 67556"/>
                <a:gd name="connsiteY5" fmla="*/ 37679 h 37678"/>
                <a:gd name="connsiteX6" fmla="*/ 43010 w 67556"/>
                <a:gd name="connsiteY6" fmla="*/ 22644 h 3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56" h="37678">
                  <a:moveTo>
                    <a:pt x="42935" y="22719"/>
                  </a:moveTo>
                  <a:cubicBezTo>
                    <a:pt x="49667" y="20924"/>
                    <a:pt x="60438" y="22120"/>
                    <a:pt x="65824" y="17707"/>
                  </a:cubicBezTo>
                  <a:cubicBezTo>
                    <a:pt x="70760" y="13668"/>
                    <a:pt x="63580" y="1775"/>
                    <a:pt x="63580" y="1775"/>
                  </a:cubicBezTo>
                  <a:cubicBezTo>
                    <a:pt x="46675" y="-5481"/>
                    <a:pt x="37624" y="11499"/>
                    <a:pt x="22215" y="16959"/>
                  </a:cubicBezTo>
                  <a:cubicBezTo>
                    <a:pt x="14586" y="19652"/>
                    <a:pt x="6807" y="20325"/>
                    <a:pt x="0" y="24140"/>
                  </a:cubicBezTo>
                  <a:cubicBezTo>
                    <a:pt x="1945" y="28628"/>
                    <a:pt x="3590" y="33116"/>
                    <a:pt x="5086" y="37679"/>
                  </a:cubicBezTo>
                  <a:cubicBezTo>
                    <a:pt x="18251" y="33265"/>
                    <a:pt x="29845" y="26160"/>
                    <a:pt x="43010" y="2264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9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6" name="Freeform: Shape 1665">
              <a:extLst>
                <a:ext uri="{FF2B5EF4-FFF2-40B4-BE49-F238E27FC236}">
                  <a16:creationId xmlns:a16="http://schemas.microsoft.com/office/drawing/2014/main" id="{4D6D8B52-D3B9-9F8E-1141-AF95C526C75B}"/>
                </a:ext>
              </a:extLst>
            </p:cNvPr>
            <p:cNvSpPr/>
            <p:nvPr/>
          </p:nvSpPr>
          <p:spPr>
            <a:xfrm>
              <a:off x="2519645" y="3456367"/>
              <a:ext cx="65167" cy="30563"/>
            </a:xfrm>
            <a:custGeom>
              <a:avLst/>
              <a:gdLst>
                <a:gd name="connsiteX0" fmla="*/ 1870 w 65167"/>
                <a:gd name="connsiteY0" fmla="*/ 30564 h 30563"/>
                <a:gd name="connsiteX1" fmla="*/ 20645 w 65167"/>
                <a:gd name="connsiteY1" fmla="*/ 28918 h 30563"/>
                <a:gd name="connsiteX2" fmla="*/ 57670 w 65167"/>
                <a:gd name="connsiteY2" fmla="*/ 11565 h 30563"/>
                <a:gd name="connsiteX3" fmla="*/ 62607 w 65167"/>
                <a:gd name="connsiteY3" fmla="*/ 1168 h 30563"/>
                <a:gd name="connsiteX4" fmla="*/ 35081 w 65167"/>
                <a:gd name="connsiteY4" fmla="*/ 5955 h 30563"/>
                <a:gd name="connsiteX5" fmla="*/ 12866 w 65167"/>
                <a:gd name="connsiteY5" fmla="*/ 18970 h 30563"/>
                <a:gd name="connsiteX6" fmla="*/ 0 w 65167"/>
                <a:gd name="connsiteY6" fmla="*/ 26749 h 30563"/>
                <a:gd name="connsiteX7" fmla="*/ 972 w 65167"/>
                <a:gd name="connsiteY7" fmla="*/ 28544 h 30563"/>
                <a:gd name="connsiteX8" fmla="*/ 1945 w 65167"/>
                <a:gd name="connsiteY8" fmla="*/ 30564 h 3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67" h="30563">
                  <a:moveTo>
                    <a:pt x="1870" y="30564"/>
                  </a:moveTo>
                  <a:cubicBezTo>
                    <a:pt x="7854" y="29516"/>
                    <a:pt x="14062" y="31162"/>
                    <a:pt x="20645" y="28918"/>
                  </a:cubicBezTo>
                  <a:cubicBezTo>
                    <a:pt x="32987" y="24729"/>
                    <a:pt x="57670" y="11565"/>
                    <a:pt x="57670" y="11565"/>
                  </a:cubicBezTo>
                  <a:cubicBezTo>
                    <a:pt x="64028" y="8573"/>
                    <a:pt x="68068" y="4309"/>
                    <a:pt x="62607" y="1168"/>
                  </a:cubicBezTo>
                  <a:cubicBezTo>
                    <a:pt x="55950" y="-2647"/>
                    <a:pt x="42262" y="3935"/>
                    <a:pt x="35081" y="5955"/>
                  </a:cubicBezTo>
                  <a:cubicBezTo>
                    <a:pt x="20794" y="10143"/>
                    <a:pt x="22440" y="11490"/>
                    <a:pt x="12866" y="18970"/>
                  </a:cubicBezTo>
                  <a:cubicBezTo>
                    <a:pt x="9200" y="21812"/>
                    <a:pt x="4039" y="23906"/>
                    <a:pt x="0" y="26749"/>
                  </a:cubicBezTo>
                  <a:cubicBezTo>
                    <a:pt x="299" y="27347"/>
                    <a:pt x="673" y="27946"/>
                    <a:pt x="972" y="28544"/>
                  </a:cubicBezTo>
                  <a:cubicBezTo>
                    <a:pt x="1346" y="29217"/>
                    <a:pt x="1571" y="29891"/>
                    <a:pt x="1945" y="3056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277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7" name="Freeform: Shape 1666">
              <a:extLst>
                <a:ext uri="{FF2B5EF4-FFF2-40B4-BE49-F238E27FC236}">
                  <a16:creationId xmlns:a16="http://schemas.microsoft.com/office/drawing/2014/main" id="{1086D8B4-7A03-CF7D-63AB-913BE7CD7BD3}"/>
                </a:ext>
              </a:extLst>
            </p:cNvPr>
            <p:cNvSpPr/>
            <p:nvPr/>
          </p:nvSpPr>
          <p:spPr>
            <a:xfrm>
              <a:off x="2508874" y="3436225"/>
              <a:ext cx="64818" cy="41878"/>
            </a:xfrm>
            <a:custGeom>
              <a:avLst/>
              <a:gdLst>
                <a:gd name="connsiteX0" fmla="*/ 41738 w 64818"/>
                <a:gd name="connsiteY0" fmla="*/ 23553 h 41878"/>
                <a:gd name="connsiteX1" fmla="*/ 63804 w 64818"/>
                <a:gd name="connsiteY1" fmla="*/ 15998 h 41878"/>
                <a:gd name="connsiteX2" fmla="*/ 58194 w 64818"/>
                <a:gd name="connsiteY2" fmla="*/ 889 h 41878"/>
                <a:gd name="connsiteX3" fmla="*/ 19597 w 64818"/>
                <a:gd name="connsiteY3" fmla="*/ 20486 h 41878"/>
                <a:gd name="connsiteX4" fmla="*/ 0 w 64818"/>
                <a:gd name="connsiteY4" fmla="*/ 29088 h 41878"/>
                <a:gd name="connsiteX5" fmla="*/ 7929 w 64818"/>
                <a:gd name="connsiteY5" fmla="*/ 41879 h 41878"/>
                <a:gd name="connsiteX6" fmla="*/ 41738 w 64818"/>
                <a:gd name="connsiteY6" fmla="*/ 23478 h 4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818" h="41878">
                  <a:moveTo>
                    <a:pt x="41738" y="23553"/>
                  </a:moveTo>
                  <a:cubicBezTo>
                    <a:pt x="48171" y="21010"/>
                    <a:pt x="59316" y="20860"/>
                    <a:pt x="63804" y="15998"/>
                  </a:cubicBezTo>
                  <a:cubicBezTo>
                    <a:pt x="67918" y="11510"/>
                    <a:pt x="58194" y="889"/>
                    <a:pt x="58194" y="889"/>
                  </a:cubicBezTo>
                  <a:cubicBezTo>
                    <a:pt x="39569" y="-4123"/>
                    <a:pt x="33959" y="13380"/>
                    <a:pt x="19597" y="20486"/>
                  </a:cubicBezTo>
                  <a:cubicBezTo>
                    <a:pt x="13015" y="23702"/>
                    <a:pt x="5834" y="25273"/>
                    <a:pt x="0" y="29088"/>
                  </a:cubicBezTo>
                  <a:cubicBezTo>
                    <a:pt x="2842" y="33202"/>
                    <a:pt x="5460" y="37540"/>
                    <a:pt x="7929" y="41879"/>
                  </a:cubicBezTo>
                  <a:cubicBezTo>
                    <a:pt x="19672" y="36119"/>
                    <a:pt x="29621" y="28265"/>
                    <a:pt x="41738" y="2347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25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8" name="Freeform: Shape 1667">
              <a:extLst>
                <a:ext uri="{FF2B5EF4-FFF2-40B4-BE49-F238E27FC236}">
                  <a16:creationId xmlns:a16="http://schemas.microsoft.com/office/drawing/2014/main" id="{5F19AA5C-D2F3-AC6B-7BC7-6B46425DEC9A}"/>
                </a:ext>
              </a:extLst>
            </p:cNvPr>
            <p:cNvSpPr/>
            <p:nvPr/>
          </p:nvSpPr>
          <p:spPr>
            <a:xfrm>
              <a:off x="2499524" y="3421300"/>
              <a:ext cx="59866" cy="35785"/>
            </a:xfrm>
            <a:custGeom>
              <a:avLst/>
              <a:gdLst>
                <a:gd name="connsiteX0" fmla="*/ 19897 w 59866"/>
                <a:gd name="connsiteY0" fmla="*/ 32420 h 35785"/>
                <a:gd name="connsiteX1" fmla="*/ 53706 w 59866"/>
                <a:gd name="connsiteY1" fmla="*/ 11251 h 35785"/>
                <a:gd name="connsiteX2" fmla="*/ 56474 w 59866"/>
                <a:gd name="connsiteY2" fmla="*/ 630 h 35785"/>
                <a:gd name="connsiteX3" fmla="*/ 29621 w 59866"/>
                <a:gd name="connsiteY3" fmla="*/ 8559 h 35785"/>
                <a:gd name="connsiteX4" fmla="*/ 9874 w 59866"/>
                <a:gd name="connsiteY4" fmla="*/ 23818 h 35785"/>
                <a:gd name="connsiteX5" fmla="*/ 0 w 59866"/>
                <a:gd name="connsiteY5" fmla="*/ 31597 h 35785"/>
                <a:gd name="connsiteX6" fmla="*/ 3216 w 59866"/>
                <a:gd name="connsiteY6" fmla="*/ 35786 h 35785"/>
                <a:gd name="connsiteX7" fmla="*/ 19822 w 59866"/>
                <a:gd name="connsiteY7" fmla="*/ 32495 h 3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866" h="35785">
                  <a:moveTo>
                    <a:pt x="19897" y="32420"/>
                  </a:moveTo>
                  <a:cubicBezTo>
                    <a:pt x="31491" y="26885"/>
                    <a:pt x="53706" y="11251"/>
                    <a:pt x="53706" y="11251"/>
                  </a:cubicBezTo>
                  <a:cubicBezTo>
                    <a:pt x="59540" y="7661"/>
                    <a:pt x="62682" y="3024"/>
                    <a:pt x="56474" y="630"/>
                  </a:cubicBezTo>
                  <a:cubicBezTo>
                    <a:pt x="48919" y="-2287"/>
                    <a:pt x="36427" y="5716"/>
                    <a:pt x="29621" y="8559"/>
                  </a:cubicBezTo>
                  <a:cubicBezTo>
                    <a:pt x="16007" y="14318"/>
                    <a:pt x="17952" y="15365"/>
                    <a:pt x="9874" y="23818"/>
                  </a:cubicBezTo>
                  <a:cubicBezTo>
                    <a:pt x="7181" y="26585"/>
                    <a:pt x="3291" y="28979"/>
                    <a:pt x="0" y="31597"/>
                  </a:cubicBezTo>
                  <a:cubicBezTo>
                    <a:pt x="1122" y="32943"/>
                    <a:pt x="2169" y="34365"/>
                    <a:pt x="3216" y="35786"/>
                  </a:cubicBezTo>
                  <a:cubicBezTo>
                    <a:pt x="8527" y="34738"/>
                    <a:pt x="14362" y="35038"/>
                    <a:pt x="19822" y="3249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19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9" name="Freeform: Shape 1668">
              <a:extLst>
                <a:ext uri="{FF2B5EF4-FFF2-40B4-BE49-F238E27FC236}">
                  <a16:creationId xmlns:a16="http://schemas.microsoft.com/office/drawing/2014/main" id="{9C1A24D7-6303-3E3F-F4A8-9443ED3B4729}"/>
                </a:ext>
              </a:extLst>
            </p:cNvPr>
            <p:cNvSpPr/>
            <p:nvPr/>
          </p:nvSpPr>
          <p:spPr>
            <a:xfrm>
              <a:off x="2484864" y="3403190"/>
              <a:ext cx="60834" cy="44844"/>
            </a:xfrm>
            <a:custGeom>
              <a:avLst/>
              <a:gdLst>
                <a:gd name="connsiteX0" fmla="*/ 39569 w 60834"/>
                <a:gd name="connsiteY0" fmla="*/ 24050 h 44844"/>
                <a:gd name="connsiteX1" fmla="*/ 60288 w 60834"/>
                <a:gd name="connsiteY1" fmla="*/ 14102 h 44844"/>
                <a:gd name="connsiteX2" fmla="*/ 51462 w 60834"/>
                <a:gd name="connsiteY2" fmla="*/ 264 h 44844"/>
                <a:gd name="connsiteX3" fmla="*/ 16531 w 60834"/>
                <a:gd name="connsiteY3" fmla="*/ 23751 h 44844"/>
                <a:gd name="connsiteX4" fmla="*/ 0 w 60834"/>
                <a:gd name="connsiteY4" fmla="*/ 33251 h 44844"/>
                <a:gd name="connsiteX5" fmla="*/ 10696 w 60834"/>
                <a:gd name="connsiteY5" fmla="*/ 44845 h 44844"/>
                <a:gd name="connsiteX6" fmla="*/ 39644 w 60834"/>
                <a:gd name="connsiteY6" fmla="*/ 24050 h 4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4" h="44844">
                  <a:moveTo>
                    <a:pt x="39569" y="24050"/>
                  </a:moveTo>
                  <a:cubicBezTo>
                    <a:pt x="45553" y="20834"/>
                    <a:pt x="56773" y="19338"/>
                    <a:pt x="60288" y="14102"/>
                  </a:cubicBezTo>
                  <a:cubicBezTo>
                    <a:pt x="63505" y="9315"/>
                    <a:pt x="51462" y="264"/>
                    <a:pt x="51462" y="264"/>
                  </a:cubicBezTo>
                  <a:cubicBezTo>
                    <a:pt x="31565" y="-2354"/>
                    <a:pt x="29621" y="15149"/>
                    <a:pt x="16531" y="23751"/>
                  </a:cubicBezTo>
                  <a:cubicBezTo>
                    <a:pt x="11145" y="27267"/>
                    <a:pt x="4937" y="29585"/>
                    <a:pt x="0" y="33251"/>
                  </a:cubicBezTo>
                  <a:cubicBezTo>
                    <a:pt x="3740" y="36991"/>
                    <a:pt x="7256" y="40880"/>
                    <a:pt x="10696" y="44845"/>
                  </a:cubicBezTo>
                  <a:cubicBezTo>
                    <a:pt x="20719" y="38038"/>
                    <a:pt x="28872" y="29810"/>
                    <a:pt x="39644" y="240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6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0" name="Freeform: Shape 1669">
              <a:extLst>
                <a:ext uri="{FF2B5EF4-FFF2-40B4-BE49-F238E27FC236}">
                  <a16:creationId xmlns:a16="http://schemas.microsoft.com/office/drawing/2014/main" id="{EE379B07-C2BB-47E4-0DD0-5D9F6FEBCD09}"/>
                </a:ext>
              </a:extLst>
            </p:cNvPr>
            <p:cNvSpPr/>
            <p:nvPr/>
          </p:nvSpPr>
          <p:spPr>
            <a:xfrm>
              <a:off x="2472746" y="3389890"/>
              <a:ext cx="53438" cy="39818"/>
            </a:xfrm>
            <a:custGeom>
              <a:avLst/>
              <a:gdLst>
                <a:gd name="connsiteX0" fmla="*/ 18924 w 53438"/>
                <a:gd name="connsiteY0" fmla="*/ 35256 h 39818"/>
                <a:gd name="connsiteX1" fmla="*/ 48620 w 53438"/>
                <a:gd name="connsiteY1" fmla="*/ 10797 h 39818"/>
                <a:gd name="connsiteX2" fmla="*/ 49218 w 53438"/>
                <a:gd name="connsiteY2" fmla="*/ 250 h 39818"/>
                <a:gd name="connsiteX3" fmla="*/ 23786 w 53438"/>
                <a:gd name="connsiteY3" fmla="*/ 11096 h 39818"/>
                <a:gd name="connsiteX4" fmla="*/ 7031 w 53438"/>
                <a:gd name="connsiteY4" fmla="*/ 28150 h 39818"/>
                <a:gd name="connsiteX5" fmla="*/ 0 w 53438"/>
                <a:gd name="connsiteY5" fmla="*/ 35480 h 39818"/>
                <a:gd name="connsiteX6" fmla="*/ 4937 w 53438"/>
                <a:gd name="connsiteY6" fmla="*/ 39819 h 39818"/>
                <a:gd name="connsiteX7" fmla="*/ 18924 w 53438"/>
                <a:gd name="connsiteY7" fmla="*/ 35256 h 3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38" h="39818">
                  <a:moveTo>
                    <a:pt x="18924" y="35256"/>
                  </a:moveTo>
                  <a:cubicBezTo>
                    <a:pt x="29471" y="28599"/>
                    <a:pt x="48620" y="10797"/>
                    <a:pt x="48620" y="10797"/>
                  </a:cubicBezTo>
                  <a:cubicBezTo>
                    <a:pt x="53781" y="6608"/>
                    <a:pt x="55950" y="1746"/>
                    <a:pt x="49218" y="250"/>
                  </a:cubicBezTo>
                  <a:cubicBezTo>
                    <a:pt x="40990" y="-1620"/>
                    <a:pt x="30069" y="7505"/>
                    <a:pt x="23786" y="11096"/>
                  </a:cubicBezTo>
                  <a:cubicBezTo>
                    <a:pt x="11220" y="18202"/>
                    <a:pt x="13464" y="19099"/>
                    <a:pt x="7031" y="28150"/>
                  </a:cubicBezTo>
                  <a:cubicBezTo>
                    <a:pt x="5236" y="30693"/>
                    <a:pt x="2468" y="33012"/>
                    <a:pt x="0" y="35480"/>
                  </a:cubicBezTo>
                  <a:cubicBezTo>
                    <a:pt x="1720" y="36902"/>
                    <a:pt x="3366" y="38398"/>
                    <a:pt x="4937" y="39819"/>
                  </a:cubicBezTo>
                  <a:cubicBezTo>
                    <a:pt x="9574" y="38622"/>
                    <a:pt x="14586" y="37949"/>
                    <a:pt x="18924" y="3525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48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1" name="Freeform: Shape 1670">
              <a:extLst>
                <a:ext uri="{FF2B5EF4-FFF2-40B4-BE49-F238E27FC236}">
                  <a16:creationId xmlns:a16="http://schemas.microsoft.com/office/drawing/2014/main" id="{EAA84CE9-5554-29E8-0F02-1FF92C54C6A1}"/>
                </a:ext>
              </a:extLst>
            </p:cNvPr>
            <p:cNvSpPr/>
            <p:nvPr/>
          </p:nvSpPr>
          <p:spPr>
            <a:xfrm>
              <a:off x="2454495" y="3375179"/>
              <a:ext cx="55144" cy="46002"/>
            </a:xfrm>
            <a:custGeom>
              <a:avLst/>
              <a:gdLst>
                <a:gd name="connsiteX0" fmla="*/ 36053 w 55144"/>
                <a:gd name="connsiteY0" fmla="*/ 24386 h 46002"/>
                <a:gd name="connsiteX1" fmla="*/ 54903 w 55144"/>
                <a:gd name="connsiteY1" fmla="*/ 12343 h 46002"/>
                <a:gd name="connsiteX2" fmla="*/ 43010 w 55144"/>
                <a:gd name="connsiteY2" fmla="*/ 1 h 46002"/>
                <a:gd name="connsiteX3" fmla="*/ 12641 w 55144"/>
                <a:gd name="connsiteY3" fmla="*/ 26854 h 46002"/>
                <a:gd name="connsiteX4" fmla="*/ 0 w 55144"/>
                <a:gd name="connsiteY4" fmla="*/ 36129 h 46002"/>
                <a:gd name="connsiteX5" fmla="*/ 13165 w 55144"/>
                <a:gd name="connsiteY5" fmla="*/ 46003 h 46002"/>
                <a:gd name="connsiteX6" fmla="*/ 35979 w 55144"/>
                <a:gd name="connsiteY6" fmla="*/ 24386 h 4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44" h="46002">
                  <a:moveTo>
                    <a:pt x="36053" y="24386"/>
                  </a:moveTo>
                  <a:cubicBezTo>
                    <a:pt x="41439" y="20571"/>
                    <a:pt x="52434" y="17803"/>
                    <a:pt x="54903" y="12343"/>
                  </a:cubicBezTo>
                  <a:cubicBezTo>
                    <a:pt x="57147" y="7331"/>
                    <a:pt x="43010" y="1"/>
                    <a:pt x="43010" y="1"/>
                  </a:cubicBezTo>
                  <a:cubicBezTo>
                    <a:pt x="22365" y="-149"/>
                    <a:pt x="24011" y="16980"/>
                    <a:pt x="12641" y="26854"/>
                  </a:cubicBezTo>
                  <a:cubicBezTo>
                    <a:pt x="8677" y="30295"/>
                    <a:pt x="3889" y="32913"/>
                    <a:pt x="0" y="36129"/>
                  </a:cubicBezTo>
                  <a:cubicBezTo>
                    <a:pt x="4563" y="39271"/>
                    <a:pt x="8976" y="42637"/>
                    <a:pt x="13165" y="46003"/>
                  </a:cubicBezTo>
                  <a:cubicBezTo>
                    <a:pt x="20869" y="38747"/>
                    <a:pt x="27077" y="30669"/>
                    <a:pt x="35979" y="2438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57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2" name="Freeform: Shape 1671">
              <a:extLst>
                <a:ext uri="{FF2B5EF4-FFF2-40B4-BE49-F238E27FC236}">
                  <a16:creationId xmlns:a16="http://schemas.microsoft.com/office/drawing/2014/main" id="{C7EB2841-C177-002A-B5AD-D38234D63023}"/>
                </a:ext>
              </a:extLst>
            </p:cNvPr>
            <p:cNvSpPr/>
            <p:nvPr/>
          </p:nvSpPr>
          <p:spPr>
            <a:xfrm>
              <a:off x="2439535" y="3364062"/>
              <a:ext cx="45806" cy="42234"/>
            </a:xfrm>
            <a:custGeom>
              <a:avLst/>
              <a:gdLst>
                <a:gd name="connsiteX0" fmla="*/ 3889 w 45806"/>
                <a:gd name="connsiteY0" fmla="*/ 31912 h 42234"/>
                <a:gd name="connsiteX1" fmla="*/ 0 w 45806"/>
                <a:gd name="connsiteY1" fmla="*/ 37597 h 42234"/>
                <a:gd name="connsiteX2" fmla="*/ 7555 w 45806"/>
                <a:gd name="connsiteY2" fmla="*/ 42234 h 42234"/>
                <a:gd name="connsiteX3" fmla="*/ 17428 w 45806"/>
                <a:gd name="connsiteY3" fmla="*/ 37373 h 42234"/>
                <a:gd name="connsiteX4" fmla="*/ 42336 w 45806"/>
                <a:gd name="connsiteY4" fmla="*/ 10295 h 42234"/>
                <a:gd name="connsiteX5" fmla="*/ 40691 w 45806"/>
                <a:gd name="connsiteY5" fmla="*/ 47 h 42234"/>
                <a:gd name="connsiteX6" fmla="*/ 17204 w 45806"/>
                <a:gd name="connsiteY6" fmla="*/ 13586 h 42234"/>
                <a:gd name="connsiteX7" fmla="*/ 3889 w 45806"/>
                <a:gd name="connsiteY7" fmla="*/ 31987 h 4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06" h="42234">
                  <a:moveTo>
                    <a:pt x="3889" y="31912"/>
                  </a:moveTo>
                  <a:cubicBezTo>
                    <a:pt x="2992" y="33782"/>
                    <a:pt x="1496" y="35727"/>
                    <a:pt x="0" y="37597"/>
                  </a:cubicBezTo>
                  <a:cubicBezTo>
                    <a:pt x="2543" y="39093"/>
                    <a:pt x="5086" y="40663"/>
                    <a:pt x="7555" y="42234"/>
                  </a:cubicBezTo>
                  <a:cubicBezTo>
                    <a:pt x="10996" y="41038"/>
                    <a:pt x="14586" y="39766"/>
                    <a:pt x="17428" y="37373"/>
                  </a:cubicBezTo>
                  <a:cubicBezTo>
                    <a:pt x="26703" y="29668"/>
                    <a:pt x="42336" y="10295"/>
                    <a:pt x="42336" y="10295"/>
                  </a:cubicBezTo>
                  <a:cubicBezTo>
                    <a:pt x="46600" y="5657"/>
                    <a:pt x="47872" y="721"/>
                    <a:pt x="40691" y="47"/>
                  </a:cubicBezTo>
                  <a:cubicBezTo>
                    <a:pt x="32014" y="-775"/>
                    <a:pt x="22814" y="9323"/>
                    <a:pt x="17204" y="13586"/>
                  </a:cubicBezTo>
                  <a:cubicBezTo>
                    <a:pt x="5984" y="21964"/>
                    <a:pt x="8452" y="22487"/>
                    <a:pt x="3889" y="3198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32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3" name="Freeform: Shape 1672">
              <a:extLst>
                <a:ext uri="{FF2B5EF4-FFF2-40B4-BE49-F238E27FC236}">
                  <a16:creationId xmlns:a16="http://schemas.microsoft.com/office/drawing/2014/main" id="{5F1F4771-1B71-CC77-B4EE-F7439112E690}"/>
                </a:ext>
              </a:extLst>
            </p:cNvPr>
            <p:cNvSpPr/>
            <p:nvPr/>
          </p:nvSpPr>
          <p:spPr>
            <a:xfrm>
              <a:off x="2418516" y="3352216"/>
              <a:ext cx="48534" cy="45927"/>
            </a:xfrm>
            <a:custGeom>
              <a:avLst/>
              <a:gdLst>
                <a:gd name="connsiteX0" fmla="*/ 14960 w 48534"/>
                <a:gd name="connsiteY0" fmla="*/ 45927 h 45927"/>
                <a:gd name="connsiteX1" fmla="*/ 31939 w 48534"/>
                <a:gd name="connsiteY1" fmla="*/ 24310 h 45927"/>
                <a:gd name="connsiteX2" fmla="*/ 48470 w 48534"/>
                <a:gd name="connsiteY2" fmla="*/ 10472 h 45927"/>
                <a:gd name="connsiteX3" fmla="*/ 33884 w 48534"/>
                <a:gd name="connsiteY3" fmla="*/ 0 h 45927"/>
                <a:gd name="connsiteX4" fmla="*/ 8752 w 48534"/>
                <a:gd name="connsiteY4" fmla="*/ 29471 h 45927"/>
                <a:gd name="connsiteX5" fmla="*/ 0 w 48534"/>
                <a:gd name="connsiteY5" fmla="*/ 37774 h 45927"/>
                <a:gd name="connsiteX6" fmla="*/ 75 w 48534"/>
                <a:gd name="connsiteY6" fmla="*/ 38297 h 45927"/>
                <a:gd name="connsiteX7" fmla="*/ 14810 w 48534"/>
                <a:gd name="connsiteY7" fmla="*/ 45927 h 4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4" h="45927">
                  <a:moveTo>
                    <a:pt x="14960" y="45927"/>
                  </a:moveTo>
                  <a:cubicBezTo>
                    <a:pt x="20495" y="38597"/>
                    <a:pt x="24908" y="30892"/>
                    <a:pt x="31939" y="24310"/>
                  </a:cubicBezTo>
                  <a:cubicBezTo>
                    <a:pt x="36577" y="19972"/>
                    <a:pt x="47124" y="16007"/>
                    <a:pt x="48470" y="10472"/>
                  </a:cubicBezTo>
                  <a:cubicBezTo>
                    <a:pt x="49667" y="5386"/>
                    <a:pt x="33884" y="0"/>
                    <a:pt x="33884" y="0"/>
                  </a:cubicBezTo>
                  <a:cubicBezTo>
                    <a:pt x="12940" y="2319"/>
                    <a:pt x="18251" y="18625"/>
                    <a:pt x="8752" y="29471"/>
                  </a:cubicBezTo>
                  <a:cubicBezTo>
                    <a:pt x="6134" y="32538"/>
                    <a:pt x="2917" y="35081"/>
                    <a:pt x="0" y="37774"/>
                  </a:cubicBezTo>
                  <a:cubicBezTo>
                    <a:pt x="0" y="37923"/>
                    <a:pt x="0" y="38073"/>
                    <a:pt x="75" y="38297"/>
                  </a:cubicBezTo>
                  <a:cubicBezTo>
                    <a:pt x="5086" y="40691"/>
                    <a:pt x="10023" y="43234"/>
                    <a:pt x="14810" y="4592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23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4" name="Freeform: Shape 1673">
              <a:extLst>
                <a:ext uri="{FF2B5EF4-FFF2-40B4-BE49-F238E27FC236}">
                  <a16:creationId xmlns:a16="http://schemas.microsoft.com/office/drawing/2014/main" id="{E8C290AA-36EE-AD87-497D-449BDC7EA44F}"/>
                </a:ext>
              </a:extLst>
            </p:cNvPr>
            <p:cNvSpPr/>
            <p:nvPr/>
          </p:nvSpPr>
          <p:spPr>
            <a:xfrm>
              <a:off x="2418367" y="3389990"/>
              <a:ext cx="448" cy="523"/>
            </a:xfrm>
            <a:custGeom>
              <a:avLst/>
              <a:gdLst>
                <a:gd name="connsiteX0" fmla="*/ 374 w 448"/>
                <a:gd name="connsiteY0" fmla="*/ 523 h 523"/>
                <a:gd name="connsiteX1" fmla="*/ 299 w 448"/>
                <a:gd name="connsiteY1" fmla="*/ 0 h 523"/>
                <a:gd name="connsiteX2" fmla="*/ 0 w 448"/>
                <a:gd name="connsiteY2" fmla="*/ 299 h 523"/>
                <a:gd name="connsiteX3" fmla="*/ 449 w 448"/>
                <a:gd name="connsiteY3" fmla="*/ 523 h 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" h="523">
                  <a:moveTo>
                    <a:pt x="374" y="523"/>
                  </a:moveTo>
                  <a:cubicBezTo>
                    <a:pt x="374" y="523"/>
                    <a:pt x="374" y="150"/>
                    <a:pt x="299" y="0"/>
                  </a:cubicBezTo>
                  <a:cubicBezTo>
                    <a:pt x="224" y="75"/>
                    <a:pt x="75" y="224"/>
                    <a:pt x="0" y="299"/>
                  </a:cubicBezTo>
                  <a:cubicBezTo>
                    <a:pt x="150" y="299"/>
                    <a:pt x="299" y="449"/>
                    <a:pt x="449" y="52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2916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5" name="Freeform: Shape 1674">
              <a:extLst>
                <a:ext uri="{FF2B5EF4-FFF2-40B4-BE49-F238E27FC236}">
                  <a16:creationId xmlns:a16="http://schemas.microsoft.com/office/drawing/2014/main" id="{0B56372C-C6D0-9B5F-D77A-855235E7BC39}"/>
                </a:ext>
              </a:extLst>
            </p:cNvPr>
            <p:cNvSpPr/>
            <p:nvPr/>
          </p:nvSpPr>
          <p:spPr>
            <a:xfrm>
              <a:off x="2412832" y="3343462"/>
              <a:ext cx="25808" cy="38150"/>
            </a:xfrm>
            <a:custGeom>
              <a:avLst/>
              <a:gdLst>
                <a:gd name="connsiteX0" fmla="*/ 23562 w 25808"/>
                <a:gd name="connsiteY0" fmla="*/ 9727 h 38150"/>
                <a:gd name="connsiteX1" fmla="*/ 19747 w 25808"/>
                <a:gd name="connsiteY1" fmla="*/ 3 h 38150"/>
                <a:gd name="connsiteX2" fmla="*/ 0 w 25808"/>
                <a:gd name="connsiteY2" fmla="*/ 14589 h 38150"/>
                <a:gd name="connsiteX3" fmla="*/ 4563 w 25808"/>
                <a:gd name="connsiteY3" fmla="*/ 38151 h 38150"/>
                <a:gd name="connsiteX4" fmla="*/ 23562 w 25808"/>
                <a:gd name="connsiteY4" fmla="*/ 9652 h 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8" h="38150">
                  <a:moveTo>
                    <a:pt x="23562" y="9727"/>
                  </a:moveTo>
                  <a:cubicBezTo>
                    <a:pt x="26928" y="4716"/>
                    <a:pt x="27152" y="-146"/>
                    <a:pt x="19747" y="3"/>
                  </a:cubicBezTo>
                  <a:cubicBezTo>
                    <a:pt x="11444" y="228"/>
                    <a:pt x="4787" y="9428"/>
                    <a:pt x="0" y="14589"/>
                  </a:cubicBezTo>
                  <a:cubicBezTo>
                    <a:pt x="1720" y="22293"/>
                    <a:pt x="3291" y="30148"/>
                    <a:pt x="4563" y="38151"/>
                  </a:cubicBezTo>
                  <a:cubicBezTo>
                    <a:pt x="12342" y="29250"/>
                    <a:pt x="23562" y="9652"/>
                    <a:pt x="23562" y="965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51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6" name="Freeform: Shape 1675">
              <a:extLst>
                <a:ext uri="{FF2B5EF4-FFF2-40B4-BE49-F238E27FC236}">
                  <a16:creationId xmlns:a16="http://schemas.microsoft.com/office/drawing/2014/main" id="{601B5A10-644A-4A0A-557F-04561CB39FFB}"/>
                </a:ext>
              </a:extLst>
            </p:cNvPr>
            <p:cNvSpPr/>
            <p:nvPr/>
          </p:nvSpPr>
          <p:spPr>
            <a:xfrm>
              <a:off x="2407296" y="3336658"/>
              <a:ext cx="12267" cy="16979"/>
            </a:xfrm>
            <a:custGeom>
              <a:avLst/>
              <a:gdLst>
                <a:gd name="connsiteX0" fmla="*/ 12267 w 12267"/>
                <a:gd name="connsiteY0" fmla="*/ 7256 h 16979"/>
                <a:gd name="connsiteX1" fmla="*/ 0 w 12267"/>
                <a:gd name="connsiteY1" fmla="*/ 0 h 16979"/>
                <a:gd name="connsiteX2" fmla="*/ 4563 w 12267"/>
                <a:gd name="connsiteY2" fmla="*/ 16979 h 16979"/>
                <a:gd name="connsiteX3" fmla="*/ 12267 w 12267"/>
                <a:gd name="connsiteY3" fmla="*/ 7181 h 1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7" h="16979">
                  <a:moveTo>
                    <a:pt x="12267" y="7256"/>
                  </a:moveTo>
                  <a:cubicBezTo>
                    <a:pt x="12342" y="3964"/>
                    <a:pt x="5086" y="1421"/>
                    <a:pt x="0" y="0"/>
                  </a:cubicBezTo>
                  <a:cubicBezTo>
                    <a:pt x="1646" y="5535"/>
                    <a:pt x="3142" y="11220"/>
                    <a:pt x="4563" y="16979"/>
                  </a:cubicBezTo>
                  <a:cubicBezTo>
                    <a:pt x="8378" y="13913"/>
                    <a:pt x="12192" y="10621"/>
                    <a:pt x="12267" y="718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554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7" name="Freeform: Shape 1676">
              <a:extLst>
                <a:ext uri="{FF2B5EF4-FFF2-40B4-BE49-F238E27FC236}">
                  <a16:creationId xmlns:a16="http://schemas.microsoft.com/office/drawing/2014/main" id="{6F162CC6-FD8C-4F6E-D4D5-E98191D808B8}"/>
                </a:ext>
              </a:extLst>
            </p:cNvPr>
            <p:cNvSpPr/>
            <p:nvPr/>
          </p:nvSpPr>
          <p:spPr>
            <a:xfrm>
              <a:off x="1867710" y="3698763"/>
              <a:ext cx="12773" cy="6898"/>
            </a:xfrm>
            <a:custGeom>
              <a:avLst/>
              <a:gdLst>
                <a:gd name="connsiteX0" fmla="*/ 1778 w 12773"/>
                <a:gd name="connsiteY0" fmla="*/ 4937 h 6898"/>
                <a:gd name="connsiteX1" fmla="*/ 12774 w 12773"/>
                <a:gd name="connsiteY1" fmla="*/ 6657 h 6898"/>
                <a:gd name="connsiteX2" fmla="*/ 581 w 12773"/>
                <a:gd name="connsiteY2" fmla="*/ 0 h 6898"/>
                <a:gd name="connsiteX3" fmla="*/ 1778 w 12773"/>
                <a:gd name="connsiteY3" fmla="*/ 4937 h 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3" h="6898">
                  <a:moveTo>
                    <a:pt x="1778" y="4937"/>
                  </a:moveTo>
                  <a:cubicBezTo>
                    <a:pt x="4247" y="6956"/>
                    <a:pt x="8286" y="7181"/>
                    <a:pt x="12774" y="6657"/>
                  </a:cubicBezTo>
                  <a:cubicBezTo>
                    <a:pt x="8660" y="4488"/>
                    <a:pt x="4621" y="2244"/>
                    <a:pt x="581" y="0"/>
                  </a:cubicBezTo>
                  <a:cubicBezTo>
                    <a:pt x="-391" y="1571"/>
                    <a:pt x="-241" y="3291"/>
                    <a:pt x="1778" y="49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68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8" name="Freeform: Shape 1677">
              <a:extLst>
                <a:ext uri="{FF2B5EF4-FFF2-40B4-BE49-F238E27FC236}">
                  <a16:creationId xmlns:a16="http://schemas.microsoft.com/office/drawing/2014/main" id="{6DF40707-A4B3-29EA-AB56-8316686102F8}"/>
                </a:ext>
              </a:extLst>
            </p:cNvPr>
            <p:cNvSpPr/>
            <p:nvPr/>
          </p:nvSpPr>
          <p:spPr>
            <a:xfrm>
              <a:off x="1877586" y="3708187"/>
              <a:ext cx="31321" cy="20387"/>
            </a:xfrm>
            <a:custGeom>
              <a:avLst/>
              <a:gdLst>
                <a:gd name="connsiteX0" fmla="*/ 1701 w 31321"/>
                <a:gd name="connsiteY0" fmla="*/ 2768 h 20387"/>
                <a:gd name="connsiteX1" fmla="*/ 3945 w 31321"/>
                <a:gd name="connsiteY1" fmla="*/ 18625 h 20387"/>
                <a:gd name="connsiteX2" fmla="*/ 31322 w 31321"/>
                <a:gd name="connsiteY2" fmla="*/ 11519 h 20387"/>
                <a:gd name="connsiteX3" fmla="*/ 8134 w 31321"/>
                <a:gd name="connsiteY3" fmla="*/ 0 h 20387"/>
                <a:gd name="connsiteX4" fmla="*/ 1626 w 31321"/>
                <a:gd name="connsiteY4" fmla="*/ 2768 h 2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21" h="20387">
                  <a:moveTo>
                    <a:pt x="1701" y="2768"/>
                  </a:moveTo>
                  <a:cubicBezTo>
                    <a:pt x="-3161" y="6807"/>
                    <a:pt x="3945" y="18625"/>
                    <a:pt x="3945" y="18625"/>
                  </a:cubicBezTo>
                  <a:cubicBezTo>
                    <a:pt x="15165" y="23412"/>
                    <a:pt x="22944" y="17578"/>
                    <a:pt x="31322" y="11519"/>
                  </a:cubicBezTo>
                  <a:cubicBezTo>
                    <a:pt x="23468" y="7854"/>
                    <a:pt x="15763" y="3964"/>
                    <a:pt x="8134" y="0"/>
                  </a:cubicBezTo>
                  <a:cubicBezTo>
                    <a:pt x="5665" y="524"/>
                    <a:pt x="3347" y="1346"/>
                    <a:pt x="1626" y="276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517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9" name="Freeform: Shape 1678">
              <a:extLst>
                <a:ext uri="{FF2B5EF4-FFF2-40B4-BE49-F238E27FC236}">
                  <a16:creationId xmlns:a16="http://schemas.microsoft.com/office/drawing/2014/main" id="{01B82516-9C0E-3F72-01D2-4F578D8D3777}"/>
                </a:ext>
              </a:extLst>
            </p:cNvPr>
            <p:cNvSpPr/>
            <p:nvPr/>
          </p:nvSpPr>
          <p:spPr>
            <a:xfrm>
              <a:off x="1886473" y="3722549"/>
              <a:ext cx="46594" cy="22185"/>
            </a:xfrm>
            <a:custGeom>
              <a:avLst/>
              <a:gdLst>
                <a:gd name="connsiteX0" fmla="*/ 7475 w 46594"/>
                <a:gd name="connsiteY0" fmla="*/ 10621 h 22185"/>
                <a:gd name="connsiteX1" fmla="*/ 2613 w 46594"/>
                <a:gd name="connsiteY1" fmla="*/ 21019 h 22185"/>
                <a:gd name="connsiteX2" fmla="*/ 30139 w 46594"/>
                <a:gd name="connsiteY2" fmla="*/ 16157 h 22185"/>
                <a:gd name="connsiteX3" fmla="*/ 46595 w 46594"/>
                <a:gd name="connsiteY3" fmla="*/ 8004 h 22185"/>
                <a:gd name="connsiteX4" fmla="*/ 28568 w 46594"/>
                <a:gd name="connsiteY4" fmla="*/ 0 h 22185"/>
                <a:gd name="connsiteX5" fmla="*/ 7475 w 46594"/>
                <a:gd name="connsiteY5" fmla="*/ 10621 h 22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94" h="22185">
                  <a:moveTo>
                    <a:pt x="7475" y="10621"/>
                  </a:moveTo>
                  <a:cubicBezTo>
                    <a:pt x="1117" y="13614"/>
                    <a:pt x="-2923" y="17877"/>
                    <a:pt x="2613" y="21019"/>
                  </a:cubicBezTo>
                  <a:cubicBezTo>
                    <a:pt x="9270" y="24833"/>
                    <a:pt x="22958" y="18251"/>
                    <a:pt x="30139" y="16157"/>
                  </a:cubicBezTo>
                  <a:cubicBezTo>
                    <a:pt x="40611" y="13090"/>
                    <a:pt x="42556" y="11519"/>
                    <a:pt x="46595" y="8004"/>
                  </a:cubicBezTo>
                  <a:cubicBezTo>
                    <a:pt x="40536" y="5386"/>
                    <a:pt x="34552" y="2768"/>
                    <a:pt x="28568" y="0"/>
                  </a:cubicBezTo>
                  <a:cubicBezTo>
                    <a:pt x="17872" y="5086"/>
                    <a:pt x="7475" y="10621"/>
                    <a:pt x="7475" y="1062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41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0" name="Freeform: Shape 1679">
              <a:extLst>
                <a:ext uri="{FF2B5EF4-FFF2-40B4-BE49-F238E27FC236}">
                  <a16:creationId xmlns:a16="http://schemas.microsoft.com/office/drawing/2014/main" id="{33293400-3CD3-CFAF-364C-D156B490E52F}"/>
                </a:ext>
              </a:extLst>
            </p:cNvPr>
            <p:cNvSpPr/>
            <p:nvPr/>
          </p:nvSpPr>
          <p:spPr>
            <a:xfrm>
              <a:off x="1899291" y="3733096"/>
              <a:ext cx="57114" cy="32154"/>
            </a:xfrm>
            <a:custGeom>
              <a:avLst/>
              <a:gdLst>
                <a:gd name="connsiteX0" fmla="*/ 23081 w 57114"/>
                <a:gd name="connsiteY0" fmla="*/ 8677 h 32154"/>
                <a:gd name="connsiteX1" fmla="*/ 1015 w 57114"/>
                <a:gd name="connsiteY1" fmla="*/ 16231 h 32154"/>
                <a:gd name="connsiteX2" fmla="*/ 6625 w 57114"/>
                <a:gd name="connsiteY2" fmla="*/ 31266 h 32154"/>
                <a:gd name="connsiteX3" fmla="*/ 45296 w 57114"/>
                <a:gd name="connsiteY3" fmla="*/ 11669 h 32154"/>
                <a:gd name="connsiteX4" fmla="*/ 57114 w 57114"/>
                <a:gd name="connsiteY4" fmla="*/ 6881 h 32154"/>
                <a:gd name="connsiteX5" fmla="*/ 39836 w 57114"/>
                <a:gd name="connsiteY5" fmla="*/ 0 h 32154"/>
                <a:gd name="connsiteX6" fmla="*/ 23155 w 57114"/>
                <a:gd name="connsiteY6" fmla="*/ 8677 h 3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14" h="32154">
                  <a:moveTo>
                    <a:pt x="23081" y="8677"/>
                  </a:moveTo>
                  <a:cubicBezTo>
                    <a:pt x="16648" y="11220"/>
                    <a:pt x="5503" y="11369"/>
                    <a:pt x="1015" y="16231"/>
                  </a:cubicBezTo>
                  <a:cubicBezTo>
                    <a:pt x="-3099" y="20645"/>
                    <a:pt x="6625" y="31266"/>
                    <a:pt x="6625" y="31266"/>
                  </a:cubicBezTo>
                  <a:cubicBezTo>
                    <a:pt x="25250" y="36278"/>
                    <a:pt x="30860" y="18775"/>
                    <a:pt x="45296" y="11669"/>
                  </a:cubicBezTo>
                  <a:cubicBezTo>
                    <a:pt x="49186" y="9724"/>
                    <a:pt x="53225" y="8378"/>
                    <a:pt x="57114" y="6881"/>
                  </a:cubicBezTo>
                  <a:cubicBezTo>
                    <a:pt x="51280" y="4638"/>
                    <a:pt x="45521" y="2393"/>
                    <a:pt x="39836" y="0"/>
                  </a:cubicBezTo>
                  <a:cubicBezTo>
                    <a:pt x="34525" y="3216"/>
                    <a:pt x="29065" y="6283"/>
                    <a:pt x="23155" y="867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93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1" name="Freeform: Shape 1680">
              <a:extLst>
                <a:ext uri="{FF2B5EF4-FFF2-40B4-BE49-F238E27FC236}">
                  <a16:creationId xmlns:a16="http://schemas.microsoft.com/office/drawing/2014/main" id="{9A9A54B0-0525-34B5-125D-5FD59B6DC197}"/>
                </a:ext>
              </a:extLst>
            </p:cNvPr>
            <p:cNvSpPr/>
            <p:nvPr/>
          </p:nvSpPr>
          <p:spPr>
            <a:xfrm>
              <a:off x="1913593" y="3744689"/>
              <a:ext cx="60016" cy="35561"/>
            </a:xfrm>
            <a:custGeom>
              <a:avLst/>
              <a:gdLst>
                <a:gd name="connsiteX0" fmla="*/ 39970 w 60016"/>
                <a:gd name="connsiteY0" fmla="*/ 3142 h 35561"/>
                <a:gd name="connsiteX1" fmla="*/ 6160 w 60016"/>
                <a:gd name="connsiteY1" fmla="*/ 24310 h 35561"/>
                <a:gd name="connsiteX2" fmla="*/ 3393 w 60016"/>
                <a:gd name="connsiteY2" fmla="*/ 34931 h 35561"/>
                <a:gd name="connsiteX3" fmla="*/ 30246 w 60016"/>
                <a:gd name="connsiteY3" fmla="*/ 27003 h 35561"/>
                <a:gd name="connsiteX4" fmla="*/ 49993 w 60016"/>
                <a:gd name="connsiteY4" fmla="*/ 11744 h 35561"/>
                <a:gd name="connsiteX5" fmla="*/ 60016 w 60016"/>
                <a:gd name="connsiteY5" fmla="*/ 3889 h 35561"/>
                <a:gd name="connsiteX6" fmla="*/ 56800 w 60016"/>
                <a:gd name="connsiteY6" fmla="*/ 449 h 35561"/>
                <a:gd name="connsiteX7" fmla="*/ 55528 w 60016"/>
                <a:gd name="connsiteY7" fmla="*/ 0 h 35561"/>
                <a:gd name="connsiteX8" fmla="*/ 40045 w 60016"/>
                <a:gd name="connsiteY8" fmla="*/ 3142 h 3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16" h="35561">
                  <a:moveTo>
                    <a:pt x="39970" y="3142"/>
                  </a:moveTo>
                  <a:cubicBezTo>
                    <a:pt x="28376" y="8602"/>
                    <a:pt x="6160" y="24310"/>
                    <a:pt x="6160" y="24310"/>
                  </a:cubicBezTo>
                  <a:cubicBezTo>
                    <a:pt x="326" y="27900"/>
                    <a:pt x="-2815" y="32538"/>
                    <a:pt x="3393" y="34931"/>
                  </a:cubicBezTo>
                  <a:cubicBezTo>
                    <a:pt x="10948" y="37849"/>
                    <a:pt x="23364" y="29845"/>
                    <a:pt x="30246" y="27003"/>
                  </a:cubicBezTo>
                  <a:cubicBezTo>
                    <a:pt x="43859" y="21243"/>
                    <a:pt x="41915" y="20121"/>
                    <a:pt x="49993" y="11744"/>
                  </a:cubicBezTo>
                  <a:cubicBezTo>
                    <a:pt x="52686" y="8976"/>
                    <a:pt x="56650" y="6582"/>
                    <a:pt x="60016" y="3889"/>
                  </a:cubicBezTo>
                  <a:cubicBezTo>
                    <a:pt x="58969" y="2768"/>
                    <a:pt x="57847" y="1571"/>
                    <a:pt x="56800" y="449"/>
                  </a:cubicBezTo>
                  <a:cubicBezTo>
                    <a:pt x="56351" y="299"/>
                    <a:pt x="55977" y="150"/>
                    <a:pt x="55528" y="0"/>
                  </a:cubicBezTo>
                  <a:cubicBezTo>
                    <a:pt x="50516" y="823"/>
                    <a:pt x="45056" y="748"/>
                    <a:pt x="40045" y="314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73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2" name="Freeform: Shape 1681">
              <a:extLst>
                <a:ext uri="{FF2B5EF4-FFF2-40B4-BE49-F238E27FC236}">
                  <a16:creationId xmlns:a16="http://schemas.microsoft.com/office/drawing/2014/main" id="{F8594B01-100F-BE4C-D3C1-E259D5D9EBB2}"/>
                </a:ext>
              </a:extLst>
            </p:cNvPr>
            <p:cNvSpPr/>
            <p:nvPr/>
          </p:nvSpPr>
          <p:spPr>
            <a:xfrm>
              <a:off x="1969046" y="3744615"/>
              <a:ext cx="1271" cy="523"/>
            </a:xfrm>
            <a:custGeom>
              <a:avLst/>
              <a:gdLst>
                <a:gd name="connsiteX0" fmla="*/ 0 w 1271"/>
                <a:gd name="connsiteY0" fmla="*/ 75 h 523"/>
                <a:gd name="connsiteX1" fmla="*/ 1272 w 1271"/>
                <a:gd name="connsiteY1" fmla="*/ 524 h 523"/>
                <a:gd name="connsiteX2" fmla="*/ 748 w 1271"/>
                <a:gd name="connsiteY2" fmla="*/ 0 h 523"/>
                <a:gd name="connsiteX3" fmla="*/ 0 w 1271"/>
                <a:gd name="connsiteY3" fmla="*/ 150 h 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1" h="523">
                  <a:moveTo>
                    <a:pt x="0" y="75"/>
                  </a:moveTo>
                  <a:cubicBezTo>
                    <a:pt x="449" y="224"/>
                    <a:pt x="823" y="374"/>
                    <a:pt x="1272" y="524"/>
                  </a:cubicBezTo>
                  <a:cubicBezTo>
                    <a:pt x="1047" y="299"/>
                    <a:pt x="898" y="150"/>
                    <a:pt x="748" y="0"/>
                  </a:cubicBezTo>
                  <a:cubicBezTo>
                    <a:pt x="524" y="0"/>
                    <a:pt x="299" y="0"/>
                    <a:pt x="0" y="1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3560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3" name="Freeform: Shape 1682">
              <a:extLst>
                <a:ext uri="{FF2B5EF4-FFF2-40B4-BE49-F238E27FC236}">
                  <a16:creationId xmlns:a16="http://schemas.microsoft.com/office/drawing/2014/main" id="{40A27FEF-51E9-E464-9DF7-D99DC98CBCDF}"/>
                </a:ext>
              </a:extLst>
            </p:cNvPr>
            <p:cNvSpPr/>
            <p:nvPr/>
          </p:nvSpPr>
          <p:spPr>
            <a:xfrm>
              <a:off x="1928859" y="3753142"/>
              <a:ext cx="60682" cy="44021"/>
            </a:xfrm>
            <a:custGeom>
              <a:avLst/>
              <a:gdLst>
                <a:gd name="connsiteX0" fmla="*/ 60682 w 60682"/>
                <a:gd name="connsiteY0" fmla="*/ 10921 h 44021"/>
                <a:gd name="connsiteX1" fmla="*/ 48938 w 60682"/>
                <a:gd name="connsiteY1" fmla="*/ 0 h 44021"/>
                <a:gd name="connsiteX2" fmla="*/ 21263 w 60682"/>
                <a:gd name="connsiteY2" fmla="*/ 19971 h 44021"/>
                <a:gd name="connsiteX3" fmla="*/ 543 w 60682"/>
                <a:gd name="connsiteY3" fmla="*/ 29920 h 44021"/>
                <a:gd name="connsiteX4" fmla="*/ 9444 w 60682"/>
                <a:gd name="connsiteY4" fmla="*/ 43758 h 44021"/>
                <a:gd name="connsiteX5" fmla="*/ 44376 w 60682"/>
                <a:gd name="connsiteY5" fmla="*/ 20271 h 44021"/>
                <a:gd name="connsiteX6" fmla="*/ 60682 w 60682"/>
                <a:gd name="connsiteY6" fmla="*/ 10921 h 4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682" h="44021">
                  <a:moveTo>
                    <a:pt x="60682" y="10921"/>
                  </a:moveTo>
                  <a:cubicBezTo>
                    <a:pt x="56643" y="7405"/>
                    <a:pt x="52753" y="3815"/>
                    <a:pt x="48938" y="0"/>
                  </a:cubicBezTo>
                  <a:cubicBezTo>
                    <a:pt x="39439" y="6582"/>
                    <a:pt x="31585" y="14361"/>
                    <a:pt x="21263" y="19971"/>
                  </a:cubicBezTo>
                  <a:cubicBezTo>
                    <a:pt x="15279" y="23188"/>
                    <a:pt x="4059" y="24684"/>
                    <a:pt x="543" y="29920"/>
                  </a:cubicBezTo>
                  <a:cubicBezTo>
                    <a:pt x="-2673" y="34707"/>
                    <a:pt x="9444" y="43758"/>
                    <a:pt x="9444" y="43758"/>
                  </a:cubicBezTo>
                  <a:cubicBezTo>
                    <a:pt x="29266" y="46376"/>
                    <a:pt x="31286" y="28873"/>
                    <a:pt x="44376" y="20271"/>
                  </a:cubicBezTo>
                  <a:cubicBezTo>
                    <a:pt x="49687" y="16755"/>
                    <a:pt x="55820" y="14511"/>
                    <a:pt x="60682" y="1092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60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4" name="Freeform: Shape 1683">
              <a:extLst>
                <a:ext uri="{FF2B5EF4-FFF2-40B4-BE49-F238E27FC236}">
                  <a16:creationId xmlns:a16="http://schemas.microsoft.com/office/drawing/2014/main" id="{A9D95565-FC46-6C9E-D68D-662857D766F8}"/>
                </a:ext>
              </a:extLst>
            </p:cNvPr>
            <p:cNvSpPr/>
            <p:nvPr/>
          </p:nvSpPr>
          <p:spPr>
            <a:xfrm>
              <a:off x="1948395" y="3770645"/>
              <a:ext cx="54086" cy="39893"/>
            </a:xfrm>
            <a:custGeom>
              <a:avLst/>
              <a:gdLst>
                <a:gd name="connsiteX0" fmla="*/ 46457 w 54086"/>
                <a:gd name="connsiteY0" fmla="*/ 11744 h 39893"/>
                <a:gd name="connsiteX1" fmla="*/ 54087 w 54086"/>
                <a:gd name="connsiteY1" fmla="*/ 3815 h 39893"/>
                <a:gd name="connsiteX2" fmla="*/ 48926 w 54086"/>
                <a:gd name="connsiteY2" fmla="*/ 0 h 39893"/>
                <a:gd name="connsiteX3" fmla="*/ 34564 w 54086"/>
                <a:gd name="connsiteY3" fmla="*/ 4638 h 39893"/>
                <a:gd name="connsiteX4" fmla="*/ 4794 w 54086"/>
                <a:gd name="connsiteY4" fmla="*/ 29097 h 39893"/>
                <a:gd name="connsiteX5" fmla="*/ 4195 w 54086"/>
                <a:gd name="connsiteY5" fmla="*/ 39644 h 39893"/>
                <a:gd name="connsiteX6" fmla="*/ 29627 w 54086"/>
                <a:gd name="connsiteY6" fmla="*/ 28798 h 39893"/>
                <a:gd name="connsiteX7" fmla="*/ 46382 w 54086"/>
                <a:gd name="connsiteY7" fmla="*/ 11744 h 3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86" h="39893">
                  <a:moveTo>
                    <a:pt x="46457" y="11744"/>
                  </a:moveTo>
                  <a:cubicBezTo>
                    <a:pt x="48402" y="8976"/>
                    <a:pt x="51469" y="6433"/>
                    <a:pt x="54087" y="3815"/>
                  </a:cubicBezTo>
                  <a:cubicBezTo>
                    <a:pt x="52366" y="2543"/>
                    <a:pt x="50571" y="1272"/>
                    <a:pt x="48926" y="0"/>
                  </a:cubicBezTo>
                  <a:cubicBezTo>
                    <a:pt x="44213" y="1272"/>
                    <a:pt x="38977" y="1870"/>
                    <a:pt x="34564" y="4638"/>
                  </a:cubicBezTo>
                  <a:cubicBezTo>
                    <a:pt x="24017" y="11295"/>
                    <a:pt x="4794" y="29097"/>
                    <a:pt x="4794" y="29097"/>
                  </a:cubicBezTo>
                  <a:cubicBezTo>
                    <a:pt x="-293" y="33286"/>
                    <a:pt x="-2536" y="38148"/>
                    <a:pt x="4195" y="39644"/>
                  </a:cubicBezTo>
                  <a:cubicBezTo>
                    <a:pt x="12423" y="41514"/>
                    <a:pt x="23344" y="32388"/>
                    <a:pt x="29627" y="28798"/>
                  </a:cubicBezTo>
                  <a:cubicBezTo>
                    <a:pt x="42194" y="21692"/>
                    <a:pt x="39950" y="20794"/>
                    <a:pt x="46382" y="1174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210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5" name="Freeform: Shape 1684">
              <a:extLst>
                <a:ext uri="{FF2B5EF4-FFF2-40B4-BE49-F238E27FC236}">
                  <a16:creationId xmlns:a16="http://schemas.microsoft.com/office/drawing/2014/main" id="{145AE336-61C0-465F-1BA9-5A5DF12ED137}"/>
                </a:ext>
              </a:extLst>
            </p:cNvPr>
            <p:cNvSpPr/>
            <p:nvPr/>
          </p:nvSpPr>
          <p:spPr>
            <a:xfrm>
              <a:off x="1965738" y="3778274"/>
              <a:ext cx="56116" cy="46077"/>
            </a:xfrm>
            <a:custGeom>
              <a:avLst/>
              <a:gdLst>
                <a:gd name="connsiteX0" fmla="*/ 42503 w 56116"/>
                <a:gd name="connsiteY0" fmla="*/ 19224 h 46077"/>
                <a:gd name="connsiteX1" fmla="*/ 56117 w 56116"/>
                <a:gd name="connsiteY1" fmla="*/ 9126 h 46077"/>
                <a:gd name="connsiteX2" fmla="*/ 41980 w 56116"/>
                <a:gd name="connsiteY2" fmla="*/ 0 h 46077"/>
                <a:gd name="connsiteX3" fmla="*/ 19091 w 56116"/>
                <a:gd name="connsiteY3" fmla="*/ 21692 h 46077"/>
                <a:gd name="connsiteX4" fmla="*/ 241 w 56116"/>
                <a:gd name="connsiteY4" fmla="*/ 33735 h 46077"/>
                <a:gd name="connsiteX5" fmla="*/ 12135 w 56116"/>
                <a:gd name="connsiteY5" fmla="*/ 46077 h 46077"/>
                <a:gd name="connsiteX6" fmla="*/ 42503 w 56116"/>
                <a:gd name="connsiteY6" fmla="*/ 19224 h 4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16" h="46077">
                  <a:moveTo>
                    <a:pt x="42503" y="19224"/>
                  </a:moveTo>
                  <a:cubicBezTo>
                    <a:pt x="46842" y="15484"/>
                    <a:pt x="52003" y="12716"/>
                    <a:pt x="56117" y="9126"/>
                  </a:cubicBezTo>
                  <a:cubicBezTo>
                    <a:pt x="51329" y="6208"/>
                    <a:pt x="46542" y="3217"/>
                    <a:pt x="41980" y="0"/>
                  </a:cubicBezTo>
                  <a:cubicBezTo>
                    <a:pt x="34200" y="7256"/>
                    <a:pt x="27992" y="15334"/>
                    <a:pt x="19091" y="21692"/>
                  </a:cubicBezTo>
                  <a:cubicBezTo>
                    <a:pt x="13705" y="25507"/>
                    <a:pt x="2710" y="28274"/>
                    <a:pt x="241" y="33735"/>
                  </a:cubicBezTo>
                  <a:cubicBezTo>
                    <a:pt x="-2002" y="38746"/>
                    <a:pt x="12135" y="46077"/>
                    <a:pt x="12135" y="46077"/>
                  </a:cubicBezTo>
                  <a:cubicBezTo>
                    <a:pt x="32779" y="46226"/>
                    <a:pt x="31134" y="29097"/>
                    <a:pt x="42503" y="1922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92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6" name="Freeform: Shape 1685">
              <a:extLst>
                <a:ext uri="{FF2B5EF4-FFF2-40B4-BE49-F238E27FC236}">
                  <a16:creationId xmlns:a16="http://schemas.microsoft.com/office/drawing/2014/main" id="{9B3F7D98-6CFB-53CA-AE36-32AFA66475B9}"/>
                </a:ext>
              </a:extLst>
            </p:cNvPr>
            <p:cNvSpPr/>
            <p:nvPr/>
          </p:nvSpPr>
          <p:spPr>
            <a:xfrm>
              <a:off x="1990185" y="3792561"/>
              <a:ext cx="47152" cy="43057"/>
            </a:xfrm>
            <a:custGeom>
              <a:avLst/>
              <a:gdLst>
                <a:gd name="connsiteX0" fmla="*/ 41842 w 47152"/>
                <a:gd name="connsiteY0" fmla="*/ 11070 h 43057"/>
                <a:gd name="connsiteX1" fmla="*/ 47153 w 47152"/>
                <a:gd name="connsiteY1" fmla="*/ 3590 h 43057"/>
                <a:gd name="connsiteX2" fmla="*/ 40421 w 47152"/>
                <a:gd name="connsiteY2" fmla="*/ 0 h 43057"/>
                <a:gd name="connsiteX3" fmla="*/ 28378 w 47152"/>
                <a:gd name="connsiteY3" fmla="*/ 5685 h 43057"/>
                <a:gd name="connsiteX4" fmla="*/ 3470 w 47152"/>
                <a:gd name="connsiteY4" fmla="*/ 32762 h 43057"/>
                <a:gd name="connsiteX5" fmla="*/ 5116 w 47152"/>
                <a:gd name="connsiteY5" fmla="*/ 43010 h 43057"/>
                <a:gd name="connsiteX6" fmla="*/ 28603 w 47152"/>
                <a:gd name="connsiteY6" fmla="*/ 29546 h 43057"/>
                <a:gd name="connsiteX7" fmla="*/ 41917 w 47152"/>
                <a:gd name="connsiteY7" fmla="*/ 11145 h 43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52" h="43057">
                  <a:moveTo>
                    <a:pt x="41842" y="11070"/>
                  </a:moveTo>
                  <a:cubicBezTo>
                    <a:pt x="43039" y="8527"/>
                    <a:pt x="45133" y="6059"/>
                    <a:pt x="47153" y="3590"/>
                  </a:cubicBezTo>
                  <a:cubicBezTo>
                    <a:pt x="44909" y="2394"/>
                    <a:pt x="42590" y="1197"/>
                    <a:pt x="40421" y="0"/>
                  </a:cubicBezTo>
                  <a:cubicBezTo>
                    <a:pt x="36307" y="1496"/>
                    <a:pt x="31819" y="2768"/>
                    <a:pt x="28378" y="5685"/>
                  </a:cubicBezTo>
                  <a:cubicBezTo>
                    <a:pt x="19103" y="13389"/>
                    <a:pt x="3470" y="32762"/>
                    <a:pt x="3470" y="32762"/>
                  </a:cubicBezTo>
                  <a:cubicBezTo>
                    <a:pt x="-794" y="37400"/>
                    <a:pt x="-2065" y="42337"/>
                    <a:pt x="5116" y="43010"/>
                  </a:cubicBezTo>
                  <a:cubicBezTo>
                    <a:pt x="13867" y="43833"/>
                    <a:pt x="22993" y="33735"/>
                    <a:pt x="28603" y="29546"/>
                  </a:cubicBezTo>
                  <a:cubicBezTo>
                    <a:pt x="39823" y="21168"/>
                    <a:pt x="37354" y="20570"/>
                    <a:pt x="41917" y="1114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220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7" name="Freeform: Shape 1686">
              <a:extLst>
                <a:ext uri="{FF2B5EF4-FFF2-40B4-BE49-F238E27FC236}">
                  <a16:creationId xmlns:a16="http://schemas.microsoft.com/office/drawing/2014/main" id="{A799C78C-7DD1-5D9D-0D6D-B7A51F10F338}"/>
                </a:ext>
              </a:extLst>
            </p:cNvPr>
            <p:cNvSpPr/>
            <p:nvPr/>
          </p:nvSpPr>
          <p:spPr>
            <a:xfrm>
              <a:off x="2008019" y="3798994"/>
              <a:ext cx="51160" cy="47871"/>
            </a:xfrm>
            <a:custGeom>
              <a:avLst/>
              <a:gdLst>
                <a:gd name="connsiteX0" fmla="*/ 39642 w 51160"/>
                <a:gd name="connsiteY0" fmla="*/ 18401 h 47871"/>
                <a:gd name="connsiteX1" fmla="*/ 51161 w 51160"/>
                <a:gd name="connsiteY1" fmla="*/ 7256 h 47871"/>
                <a:gd name="connsiteX2" fmla="*/ 35079 w 51160"/>
                <a:gd name="connsiteY2" fmla="*/ 0 h 47871"/>
                <a:gd name="connsiteX3" fmla="*/ 16603 w 51160"/>
                <a:gd name="connsiteY3" fmla="*/ 23562 h 47871"/>
                <a:gd name="connsiteX4" fmla="*/ 73 w 51160"/>
                <a:gd name="connsiteY4" fmla="*/ 37400 h 47871"/>
                <a:gd name="connsiteX5" fmla="*/ 14658 w 51160"/>
                <a:gd name="connsiteY5" fmla="*/ 47872 h 47871"/>
                <a:gd name="connsiteX6" fmla="*/ 39791 w 51160"/>
                <a:gd name="connsiteY6" fmla="*/ 18401 h 4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160" h="47871">
                  <a:moveTo>
                    <a:pt x="39642" y="18401"/>
                  </a:moveTo>
                  <a:cubicBezTo>
                    <a:pt x="43157" y="14361"/>
                    <a:pt x="47795" y="11070"/>
                    <a:pt x="51161" y="7256"/>
                  </a:cubicBezTo>
                  <a:cubicBezTo>
                    <a:pt x="45700" y="5011"/>
                    <a:pt x="40315" y="2618"/>
                    <a:pt x="35079" y="0"/>
                  </a:cubicBezTo>
                  <a:cubicBezTo>
                    <a:pt x="28796" y="7929"/>
                    <a:pt x="24233" y="16456"/>
                    <a:pt x="16603" y="23562"/>
                  </a:cubicBezTo>
                  <a:cubicBezTo>
                    <a:pt x="11966" y="27900"/>
                    <a:pt x="1344" y="31864"/>
                    <a:pt x="73" y="37400"/>
                  </a:cubicBezTo>
                  <a:cubicBezTo>
                    <a:pt x="-1199" y="42486"/>
                    <a:pt x="14658" y="47872"/>
                    <a:pt x="14658" y="47872"/>
                  </a:cubicBezTo>
                  <a:cubicBezTo>
                    <a:pt x="35528" y="45553"/>
                    <a:pt x="30292" y="29247"/>
                    <a:pt x="39791" y="1840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202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8" name="Freeform: Shape 1687">
              <a:extLst>
                <a:ext uri="{FF2B5EF4-FFF2-40B4-BE49-F238E27FC236}">
                  <a16:creationId xmlns:a16="http://schemas.microsoft.com/office/drawing/2014/main" id="{26B6E133-485C-E620-7DF1-3674C04301F6}"/>
                </a:ext>
              </a:extLst>
            </p:cNvPr>
            <p:cNvSpPr/>
            <p:nvPr/>
          </p:nvSpPr>
          <p:spPr>
            <a:xfrm>
              <a:off x="2036363" y="3810064"/>
              <a:ext cx="40170" cy="45556"/>
            </a:xfrm>
            <a:custGeom>
              <a:avLst/>
              <a:gdLst>
                <a:gd name="connsiteX0" fmla="*/ 40170 w 40170"/>
                <a:gd name="connsiteY0" fmla="*/ 2842 h 45556"/>
                <a:gd name="connsiteX1" fmla="*/ 32466 w 40170"/>
                <a:gd name="connsiteY1" fmla="*/ 0 h 45556"/>
                <a:gd name="connsiteX2" fmla="*/ 21769 w 40170"/>
                <a:gd name="connsiteY2" fmla="*/ 6732 h 45556"/>
                <a:gd name="connsiteX3" fmla="*/ 2247 w 40170"/>
                <a:gd name="connsiteY3" fmla="*/ 35829 h 45556"/>
                <a:gd name="connsiteX4" fmla="*/ 6061 w 40170"/>
                <a:gd name="connsiteY4" fmla="*/ 45553 h 45556"/>
                <a:gd name="connsiteX5" fmla="*/ 26931 w 40170"/>
                <a:gd name="connsiteY5" fmla="*/ 29695 h 45556"/>
                <a:gd name="connsiteX6" fmla="*/ 36580 w 40170"/>
                <a:gd name="connsiteY6" fmla="*/ 10322 h 45556"/>
                <a:gd name="connsiteX7" fmla="*/ 40170 w 40170"/>
                <a:gd name="connsiteY7" fmla="*/ 2768 h 4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70" h="45556">
                  <a:moveTo>
                    <a:pt x="40170" y="2842"/>
                  </a:moveTo>
                  <a:cubicBezTo>
                    <a:pt x="37552" y="1945"/>
                    <a:pt x="35009" y="972"/>
                    <a:pt x="32466" y="0"/>
                  </a:cubicBezTo>
                  <a:cubicBezTo>
                    <a:pt x="28726" y="1870"/>
                    <a:pt x="24612" y="3665"/>
                    <a:pt x="21769" y="6732"/>
                  </a:cubicBezTo>
                  <a:cubicBezTo>
                    <a:pt x="13990" y="15259"/>
                    <a:pt x="2247" y="35829"/>
                    <a:pt x="2247" y="35829"/>
                  </a:cubicBezTo>
                  <a:cubicBezTo>
                    <a:pt x="-1119" y="40841"/>
                    <a:pt x="-1344" y="45703"/>
                    <a:pt x="6061" y="45553"/>
                  </a:cubicBezTo>
                  <a:cubicBezTo>
                    <a:pt x="15037" y="45328"/>
                    <a:pt x="22143" y="34483"/>
                    <a:pt x="26931" y="29695"/>
                  </a:cubicBezTo>
                  <a:cubicBezTo>
                    <a:pt x="36505" y="20271"/>
                    <a:pt x="33962" y="20046"/>
                    <a:pt x="36580" y="10322"/>
                  </a:cubicBezTo>
                  <a:cubicBezTo>
                    <a:pt x="37253" y="7854"/>
                    <a:pt x="38749" y="5311"/>
                    <a:pt x="40170" y="276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18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9" name="Freeform: Shape 1688">
              <a:extLst>
                <a:ext uri="{FF2B5EF4-FFF2-40B4-BE49-F238E27FC236}">
                  <a16:creationId xmlns:a16="http://schemas.microsoft.com/office/drawing/2014/main" id="{3E05A378-818B-F831-F8DD-8D287BB4DAD1}"/>
                </a:ext>
              </a:extLst>
            </p:cNvPr>
            <p:cNvSpPr/>
            <p:nvPr/>
          </p:nvSpPr>
          <p:spPr>
            <a:xfrm>
              <a:off x="2054167" y="3814777"/>
              <a:ext cx="45703" cy="49218"/>
            </a:xfrm>
            <a:custGeom>
              <a:avLst/>
              <a:gdLst>
                <a:gd name="connsiteX0" fmla="*/ 13839 w 45703"/>
                <a:gd name="connsiteY0" fmla="*/ 25507 h 49218"/>
                <a:gd name="connsiteX1" fmla="*/ 1 w 45703"/>
                <a:gd name="connsiteY1" fmla="*/ 40841 h 49218"/>
                <a:gd name="connsiteX2" fmla="*/ 16980 w 45703"/>
                <a:gd name="connsiteY2" fmla="*/ 49218 h 49218"/>
                <a:gd name="connsiteX3" fmla="*/ 36129 w 45703"/>
                <a:gd name="connsiteY3" fmla="*/ 17802 h 49218"/>
                <a:gd name="connsiteX4" fmla="*/ 45703 w 45703"/>
                <a:gd name="connsiteY4" fmla="*/ 5161 h 49218"/>
                <a:gd name="connsiteX5" fmla="*/ 27976 w 45703"/>
                <a:gd name="connsiteY5" fmla="*/ 0 h 49218"/>
                <a:gd name="connsiteX6" fmla="*/ 13839 w 45703"/>
                <a:gd name="connsiteY6" fmla="*/ 25582 h 4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03" h="49218">
                  <a:moveTo>
                    <a:pt x="13839" y="25507"/>
                  </a:moveTo>
                  <a:cubicBezTo>
                    <a:pt x="10099" y="30219"/>
                    <a:pt x="225" y="35305"/>
                    <a:pt x="1" y="40841"/>
                  </a:cubicBezTo>
                  <a:cubicBezTo>
                    <a:pt x="-149" y="45927"/>
                    <a:pt x="16980" y="49218"/>
                    <a:pt x="16980" y="49218"/>
                  </a:cubicBezTo>
                  <a:cubicBezTo>
                    <a:pt x="37625" y="44506"/>
                    <a:pt x="28874" y="29396"/>
                    <a:pt x="36129" y="17802"/>
                  </a:cubicBezTo>
                  <a:cubicBezTo>
                    <a:pt x="38971" y="13314"/>
                    <a:pt x="43160" y="9500"/>
                    <a:pt x="45703" y="5161"/>
                  </a:cubicBezTo>
                  <a:cubicBezTo>
                    <a:pt x="39719" y="3590"/>
                    <a:pt x="33810" y="1870"/>
                    <a:pt x="27976" y="0"/>
                  </a:cubicBezTo>
                  <a:cubicBezTo>
                    <a:pt x="23114" y="8602"/>
                    <a:pt x="20197" y="17578"/>
                    <a:pt x="13839" y="2558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99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0" name="Freeform: Shape 1689">
              <a:extLst>
                <a:ext uri="{FF2B5EF4-FFF2-40B4-BE49-F238E27FC236}">
                  <a16:creationId xmlns:a16="http://schemas.microsoft.com/office/drawing/2014/main" id="{34E511FC-9207-1740-BF09-24686EFE66F9}"/>
                </a:ext>
              </a:extLst>
            </p:cNvPr>
            <p:cNvSpPr/>
            <p:nvPr/>
          </p:nvSpPr>
          <p:spPr>
            <a:xfrm>
              <a:off x="2085958" y="3822631"/>
              <a:ext cx="32762" cy="47569"/>
            </a:xfrm>
            <a:custGeom>
              <a:avLst/>
              <a:gdLst>
                <a:gd name="connsiteX0" fmla="*/ 14811 w 32762"/>
                <a:gd name="connsiteY0" fmla="*/ 8153 h 47569"/>
                <a:gd name="connsiteX1" fmla="*/ 1197 w 32762"/>
                <a:gd name="connsiteY1" fmla="*/ 38522 h 47569"/>
                <a:gd name="connsiteX2" fmla="*/ 7106 w 32762"/>
                <a:gd name="connsiteY2" fmla="*/ 47423 h 47569"/>
                <a:gd name="connsiteX3" fmla="*/ 24909 w 32762"/>
                <a:gd name="connsiteY3" fmla="*/ 29695 h 47569"/>
                <a:gd name="connsiteX4" fmla="*/ 30593 w 32762"/>
                <a:gd name="connsiteY4" fmla="*/ 9873 h 47569"/>
                <a:gd name="connsiteX5" fmla="*/ 32763 w 32762"/>
                <a:gd name="connsiteY5" fmla="*/ 1720 h 47569"/>
                <a:gd name="connsiteX6" fmla="*/ 24834 w 32762"/>
                <a:gd name="connsiteY6" fmla="*/ 0 h 47569"/>
                <a:gd name="connsiteX7" fmla="*/ 14811 w 32762"/>
                <a:gd name="connsiteY7" fmla="*/ 8228 h 47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62" h="47569">
                  <a:moveTo>
                    <a:pt x="14811" y="8153"/>
                  </a:moveTo>
                  <a:cubicBezTo>
                    <a:pt x="8752" y="17279"/>
                    <a:pt x="1197" y="38522"/>
                    <a:pt x="1197" y="38522"/>
                  </a:cubicBezTo>
                  <a:cubicBezTo>
                    <a:pt x="-1197" y="43758"/>
                    <a:pt x="-374" y="48470"/>
                    <a:pt x="7106" y="47423"/>
                  </a:cubicBezTo>
                  <a:cubicBezTo>
                    <a:pt x="16157" y="46151"/>
                    <a:pt x="21094" y="34782"/>
                    <a:pt x="24909" y="29695"/>
                  </a:cubicBezTo>
                  <a:cubicBezTo>
                    <a:pt x="32613" y="19448"/>
                    <a:pt x="29995" y="19523"/>
                    <a:pt x="30593" y="9873"/>
                  </a:cubicBezTo>
                  <a:cubicBezTo>
                    <a:pt x="30743" y="7256"/>
                    <a:pt x="31940" y="4488"/>
                    <a:pt x="32763" y="1720"/>
                  </a:cubicBezTo>
                  <a:cubicBezTo>
                    <a:pt x="30070" y="1197"/>
                    <a:pt x="27452" y="598"/>
                    <a:pt x="24834" y="0"/>
                  </a:cubicBezTo>
                  <a:cubicBezTo>
                    <a:pt x="21243" y="2468"/>
                    <a:pt x="17129" y="4638"/>
                    <a:pt x="14811" y="822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09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1" name="Freeform: Shape 1690">
              <a:extLst>
                <a:ext uri="{FF2B5EF4-FFF2-40B4-BE49-F238E27FC236}">
                  <a16:creationId xmlns:a16="http://schemas.microsoft.com/office/drawing/2014/main" id="{A9570142-463D-E079-BAC2-90CFEE41C651}"/>
                </a:ext>
              </a:extLst>
            </p:cNvPr>
            <p:cNvSpPr/>
            <p:nvPr/>
          </p:nvSpPr>
          <p:spPr>
            <a:xfrm>
              <a:off x="2104734" y="3825398"/>
              <a:ext cx="38670" cy="48769"/>
            </a:xfrm>
            <a:custGeom>
              <a:avLst/>
              <a:gdLst>
                <a:gd name="connsiteX0" fmla="*/ 10845 w 38670"/>
                <a:gd name="connsiteY0" fmla="*/ 26254 h 48769"/>
                <a:gd name="connsiteX1" fmla="*/ 74 w 38670"/>
                <a:gd name="connsiteY1" fmla="*/ 42710 h 48769"/>
                <a:gd name="connsiteX2" fmla="*/ 18923 w 38670"/>
                <a:gd name="connsiteY2" fmla="*/ 48769 h 48769"/>
                <a:gd name="connsiteX3" fmla="*/ 31714 w 38670"/>
                <a:gd name="connsiteY3" fmla="*/ 16157 h 48769"/>
                <a:gd name="connsiteX4" fmla="*/ 38670 w 38670"/>
                <a:gd name="connsiteY4" fmla="*/ 2992 h 48769"/>
                <a:gd name="connsiteX5" fmla="*/ 19671 w 38670"/>
                <a:gd name="connsiteY5" fmla="*/ 0 h 48769"/>
                <a:gd name="connsiteX6" fmla="*/ 10770 w 38670"/>
                <a:gd name="connsiteY6" fmla="*/ 26254 h 48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70" h="48769">
                  <a:moveTo>
                    <a:pt x="10845" y="26254"/>
                  </a:moveTo>
                  <a:cubicBezTo>
                    <a:pt x="8003" y="31266"/>
                    <a:pt x="-899" y="37325"/>
                    <a:pt x="74" y="42710"/>
                  </a:cubicBezTo>
                  <a:cubicBezTo>
                    <a:pt x="971" y="47572"/>
                    <a:pt x="18923" y="48769"/>
                    <a:pt x="18923" y="48769"/>
                  </a:cubicBezTo>
                  <a:cubicBezTo>
                    <a:pt x="38820" y="41738"/>
                    <a:pt x="26777" y="28199"/>
                    <a:pt x="31714" y="16157"/>
                  </a:cubicBezTo>
                  <a:cubicBezTo>
                    <a:pt x="33584" y="11519"/>
                    <a:pt x="36950" y="7405"/>
                    <a:pt x="38670" y="2992"/>
                  </a:cubicBezTo>
                  <a:cubicBezTo>
                    <a:pt x="32238" y="2169"/>
                    <a:pt x="25954" y="1122"/>
                    <a:pt x="19671" y="0"/>
                  </a:cubicBezTo>
                  <a:cubicBezTo>
                    <a:pt x="16530" y="8826"/>
                    <a:pt x="15557" y="17802"/>
                    <a:pt x="10770" y="262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784157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2" name="Freeform: Shape 1691">
              <a:extLst>
                <a:ext uri="{FF2B5EF4-FFF2-40B4-BE49-F238E27FC236}">
                  <a16:creationId xmlns:a16="http://schemas.microsoft.com/office/drawing/2014/main" id="{AC95146C-BED5-A3AD-12D5-4998B908C388}"/>
                </a:ext>
              </a:extLst>
            </p:cNvPr>
            <p:cNvSpPr/>
            <p:nvPr/>
          </p:nvSpPr>
          <p:spPr>
            <a:xfrm>
              <a:off x="2134127" y="3828839"/>
              <a:ext cx="25952" cy="45641"/>
            </a:xfrm>
            <a:custGeom>
              <a:avLst/>
              <a:gdLst>
                <a:gd name="connsiteX0" fmla="*/ 7781 w 25952"/>
                <a:gd name="connsiteY0" fmla="*/ 6358 h 45641"/>
                <a:gd name="connsiteX1" fmla="*/ 376 w 25952"/>
                <a:gd name="connsiteY1" fmla="*/ 37325 h 45641"/>
                <a:gd name="connsiteX2" fmla="*/ 8230 w 25952"/>
                <a:gd name="connsiteY2" fmla="*/ 45179 h 45641"/>
                <a:gd name="connsiteX3" fmla="*/ 22516 w 25952"/>
                <a:gd name="connsiteY3" fmla="*/ 25955 h 45641"/>
                <a:gd name="connsiteX4" fmla="*/ 24087 w 25952"/>
                <a:gd name="connsiteY4" fmla="*/ 6208 h 45641"/>
                <a:gd name="connsiteX5" fmla="*/ 24162 w 25952"/>
                <a:gd name="connsiteY5" fmla="*/ 1197 h 45641"/>
                <a:gd name="connsiteX6" fmla="*/ 13017 w 25952"/>
                <a:gd name="connsiteY6" fmla="*/ 0 h 45641"/>
                <a:gd name="connsiteX7" fmla="*/ 7781 w 25952"/>
                <a:gd name="connsiteY7" fmla="*/ 6358 h 4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52" h="45641">
                  <a:moveTo>
                    <a:pt x="7781" y="6358"/>
                  </a:moveTo>
                  <a:cubicBezTo>
                    <a:pt x="3592" y="15932"/>
                    <a:pt x="376" y="37325"/>
                    <a:pt x="376" y="37325"/>
                  </a:cubicBezTo>
                  <a:cubicBezTo>
                    <a:pt x="-896" y="42636"/>
                    <a:pt x="899" y="47124"/>
                    <a:pt x="8230" y="45179"/>
                  </a:cubicBezTo>
                  <a:cubicBezTo>
                    <a:pt x="17131" y="42860"/>
                    <a:pt x="19674" y="31341"/>
                    <a:pt x="22516" y="25955"/>
                  </a:cubicBezTo>
                  <a:cubicBezTo>
                    <a:pt x="28126" y="15184"/>
                    <a:pt x="25508" y="15558"/>
                    <a:pt x="24087" y="6208"/>
                  </a:cubicBezTo>
                  <a:cubicBezTo>
                    <a:pt x="23863" y="4638"/>
                    <a:pt x="24012" y="2917"/>
                    <a:pt x="24162" y="1197"/>
                  </a:cubicBezTo>
                  <a:cubicBezTo>
                    <a:pt x="20422" y="823"/>
                    <a:pt x="16682" y="449"/>
                    <a:pt x="13017" y="0"/>
                  </a:cubicBezTo>
                  <a:cubicBezTo>
                    <a:pt x="10848" y="1870"/>
                    <a:pt x="8828" y="3889"/>
                    <a:pt x="7781" y="635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800368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3" name="Freeform: Shape 1692">
              <a:extLst>
                <a:ext uri="{FF2B5EF4-FFF2-40B4-BE49-F238E27FC236}">
                  <a16:creationId xmlns:a16="http://schemas.microsoft.com/office/drawing/2014/main" id="{0EDAB4B5-DE8A-7F0B-9261-1E323A4D09B2}"/>
                </a:ext>
              </a:extLst>
            </p:cNvPr>
            <p:cNvSpPr/>
            <p:nvPr/>
          </p:nvSpPr>
          <p:spPr>
            <a:xfrm>
              <a:off x="1776170" y="3681922"/>
              <a:ext cx="896625" cy="459492"/>
            </a:xfrm>
            <a:custGeom>
              <a:avLst/>
              <a:gdLst>
                <a:gd name="connsiteX0" fmla="*/ 22034 w 896625"/>
                <a:gd name="connsiteY0" fmla="*/ 218874 h 459492"/>
                <a:gd name="connsiteX1" fmla="*/ 619159 w 896625"/>
                <a:gd name="connsiteY1" fmla="*/ 458383 h 459492"/>
                <a:gd name="connsiteX2" fmla="*/ 826129 w 896625"/>
                <a:gd name="connsiteY2" fmla="*/ 239594 h 459492"/>
                <a:gd name="connsiteX3" fmla="*/ 229004 w 896625"/>
                <a:gd name="connsiteY3" fmla="*/ 11 h 459492"/>
                <a:gd name="connsiteX4" fmla="*/ 22034 w 896625"/>
                <a:gd name="connsiteY4" fmla="*/ 218800 h 459492"/>
                <a:gd name="connsiteX5" fmla="*/ 79854 w 896625"/>
                <a:gd name="connsiteY5" fmla="*/ 220370 h 459492"/>
                <a:gd name="connsiteX6" fmla="*/ 260121 w 896625"/>
                <a:gd name="connsiteY6" fmla="*/ 42497 h 459492"/>
                <a:gd name="connsiteX7" fmla="*/ 756640 w 896625"/>
                <a:gd name="connsiteY7" fmla="*/ 237874 h 459492"/>
                <a:gd name="connsiteX8" fmla="*/ 576373 w 896625"/>
                <a:gd name="connsiteY8" fmla="*/ 415747 h 459492"/>
                <a:gd name="connsiteX9" fmla="*/ 79854 w 896625"/>
                <a:gd name="connsiteY9" fmla="*/ 220370 h 45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6625" h="459492">
                  <a:moveTo>
                    <a:pt x="22034" y="218874"/>
                  </a:moveTo>
                  <a:cubicBezTo>
                    <a:pt x="89503" y="338404"/>
                    <a:pt x="356837" y="445667"/>
                    <a:pt x="619159" y="458383"/>
                  </a:cubicBezTo>
                  <a:cubicBezTo>
                    <a:pt x="881481" y="471098"/>
                    <a:pt x="974157" y="373111"/>
                    <a:pt x="826129" y="239594"/>
                  </a:cubicBezTo>
                  <a:cubicBezTo>
                    <a:pt x="678101" y="106002"/>
                    <a:pt x="410767" y="-1261"/>
                    <a:pt x="229004" y="11"/>
                  </a:cubicBezTo>
                  <a:cubicBezTo>
                    <a:pt x="47242" y="1283"/>
                    <a:pt x="-45435" y="99270"/>
                    <a:pt x="22034" y="218800"/>
                  </a:cubicBezTo>
                  <a:close/>
                  <a:moveTo>
                    <a:pt x="79854" y="220370"/>
                  </a:moveTo>
                  <a:cubicBezTo>
                    <a:pt x="20164" y="122084"/>
                    <a:pt x="100873" y="42422"/>
                    <a:pt x="260121" y="42497"/>
                  </a:cubicBezTo>
                  <a:cubicBezTo>
                    <a:pt x="419369" y="42497"/>
                    <a:pt x="641673" y="129938"/>
                    <a:pt x="756640" y="237874"/>
                  </a:cubicBezTo>
                  <a:cubicBezTo>
                    <a:pt x="871607" y="345735"/>
                    <a:pt x="790898" y="425396"/>
                    <a:pt x="576373" y="415747"/>
                  </a:cubicBezTo>
                  <a:cubicBezTo>
                    <a:pt x="361848" y="406098"/>
                    <a:pt x="139544" y="318657"/>
                    <a:pt x="79854" y="220370"/>
                  </a:cubicBezTo>
                  <a:close/>
                </a:path>
              </a:pathLst>
            </a:custGeom>
            <a:gradFill>
              <a:gsLst>
                <a:gs pos="0">
                  <a:srgbClr val="EB588E"/>
                </a:gs>
                <a:gs pos="15000">
                  <a:srgbClr val="D24B7D"/>
                </a:gs>
                <a:gs pos="38000">
                  <a:srgbClr val="B13C67"/>
                </a:gs>
                <a:gs pos="61000">
                  <a:srgbClr val="9A3157"/>
                </a:gs>
                <a:gs pos="82000">
                  <a:srgbClr val="8C2A4E"/>
                </a:gs>
                <a:gs pos="100000">
                  <a:srgbClr val="88284B"/>
                </a:gs>
              </a:gsLst>
              <a:lin ang="1983701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4" name="Freeform: Shape 1693">
              <a:extLst>
                <a:ext uri="{FF2B5EF4-FFF2-40B4-BE49-F238E27FC236}">
                  <a16:creationId xmlns:a16="http://schemas.microsoft.com/office/drawing/2014/main" id="{741125D9-9351-7657-AC52-C4E1869A044D}"/>
                </a:ext>
              </a:extLst>
            </p:cNvPr>
            <p:cNvSpPr/>
            <p:nvPr/>
          </p:nvSpPr>
          <p:spPr>
            <a:xfrm>
              <a:off x="1783124" y="3686862"/>
              <a:ext cx="870128" cy="447747"/>
            </a:xfrm>
            <a:custGeom>
              <a:avLst/>
              <a:gdLst>
                <a:gd name="connsiteX0" fmla="*/ 21887 w 870128"/>
                <a:gd name="connsiteY0" fmla="*/ 213336 h 447747"/>
                <a:gd name="connsiteX1" fmla="*/ 601509 w 870128"/>
                <a:gd name="connsiteY1" fmla="*/ 446710 h 447747"/>
                <a:gd name="connsiteX2" fmla="*/ 802271 w 870128"/>
                <a:gd name="connsiteY2" fmla="*/ 233382 h 447747"/>
                <a:gd name="connsiteX3" fmla="*/ 222649 w 870128"/>
                <a:gd name="connsiteY3" fmla="*/ 8 h 447747"/>
                <a:gd name="connsiteX4" fmla="*/ 21887 w 870128"/>
                <a:gd name="connsiteY4" fmla="*/ 213336 h 447747"/>
                <a:gd name="connsiteX5" fmla="*/ 81802 w 870128"/>
                <a:gd name="connsiteY5" fmla="*/ 216029 h 447747"/>
                <a:gd name="connsiteX6" fmla="*/ 258628 w 870128"/>
                <a:gd name="connsiteY6" fmla="*/ 43242 h 447747"/>
                <a:gd name="connsiteX7" fmla="*/ 742955 w 870128"/>
                <a:gd name="connsiteY7" fmla="*/ 233158 h 447747"/>
                <a:gd name="connsiteX8" fmla="*/ 566129 w 870128"/>
                <a:gd name="connsiteY8" fmla="*/ 405945 h 447747"/>
                <a:gd name="connsiteX9" fmla="*/ 81802 w 870128"/>
                <a:gd name="connsiteY9" fmla="*/ 216029 h 44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128" h="447747">
                  <a:moveTo>
                    <a:pt x="21887" y="213336"/>
                  </a:moveTo>
                  <a:cubicBezTo>
                    <a:pt x="88384" y="330098"/>
                    <a:pt x="347864" y="434518"/>
                    <a:pt x="601509" y="446710"/>
                  </a:cubicBezTo>
                  <a:cubicBezTo>
                    <a:pt x="855154" y="458828"/>
                    <a:pt x="945063" y="363384"/>
                    <a:pt x="802271" y="233382"/>
                  </a:cubicBezTo>
                  <a:cubicBezTo>
                    <a:pt x="659478" y="103456"/>
                    <a:pt x="399999" y="-1039"/>
                    <a:pt x="222649" y="8"/>
                  </a:cubicBezTo>
                  <a:cubicBezTo>
                    <a:pt x="45300" y="1130"/>
                    <a:pt x="-44535" y="96574"/>
                    <a:pt x="21887" y="213336"/>
                  </a:cubicBezTo>
                  <a:close/>
                  <a:moveTo>
                    <a:pt x="81802" y="216029"/>
                  </a:moveTo>
                  <a:cubicBezTo>
                    <a:pt x="23084" y="120435"/>
                    <a:pt x="102297" y="43092"/>
                    <a:pt x="258628" y="43242"/>
                  </a:cubicBezTo>
                  <a:cubicBezTo>
                    <a:pt x="414959" y="43392"/>
                    <a:pt x="631802" y="128439"/>
                    <a:pt x="742955" y="233158"/>
                  </a:cubicBezTo>
                  <a:cubicBezTo>
                    <a:pt x="854107" y="337877"/>
                    <a:pt x="774894" y="415220"/>
                    <a:pt x="566129" y="405945"/>
                  </a:cubicBezTo>
                  <a:cubicBezTo>
                    <a:pt x="357363" y="396670"/>
                    <a:pt x="140519" y="311623"/>
                    <a:pt x="81802" y="21602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280229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5" name="Freeform: Shape 1694">
              <a:extLst>
                <a:ext uri="{FF2B5EF4-FFF2-40B4-BE49-F238E27FC236}">
                  <a16:creationId xmlns:a16="http://schemas.microsoft.com/office/drawing/2014/main" id="{53F4A8F8-E38B-C50F-F8B3-D8A9EA6633EC}"/>
                </a:ext>
              </a:extLst>
            </p:cNvPr>
            <p:cNvSpPr/>
            <p:nvPr/>
          </p:nvSpPr>
          <p:spPr>
            <a:xfrm>
              <a:off x="2367802" y="3798916"/>
              <a:ext cx="55390" cy="28053"/>
            </a:xfrm>
            <a:custGeom>
              <a:avLst/>
              <a:gdLst>
                <a:gd name="connsiteX0" fmla="*/ 20345 w 55390"/>
                <a:gd name="connsiteY0" fmla="*/ 8680 h 28053"/>
                <a:gd name="connsiteX1" fmla="*/ 28199 w 55390"/>
                <a:gd name="connsiteY1" fmla="*/ 4 h 28053"/>
                <a:gd name="connsiteX2" fmla="*/ 52659 w 55390"/>
                <a:gd name="connsiteY2" fmla="*/ 10326 h 28053"/>
                <a:gd name="connsiteX3" fmla="*/ 28723 w 55390"/>
                <a:gd name="connsiteY3" fmla="*/ 22443 h 28053"/>
                <a:gd name="connsiteX4" fmla="*/ 21094 w 55390"/>
                <a:gd name="connsiteY4" fmla="*/ 28053 h 28053"/>
                <a:gd name="connsiteX5" fmla="*/ 0 w 55390"/>
                <a:gd name="connsiteY5" fmla="*/ 17432 h 28053"/>
                <a:gd name="connsiteX6" fmla="*/ 20345 w 55390"/>
                <a:gd name="connsiteY6" fmla="*/ 8680 h 2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90" h="28053">
                  <a:moveTo>
                    <a:pt x="20345" y="8680"/>
                  </a:moveTo>
                  <a:cubicBezTo>
                    <a:pt x="23188" y="6287"/>
                    <a:pt x="21468" y="228"/>
                    <a:pt x="28199" y="4"/>
                  </a:cubicBezTo>
                  <a:cubicBezTo>
                    <a:pt x="34333" y="-221"/>
                    <a:pt x="52659" y="10326"/>
                    <a:pt x="52659" y="10326"/>
                  </a:cubicBezTo>
                  <a:cubicBezTo>
                    <a:pt x="63879" y="23117"/>
                    <a:pt x="37475" y="17881"/>
                    <a:pt x="28723" y="22443"/>
                  </a:cubicBezTo>
                  <a:cubicBezTo>
                    <a:pt x="25581" y="24089"/>
                    <a:pt x="24085" y="26408"/>
                    <a:pt x="21094" y="28053"/>
                  </a:cubicBezTo>
                  <a:cubicBezTo>
                    <a:pt x="14137" y="24388"/>
                    <a:pt x="7106" y="20873"/>
                    <a:pt x="0" y="17432"/>
                  </a:cubicBezTo>
                  <a:cubicBezTo>
                    <a:pt x="6882" y="14515"/>
                    <a:pt x="15558" y="12645"/>
                    <a:pt x="20345" y="868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310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6" name="Freeform: Shape 1695">
              <a:extLst>
                <a:ext uri="{FF2B5EF4-FFF2-40B4-BE49-F238E27FC236}">
                  <a16:creationId xmlns:a16="http://schemas.microsoft.com/office/drawing/2014/main" id="{EBE5771E-B1DA-B693-AB40-A8F73F0219A7}"/>
                </a:ext>
              </a:extLst>
            </p:cNvPr>
            <p:cNvSpPr/>
            <p:nvPr/>
          </p:nvSpPr>
          <p:spPr>
            <a:xfrm>
              <a:off x="2394955" y="3816103"/>
              <a:ext cx="47597" cy="19991"/>
            </a:xfrm>
            <a:custGeom>
              <a:avLst/>
              <a:gdLst>
                <a:gd name="connsiteX0" fmla="*/ 2244 w 47597"/>
                <a:gd name="connsiteY0" fmla="*/ 9445 h 19991"/>
                <a:gd name="connsiteX1" fmla="*/ 29621 w 47597"/>
                <a:gd name="connsiteY1" fmla="*/ 768 h 19991"/>
                <a:gd name="connsiteX2" fmla="*/ 45777 w 47597"/>
                <a:gd name="connsiteY2" fmla="*/ 4283 h 19991"/>
                <a:gd name="connsiteX3" fmla="*/ 37998 w 47597"/>
                <a:gd name="connsiteY3" fmla="*/ 15429 h 19991"/>
                <a:gd name="connsiteX4" fmla="*/ 17279 w 47597"/>
                <a:gd name="connsiteY4" fmla="*/ 19094 h 19991"/>
                <a:gd name="connsiteX5" fmla="*/ 11070 w 47597"/>
                <a:gd name="connsiteY5" fmla="*/ 19991 h 19991"/>
                <a:gd name="connsiteX6" fmla="*/ 0 w 47597"/>
                <a:gd name="connsiteY6" fmla="*/ 14007 h 19991"/>
                <a:gd name="connsiteX7" fmla="*/ 2244 w 47597"/>
                <a:gd name="connsiteY7" fmla="*/ 9445 h 1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97" h="19991">
                  <a:moveTo>
                    <a:pt x="2244" y="9445"/>
                  </a:moveTo>
                  <a:cubicBezTo>
                    <a:pt x="8976" y="5630"/>
                    <a:pt x="29621" y="768"/>
                    <a:pt x="29621" y="768"/>
                  </a:cubicBezTo>
                  <a:cubicBezTo>
                    <a:pt x="34258" y="-728"/>
                    <a:pt x="40915" y="-279"/>
                    <a:pt x="45777" y="4283"/>
                  </a:cubicBezTo>
                  <a:cubicBezTo>
                    <a:pt x="51761" y="9893"/>
                    <a:pt x="41364" y="13035"/>
                    <a:pt x="37998" y="15429"/>
                  </a:cubicBezTo>
                  <a:cubicBezTo>
                    <a:pt x="31266" y="20216"/>
                    <a:pt x="29172" y="18645"/>
                    <a:pt x="17279" y="19094"/>
                  </a:cubicBezTo>
                  <a:cubicBezTo>
                    <a:pt x="15035" y="19169"/>
                    <a:pt x="13015" y="19617"/>
                    <a:pt x="11070" y="19991"/>
                  </a:cubicBezTo>
                  <a:cubicBezTo>
                    <a:pt x="7405" y="17972"/>
                    <a:pt x="3740" y="15952"/>
                    <a:pt x="0" y="14007"/>
                  </a:cubicBezTo>
                  <a:cubicBezTo>
                    <a:pt x="0" y="12287"/>
                    <a:pt x="299" y="10567"/>
                    <a:pt x="2244" y="944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00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7" name="Freeform: Shape 1696">
              <a:extLst>
                <a:ext uri="{FF2B5EF4-FFF2-40B4-BE49-F238E27FC236}">
                  <a16:creationId xmlns:a16="http://schemas.microsoft.com/office/drawing/2014/main" id="{02CE3B2A-C738-E76B-E591-97795110A5E7}"/>
                </a:ext>
              </a:extLst>
            </p:cNvPr>
            <p:cNvSpPr/>
            <p:nvPr/>
          </p:nvSpPr>
          <p:spPr>
            <a:xfrm>
              <a:off x="2412009" y="3827383"/>
              <a:ext cx="61476" cy="23372"/>
            </a:xfrm>
            <a:custGeom>
              <a:avLst/>
              <a:gdLst>
                <a:gd name="connsiteX0" fmla="*/ 24459 w 61476"/>
                <a:gd name="connsiteY0" fmla="*/ 6842 h 23372"/>
                <a:gd name="connsiteX1" fmla="*/ 36502 w 61476"/>
                <a:gd name="connsiteY1" fmla="*/ 35 h 23372"/>
                <a:gd name="connsiteX2" fmla="*/ 60139 w 61476"/>
                <a:gd name="connsiteY2" fmla="*/ 11629 h 23372"/>
                <a:gd name="connsiteX3" fmla="*/ 28723 w 61476"/>
                <a:gd name="connsiteY3" fmla="*/ 19707 h 23372"/>
                <a:gd name="connsiteX4" fmla="*/ 19672 w 61476"/>
                <a:gd name="connsiteY4" fmla="*/ 23372 h 23372"/>
                <a:gd name="connsiteX5" fmla="*/ 0 w 61476"/>
                <a:gd name="connsiteY5" fmla="*/ 12003 h 23372"/>
                <a:gd name="connsiteX6" fmla="*/ 24385 w 61476"/>
                <a:gd name="connsiteY6" fmla="*/ 6767 h 2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76" h="23372">
                  <a:moveTo>
                    <a:pt x="24459" y="6842"/>
                  </a:moveTo>
                  <a:cubicBezTo>
                    <a:pt x="28499" y="5046"/>
                    <a:pt x="28873" y="-489"/>
                    <a:pt x="36502" y="35"/>
                  </a:cubicBezTo>
                  <a:cubicBezTo>
                    <a:pt x="43458" y="558"/>
                    <a:pt x="60139" y="11629"/>
                    <a:pt x="60139" y="11629"/>
                  </a:cubicBezTo>
                  <a:cubicBezTo>
                    <a:pt x="67843" y="23971"/>
                    <a:pt x="40242" y="16640"/>
                    <a:pt x="28723" y="19707"/>
                  </a:cubicBezTo>
                  <a:cubicBezTo>
                    <a:pt x="25133" y="20680"/>
                    <a:pt x="22739" y="22250"/>
                    <a:pt x="19672" y="23372"/>
                  </a:cubicBezTo>
                  <a:cubicBezTo>
                    <a:pt x="13240" y="19483"/>
                    <a:pt x="6657" y="15743"/>
                    <a:pt x="0" y="12003"/>
                  </a:cubicBezTo>
                  <a:cubicBezTo>
                    <a:pt x="8378" y="10357"/>
                    <a:pt x="18027" y="9534"/>
                    <a:pt x="24385" y="676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108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8" name="Freeform: Shape 1697">
              <a:extLst>
                <a:ext uri="{FF2B5EF4-FFF2-40B4-BE49-F238E27FC236}">
                  <a16:creationId xmlns:a16="http://schemas.microsoft.com/office/drawing/2014/main" id="{AA938EF6-246A-7D83-F3BE-C93876022CF6}"/>
                </a:ext>
              </a:extLst>
            </p:cNvPr>
            <p:cNvSpPr/>
            <p:nvPr/>
          </p:nvSpPr>
          <p:spPr>
            <a:xfrm>
              <a:off x="2441405" y="3848487"/>
              <a:ext cx="55791" cy="16095"/>
            </a:xfrm>
            <a:custGeom>
              <a:avLst/>
              <a:gdLst>
                <a:gd name="connsiteX0" fmla="*/ 3889 w 55791"/>
                <a:gd name="connsiteY0" fmla="*/ 4961 h 16095"/>
                <a:gd name="connsiteX1" fmla="*/ 37923 w 55791"/>
                <a:gd name="connsiteY1" fmla="*/ 249 h 16095"/>
                <a:gd name="connsiteX2" fmla="*/ 54828 w 55791"/>
                <a:gd name="connsiteY2" fmla="*/ 5036 h 16095"/>
                <a:gd name="connsiteX3" fmla="*/ 41813 w 55791"/>
                <a:gd name="connsiteY3" fmla="*/ 13937 h 16095"/>
                <a:gd name="connsiteX4" fmla="*/ 17129 w 55791"/>
                <a:gd name="connsiteY4" fmla="*/ 14985 h 16095"/>
                <a:gd name="connsiteX5" fmla="*/ 10996 w 55791"/>
                <a:gd name="connsiteY5" fmla="*/ 14985 h 16095"/>
                <a:gd name="connsiteX6" fmla="*/ 0 w 55791"/>
                <a:gd name="connsiteY6" fmla="*/ 8028 h 16095"/>
                <a:gd name="connsiteX7" fmla="*/ 3964 w 55791"/>
                <a:gd name="connsiteY7" fmla="*/ 4812 h 1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791" h="16095">
                  <a:moveTo>
                    <a:pt x="3889" y="4961"/>
                  </a:moveTo>
                  <a:cubicBezTo>
                    <a:pt x="12866" y="2343"/>
                    <a:pt x="37923" y="249"/>
                    <a:pt x="37923" y="249"/>
                  </a:cubicBezTo>
                  <a:cubicBezTo>
                    <a:pt x="43683" y="-574"/>
                    <a:pt x="51088" y="548"/>
                    <a:pt x="54828" y="5036"/>
                  </a:cubicBezTo>
                  <a:cubicBezTo>
                    <a:pt x="59391" y="10571"/>
                    <a:pt x="46525" y="12217"/>
                    <a:pt x="41813" y="13937"/>
                  </a:cubicBezTo>
                  <a:cubicBezTo>
                    <a:pt x="32388" y="17453"/>
                    <a:pt x="30668" y="15807"/>
                    <a:pt x="17129" y="14985"/>
                  </a:cubicBezTo>
                  <a:cubicBezTo>
                    <a:pt x="14960" y="14835"/>
                    <a:pt x="12940" y="14985"/>
                    <a:pt x="10996" y="14985"/>
                  </a:cubicBezTo>
                  <a:cubicBezTo>
                    <a:pt x="7405" y="12666"/>
                    <a:pt x="3665" y="10347"/>
                    <a:pt x="0" y="8028"/>
                  </a:cubicBezTo>
                  <a:cubicBezTo>
                    <a:pt x="673" y="6757"/>
                    <a:pt x="1646" y="5485"/>
                    <a:pt x="3964" y="48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072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9" name="Freeform: Shape 1698">
              <a:extLst>
                <a:ext uri="{FF2B5EF4-FFF2-40B4-BE49-F238E27FC236}">
                  <a16:creationId xmlns:a16="http://schemas.microsoft.com/office/drawing/2014/main" id="{8EEBAE9B-BAB1-EEBB-EE12-2BE0B28F90A8}"/>
                </a:ext>
              </a:extLst>
            </p:cNvPr>
            <p:cNvSpPr/>
            <p:nvPr/>
          </p:nvSpPr>
          <p:spPr>
            <a:xfrm>
              <a:off x="2457711" y="3860266"/>
              <a:ext cx="67521" cy="18838"/>
            </a:xfrm>
            <a:custGeom>
              <a:avLst/>
              <a:gdLst>
                <a:gd name="connsiteX0" fmla="*/ 28873 w 67521"/>
                <a:gd name="connsiteY0" fmla="*/ 4851 h 18838"/>
                <a:gd name="connsiteX1" fmla="*/ 45029 w 67521"/>
                <a:gd name="connsiteY1" fmla="*/ 213 h 18838"/>
                <a:gd name="connsiteX2" fmla="*/ 67170 w 67521"/>
                <a:gd name="connsiteY2" fmla="*/ 12854 h 18838"/>
                <a:gd name="connsiteX3" fmla="*/ 28648 w 67521"/>
                <a:gd name="connsiteY3" fmla="*/ 16669 h 18838"/>
                <a:gd name="connsiteX4" fmla="*/ 17578 w 67521"/>
                <a:gd name="connsiteY4" fmla="*/ 18838 h 18838"/>
                <a:gd name="connsiteX5" fmla="*/ 0 w 67521"/>
                <a:gd name="connsiteY5" fmla="*/ 6870 h 18838"/>
                <a:gd name="connsiteX6" fmla="*/ 28798 w 67521"/>
                <a:gd name="connsiteY6" fmla="*/ 4851 h 1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21" h="18838">
                  <a:moveTo>
                    <a:pt x="28873" y="4851"/>
                  </a:moveTo>
                  <a:cubicBezTo>
                    <a:pt x="34109" y="3729"/>
                    <a:pt x="36652" y="-1059"/>
                    <a:pt x="45029" y="213"/>
                  </a:cubicBezTo>
                  <a:cubicBezTo>
                    <a:pt x="52734" y="1410"/>
                    <a:pt x="67170" y="12854"/>
                    <a:pt x="67170" y="12854"/>
                  </a:cubicBezTo>
                  <a:cubicBezTo>
                    <a:pt x="70985" y="24373"/>
                    <a:pt x="42785" y="15098"/>
                    <a:pt x="28648" y="16669"/>
                  </a:cubicBezTo>
                  <a:cubicBezTo>
                    <a:pt x="24459" y="17118"/>
                    <a:pt x="21243" y="18165"/>
                    <a:pt x="17578" y="18838"/>
                  </a:cubicBezTo>
                  <a:cubicBezTo>
                    <a:pt x="11893" y="14799"/>
                    <a:pt x="5984" y="10835"/>
                    <a:pt x="0" y="6870"/>
                  </a:cubicBezTo>
                  <a:cubicBezTo>
                    <a:pt x="9874" y="6347"/>
                    <a:pt x="20719" y="6571"/>
                    <a:pt x="28798" y="485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85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0" name="Freeform: Shape 1699">
              <a:extLst>
                <a:ext uri="{FF2B5EF4-FFF2-40B4-BE49-F238E27FC236}">
                  <a16:creationId xmlns:a16="http://schemas.microsoft.com/office/drawing/2014/main" id="{2E9D00F9-E5F6-4B5E-64E0-29A0B106EDBC}"/>
                </a:ext>
              </a:extLst>
            </p:cNvPr>
            <p:cNvSpPr/>
            <p:nvPr/>
          </p:nvSpPr>
          <p:spPr>
            <a:xfrm>
              <a:off x="2483592" y="3882039"/>
              <a:ext cx="63050" cy="13593"/>
            </a:xfrm>
            <a:custGeom>
              <a:avLst/>
              <a:gdLst>
                <a:gd name="connsiteX0" fmla="*/ 5386 w 63050"/>
                <a:gd name="connsiteY0" fmla="*/ 806 h 13593"/>
                <a:gd name="connsiteX1" fmla="*/ 45553 w 63050"/>
                <a:gd name="connsiteY1" fmla="*/ 207 h 13593"/>
                <a:gd name="connsiteX2" fmla="*/ 62682 w 63050"/>
                <a:gd name="connsiteY2" fmla="*/ 6191 h 13593"/>
                <a:gd name="connsiteX3" fmla="*/ 44431 w 63050"/>
                <a:gd name="connsiteY3" fmla="*/ 12624 h 13593"/>
                <a:gd name="connsiteX4" fmla="*/ 16306 w 63050"/>
                <a:gd name="connsiteY4" fmla="*/ 10978 h 13593"/>
                <a:gd name="connsiteX5" fmla="*/ 9873 w 63050"/>
                <a:gd name="connsiteY5" fmla="*/ 10455 h 13593"/>
                <a:gd name="connsiteX6" fmla="*/ 0 w 63050"/>
                <a:gd name="connsiteY6" fmla="*/ 3049 h 13593"/>
                <a:gd name="connsiteX7" fmla="*/ 5386 w 63050"/>
                <a:gd name="connsiteY7" fmla="*/ 880 h 1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050" h="13593">
                  <a:moveTo>
                    <a:pt x="5386" y="806"/>
                  </a:moveTo>
                  <a:cubicBezTo>
                    <a:pt x="16456" y="-541"/>
                    <a:pt x="45553" y="207"/>
                    <a:pt x="45553" y="207"/>
                  </a:cubicBezTo>
                  <a:cubicBezTo>
                    <a:pt x="52434" y="57"/>
                    <a:pt x="60288" y="1778"/>
                    <a:pt x="62682" y="6191"/>
                  </a:cubicBezTo>
                  <a:cubicBezTo>
                    <a:pt x="65599" y="11502"/>
                    <a:pt x="50415" y="11577"/>
                    <a:pt x="44431" y="12624"/>
                  </a:cubicBezTo>
                  <a:cubicBezTo>
                    <a:pt x="32463" y="14718"/>
                    <a:pt x="31117" y="13073"/>
                    <a:pt x="16306" y="10978"/>
                  </a:cubicBezTo>
                  <a:cubicBezTo>
                    <a:pt x="14137" y="10679"/>
                    <a:pt x="11968" y="10529"/>
                    <a:pt x="9873" y="10455"/>
                  </a:cubicBezTo>
                  <a:cubicBezTo>
                    <a:pt x="6657" y="7986"/>
                    <a:pt x="3291" y="5518"/>
                    <a:pt x="0" y="3049"/>
                  </a:cubicBezTo>
                  <a:cubicBezTo>
                    <a:pt x="1197" y="2077"/>
                    <a:pt x="2768" y="1179"/>
                    <a:pt x="5386" y="88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884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1" name="Freeform: Shape 1700">
              <a:extLst>
                <a:ext uri="{FF2B5EF4-FFF2-40B4-BE49-F238E27FC236}">
                  <a16:creationId xmlns:a16="http://schemas.microsoft.com/office/drawing/2014/main" id="{B42038FC-93B9-1BB0-16CA-418E2BE07BA4}"/>
                </a:ext>
              </a:extLst>
            </p:cNvPr>
            <p:cNvSpPr/>
            <p:nvPr/>
          </p:nvSpPr>
          <p:spPr>
            <a:xfrm>
              <a:off x="2498402" y="3894570"/>
              <a:ext cx="72256" cy="18297"/>
            </a:xfrm>
            <a:custGeom>
              <a:avLst/>
              <a:gdLst>
                <a:gd name="connsiteX0" fmla="*/ 32313 w 72256"/>
                <a:gd name="connsiteY0" fmla="*/ 2934 h 18297"/>
                <a:gd name="connsiteX1" fmla="*/ 52435 w 72256"/>
                <a:gd name="connsiteY1" fmla="*/ 541 h 18297"/>
                <a:gd name="connsiteX2" fmla="*/ 72256 w 72256"/>
                <a:gd name="connsiteY2" fmla="*/ 13780 h 18297"/>
                <a:gd name="connsiteX3" fmla="*/ 27377 w 72256"/>
                <a:gd name="connsiteY3" fmla="*/ 13107 h 18297"/>
                <a:gd name="connsiteX4" fmla="*/ 14810 w 72256"/>
                <a:gd name="connsiteY4" fmla="*/ 13855 h 18297"/>
                <a:gd name="connsiteX5" fmla="*/ 0 w 72256"/>
                <a:gd name="connsiteY5" fmla="*/ 1738 h 18297"/>
                <a:gd name="connsiteX6" fmla="*/ 32313 w 72256"/>
                <a:gd name="connsiteY6" fmla="*/ 2934 h 1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256" h="18297">
                  <a:moveTo>
                    <a:pt x="32313" y="2934"/>
                  </a:moveTo>
                  <a:cubicBezTo>
                    <a:pt x="38671" y="2486"/>
                    <a:pt x="43458" y="-1404"/>
                    <a:pt x="52435" y="541"/>
                  </a:cubicBezTo>
                  <a:cubicBezTo>
                    <a:pt x="60662" y="2336"/>
                    <a:pt x="72256" y="13780"/>
                    <a:pt x="72256" y="13780"/>
                  </a:cubicBezTo>
                  <a:cubicBezTo>
                    <a:pt x="71882" y="24252"/>
                    <a:pt x="43907" y="13257"/>
                    <a:pt x="27377" y="13107"/>
                  </a:cubicBezTo>
                  <a:cubicBezTo>
                    <a:pt x="22739" y="13107"/>
                    <a:pt x="18924" y="13556"/>
                    <a:pt x="14810" y="13855"/>
                  </a:cubicBezTo>
                  <a:cubicBezTo>
                    <a:pt x="10098" y="9741"/>
                    <a:pt x="5086" y="5702"/>
                    <a:pt x="0" y="1738"/>
                  </a:cubicBezTo>
                  <a:cubicBezTo>
                    <a:pt x="11070" y="2336"/>
                    <a:pt x="22739" y="3608"/>
                    <a:pt x="32313" y="293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32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2" name="Freeform: Shape 1701">
              <a:extLst>
                <a:ext uri="{FF2B5EF4-FFF2-40B4-BE49-F238E27FC236}">
                  <a16:creationId xmlns:a16="http://schemas.microsoft.com/office/drawing/2014/main" id="{AD735482-3F01-0039-C4F2-FAC00E33D27F}"/>
                </a:ext>
              </a:extLst>
            </p:cNvPr>
            <p:cNvSpPr/>
            <p:nvPr/>
          </p:nvSpPr>
          <p:spPr>
            <a:xfrm>
              <a:off x="2519945" y="3913213"/>
              <a:ext cx="68718" cy="14415"/>
            </a:xfrm>
            <a:custGeom>
              <a:avLst/>
              <a:gdLst>
                <a:gd name="connsiteX0" fmla="*/ 0 w 68718"/>
                <a:gd name="connsiteY0" fmla="*/ 1197 h 14415"/>
                <a:gd name="connsiteX1" fmla="*/ 6433 w 68718"/>
                <a:gd name="connsiteY1" fmla="*/ 0 h 14415"/>
                <a:gd name="connsiteX2" fmla="*/ 51761 w 68718"/>
                <a:gd name="connsiteY2" fmla="*/ 3590 h 14415"/>
                <a:gd name="connsiteX3" fmla="*/ 68666 w 68718"/>
                <a:gd name="connsiteY3" fmla="*/ 10547 h 14415"/>
                <a:gd name="connsiteX4" fmla="*/ 45478 w 68718"/>
                <a:gd name="connsiteY4" fmla="*/ 14287 h 14415"/>
                <a:gd name="connsiteX5" fmla="*/ 14586 w 68718"/>
                <a:gd name="connsiteY5" fmla="*/ 10023 h 14415"/>
                <a:gd name="connsiteX6" fmla="*/ 8378 w 68718"/>
                <a:gd name="connsiteY6" fmla="*/ 8976 h 14415"/>
                <a:gd name="connsiteX7" fmla="*/ 6134 w 68718"/>
                <a:gd name="connsiteY7" fmla="*/ 6807 h 14415"/>
                <a:gd name="connsiteX8" fmla="*/ 0 w 68718"/>
                <a:gd name="connsiteY8" fmla="*/ 1197 h 1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" h="14415">
                  <a:moveTo>
                    <a:pt x="0" y="1197"/>
                  </a:moveTo>
                  <a:cubicBezTo>
                    <a:pt x="1646" y="524"/>
                    <a:pt x="3590" y="0"/>
                    <a:pt x="6433" y="0"/>
                  </a:cubicBezTo>
                  <a:cubicBezTo>
                    <a:pt x="19448" y="0"/>
                    <a:pt x="51761" y="3590"/>
                    <a:pt x="51761" y="3590"/>
                  </a:cubicBezTo>
                  <a:cubicBezTo>
                    <a:pt x="59540" y="4189"/>
                    <a:pt x="67693" y="6508"/>
                    <a:pt x="68666" y="10547"/>
                  </a:cubicBezTo>
                  <a:cubicBezTo>
                    <a:pt x="69788" y="15409"/>
                    <a:pt x="52659" y="13987"/>
                    <a:pt x="45478" y="14287"/>
                  </a:cubicBezTo>
                  <a:cubicBezTo>
                    <a:pt x="31117" y="14885"/>
                    <a:pt x="30369" y="13389"/>
                    <a:pt x="14586" y="10023"/>
                  </a:cubicBezTo>
                  <a:cubicBezTo>
                    <a:pt x="12491" y="9574"/>
                    <a:pt x="10472" y="9275"/>
                    <a:pt x="8378" y="8976"/>
                  </a:cubicBezTo>
                  <a:cubicBezTo>
                    <a:pt x="7629" y="8228"/>
                    <a:pt x="6881" y="7555"/>
                    <a:pt x="6134" y="6807"/>
                  </a:cubicBezTo>
                  <a:cubicBezTo>
                    <a:pt x="4114" y="4937"/>
                    <a:pt x="2020" y="3067"/>
                    <a:pt x="0" y="119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494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3" name="Freeform: Shape 1702">
              <a:extLst>
                <a:ext uri="{FF2B5EF4-FFF2-40B4-BE49-F238E27FC236}">
                  <a16:creationId xmlns:a16="http://schemas.microsoft.com/office/drawing/2014/main" id="{7A020365-D934-4662-1255-8A6140D501B4}"/>
                </a:ext>
              </a:extLst>
            </p:cNvPr>
            <p:cNvSpPr/>
            <p:nvPr/>
          </p:nvSpPr>
          <p:spPr>
            <a:xfrm>
              <a:off x="2532361" y="3926153"/>
              <a:ext cx="75248" cy="20998"/>
            </a:xfrm>
            <a:custGeom>
              <a:avLst/>
              <a:gdLst>
                <a:gd name="connsiteX0" fmla="*/ 34782 w 75248"/>
                <a:gd name="connsiteY0" fmla="*/ 4189 h 20998"/>
                <a:gd name="connsiteX1" fmla="*/ 58418 w 75248"/>
                <a:gd name="connsiteY1" fmla="*/ 4189 h 20998"/>
                <a:gd name="connsiteX2" fmla="*/ 75248 w 75248"/>
                <a:gd name="connsiteY2" fmla="*/ 17727 h 20998"/>
                <a:gd name="connsiteX3" fmla="*/ 25058 w 75248"/>
                <a:gd name="connsiteY3" fmla="*/ 12641 h 20998"/>
                <a:gd name="connsiteX4" fmla="*/ 11519 w 75248"/>
                <a:gd name="connsiteY4" fmla="*/ 12043 h 20998"/>
                <a:gd name="connsiteX5" fmla="*/ 0 w 75248"/>
                <a:gd name="connsiteY5" fmla="*/ 0 h 20998"/>
                <a:gd name="connsiteX6" fmla="*/ 34782 w 75248"/>
                <a:gd name="connsiteY6" fmla="*/ 4114 h 2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48" h="20998">
                  <a:moveTo>
                    <a:pt x="34782" y="4189"/>
                  </a:moveTo>
                  <a:cubicBezTo>
                    <a:pt x="42112" y="4488"/>
                    <a:pt x="49143" y="1496"/>
                    <a:pt x="58418" y="4189"/>
                  </a:cubicBezTo>
                  <a:cubicBezTo>
                    <a:pt x="66871" y="6582"/>
                    <a:pt x="75248" y="17727"/>
                    <a:pt x="75248" y="17727"/>
                  </a:cubicBezTo>
                  <a:cubicBezTo>
                    <a:pt x="70386" y="26778"/>
                    <a:pt x="43533" y="14361"/>
                    <a:pt x="25058" y="12641"/>
                  </a:cubicBezTo>
                  <a:cubicBezTo>
                    <a:pt x="20196" y="12192"/>
                    <a:pt x="15932" y="12267"/>
                    <a:pt x="11519" y="12043"/>
                  </a:cubicBezTo>
                  <a:cubicBezTo>
                    <a:pt x="8003" y="8078"/>
                    <a:pt x="4114" y="4039"/>
                    <a:pt x="0" y="0"/>
                  </a:cubicBezTo>
                  <a:cubicBezTo>
                    <a:pt x="11818" y="1571"/>
                    <a:pt x="24085" y="3740"/>
                    <a:pt x="34782" y="411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190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4" name="Freeform: Shape 1703">
              <a:extLst>
                <a:ext uri="{FF2B5EF4-FFF2-40B4-BE49-F238E27FC236}">
                  <a16:creationId xmlns:a16="http://schemas.microsoft.com/office/drawing/2014/main" id="{E6FCE082-EAC4-6D74-7EA9-6C62253C1E89}"/>
                </a:ext>
              </a:extLst>
            </p:cNvPr>
            <p:cNvSpPr/>
            <p:nvPr/>
          </p:nvSpPr>
          <p:spPr>
            <a:xfrm>
              <a:off x="2548817" y="3943490"/>
              <a:ext cx="72519" cy="17894"/>
            </a:xfrm>
            <a:custGeom>
              <a:avLst/>
              <a:gdLst>
                <a:gd name="connsiteX0" fmla="*/ 6957 w 72519"/>
                <a:gd name="connsiteY0" fmla="*/ 166 h 17894"/>
                <a:gd name="connsiteX1" fmla="*/ 56399 w 72519"/>
                <a:gd name="connsiteY1" fmla="*/ 7870 h 17894"/>
                <a:gd name="connsiteX2" fmla="*/ 72481 w 72519"/>
                <a:gd name="connsiteY2" fmla="*/ 15575 h 17894"/>
                <a:gd name="connsiteX3" fmla="*/ 44805 w 72519"/>
                <a:gd name="connsiteY3" fmla="*/ 16472 h 17894"/>
                <a:gd name="connsiteX4" fmla="*/ 11968 w 72519"/>
                <a:gd name="connsiteY4" fmla="*/ 9665 h 17894"/>
                <a:gd name="connsiteX5" fmla="*/ 6358 w 72519"/>
                <a:gd name="connsiteY5" fmla="*/ 8319 h 17894"/>
                <a:gd name="connsiteX6" fmla="*/ 0 w 72519"/>
                <a:gd name="connsiteY6" fmla="*/ 390 h 17894"/>
                <a:gd name="connsiteX7" fmla="*/ 6957 w 72519"/>
                <a:gd name="connsiteY7" fmla="*/ 91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19" h="17894">
                  <a:moveTo>
                    <a:pt x="6957" y="166"/>
                  </a:moveTo>
                  <a:cubicBezTo>
                    <a:pt x="21542" y="1363"/>
                    <a:pt x="56399" y="7870"/>
                    <a:pt x="56399" y="7870"/>
                  </a:cubicBezTo>
                  <a:cubicBezTo>
                    <a:pt x="64926" y="9217"/>
                    <a:pt x="73154" y="11984"/>
                    <a:pt x="72481" y="15575"/>
                  </a:cubicBezTo>
                  <a:cubicBezTo>
                    <a:pt x="71658" y="19913"/>
                    <a:pt x="53033" y="16921"/>
                    <a:pt x="44805" y="16472"/>
                  </a:cubicBezTo>
                  <a:cubicBezTo>
                    <a:pt x="28499" y="15575"/>
                    <a:pt x="28274" y="14153"/>
                    <a:pt x="11968" y="9665"/>
                  </a:cubicBezTo>
                  <a:cubicBezTo>
                    <a:pt x="10098" y="9142"/>
                    <a:pt x="8228" y="8768"/>
                    <a:pt x="6358" y="8319"/>
                  </a:cubicBezTo>
                  <a:cubicBezTo>
                    <a:pt x="4338" y="5701"/>
                    <a:pt x="2244" y="3083"/>
                    <a:pt x="0" y="390"/>
                  </a:cubicBezTo>
                  <a:cubicBezTo>
                    <a:pt x="1945" y="91"/>
                    <a:pt x="4189" y="-133"/>
                    <a:pt x="6957" y="9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021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5" name="Freeform: Shape 1704">
              <a:extLst>
                <a:ext uri="{FF2B5EF4-FFF2-40B4-BE49-F238E27FC236}">
                  <a16:creationId xmlns:a16="http://schemas.microsoft.com/office/drawing/2014/main" id="{5E567CB3-8BE4-A110-CFB6-4879838AF836}"/>
                </a:ext>
              </a:extLst>
            </p:cNvPr>
            <p:cNvSpPr/>
            <p:nvPr/>
          </p:nvSpPr>
          <p:spPr>
            <a:xfrm>
              <a:off x="2558391" y="3956297"/>
              <a:ext cx="76071" cy="24781"/>
            </a:xfrm>
            <a:custGeom>
              <a:avLst/>
              <a:gdLst>
                <a:gd name="connsiteX0" fmla="*/ 36427 w 76071"/>
                <a:gd name="connsiteY0" fmla="*/ 6807 h 24781"/>
                <a:gd name="connsiteX1" fmla="*/ 62981 w 76071"/>
                <a:gd name="connsiteY1" fmla="*/ 9126 h 24781"/>
                <a:gd name="connsiteX2" fmla="*/ 76071 w 76071"/>
                <a:gd name="connsiteY2" fmla="*/ 22589 h 24781"/>
                <a:gd name="connsiteX3" fmla="*/ 21916 w 76071"/>
                <a:gd name="connsiteY3" fmla="*/ 13239 h 24781"/>
                <a:gd name="connsiteX4" fmla="*/ 7630 w 76071"/>
                <a:gd name="connsiteY4" fmla="*/ 11519 h 24781"/>
                <a:gd name="connsiteX5" fmla="*/ 0 w 76071"/>
                <a:gd name="connsiteY5" fmla="*/ 0 h 24781"/>
                <a:gd name="connsiteX6" fmla="*/ 36427 w 76071"/>
                <a:gd name="connsiteY6" fmla="*/ 6881 h 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071" h="24781">
                  <a:moveTo>
                    <a:pt x="36427" y="6807"/>
                  </a:moveTo>
                  <a:cubicBezTo>
                    <a:pt x="44581" y="7779"/>
                    <a:pt x="53706" y="5909"/>
                    <a:pt x="62981" y="9126"/>
                  </a:cubicBezTo>
                  <a:cubicBezTo>
                    <a:pt x="71508" y="12043"/>
                    <a:pt x="76071" y="22589"/>
                    <a:pt x="76071" y="22589"/>
                  </a:cubicBezTo>
                  <a:cubicBezTo>
                    <a:pt x="66646" y="29994"/>
                    <a:pt x="41888" y="16531"/>
                    <a:pt x="21916" y="13239"/>
                  </a:cubicBezTo>
                  <a:cubicBezTo>
                    <a:pt x="16830" y="12417"/>
                    <a:pt x="12267" y="12043"/>
                    <a:pt x="7630" y="11519"/>
                  </a:cubicBezTo>
                  <a:cubicBezTo>
                    <a:pt x="5386" y="7704"/>
                    <a:pt x="2842" y="3889"/>
                    <a:pt x="0" y="0"/>
                  </a:cubicBezTo>
                  <a:cubicBezTo>
                    <a:pt x="12342" y="2543"/>
                    <a:pt x="24833" y="5535"/>
                    <a:pt x="36427" y="688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59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6" name="Freeform: Shape 1705">
              <a:extLst>
                <a:ext uri="{FF2B5EF4-FFF2-40B4-BE49-F238E27FC236}">
                  <a16:creationId xmlns:a16="http://schemas.microsoft.com/office/drawing/2014/main" id="{BFA3C6C6-6133-04AC-6264-7EF00C08C6B3}"/>
                </a:ext>
              </a:extLst>
            </p:cNvPr>
            <p:cNvSpPr/>
            <p:nvPr/>
          </p:nvSpPr>
          <p:spPr>
            <a:xfrm>
              <a:off x="2568938" y="3973052"/>
              <a:ext cx="74606" cy="21772"/>
            </a:xfrm>
            <a:custGeom>
              <a:avLst/>
              <a:gdLst>
                <a:gd name="connsiteX0" fmla="*/ 7480 w 74606"/>
                <a:gd name="connsiteY0" fmla="*/ 524 h 21772"/>
                <a:gd name="connsiteX1" fmla="*/ 59540 w 74606"/>
                <a:gd name="connsiteY1" fmla="*/ 12043 h 21772"/>
                <a:gd name="connsiteX2" fmla="*/ 74201 w 74606"/>
                <a:gd name="connsiteY2" fmla="*/ 20345 h 21772"/>
                <a:gd name="connsiteX3" fmla="*/ 42785 w 74606"/>
                <a:gd name="connsiteY3" fmla="*/ 18401 h 21772"/>
                <a:gd name="connsiteX4" fmla="*/ 9051 w 74606"/>
                <a:gd name="connsiteY4" fmla="*/ 9275 h 21772"/>
                <a:gd name="connsiteX5" fmla="*/ 3665 w 74606"/>
                <a:gd name="connsiteY5" fmla="*/ 7704 h 21772"/>
                <a:gd name="connsiteX6" fmla="*/ 0 w 74606"/>
                <a:gd name="connsiteY6" fmla="*/ 0 h 21772"/>
                <a:gd name="connsiteX7" fmla="*/ 7480 w 74606"/>
                <a:gd name="connsiteY7" fmla="*/ 449 h 2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606" h="21772">
                  <a:moveTo>
                    <a:pt x="7480" y="524"/>
                  </a:moveTo>
                  <a:cubicBezTo>
                    <a:pt x="23263" y="2992"/>
                    <a:pt x="59540" y="12043"/>
                    <a:pt x="59540" y="12043"/>
                  </a:cubicBezTo>
                  <a:cubicBezTo>
                    <a:pt x="68516" y="13987"/>
                    <a:pt x="76520" y="17279"/>
                    <a:pt x="74201" y="20345"/>
                  </a:cubicBezTo>
                  <a:cubicBezTo>
                    <a:pt x="71359" y="24011"/>
                    <a:pt x="51761" y="19597"/>
                    <a:pt x="42785" y="18401"/>
                  </a:cubicBezTo>
                  <a:cubicBezTo>
                    <a:pt x="24908" y="16082"/>
                    <a:pt x="25282" y="14810"/>
                    <a:pt x="9051" y="9275"/>
                  </a:cubicBezTo>
                  <a:cubicBezTo>
                    <a:pt x="7330" y="8677"/>
                    <a:pt x="5460" y="8153"/>
                    <a:pt x="3665" y="7704"/>
                  </a:cubicBezTo>
                  <a:cubicBezTo>
                    <a:pt x="2543" y="5161"/>
                    <a:pt x="1346" y="2618"/>
                    <a:pt x="0" y="0"/>
                  </a:cubicBezTo>
                  <a:cubicBezTo>
                    <a:pt x="2169" y="0"/>
                    <a:pt x="4638" y="0"/>
                    <a:pt x="7480" y="44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372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7" name="Freeform: Shape 1706">
              <a:extLst>
                <a:ext uri="{FF2B5EF4-FFF2-40B4-BE49-F238E27FC236}">
                  <a16:creationId xmlns:a16="http://schemas.microsoft.com/office/drawing/2014/main" id="{4DBBB289-9EC8-C47D-7918-85DBEFE830B3}"/>
                </a:ext>
              </a:extLst>
            </p:cNvPr>
            <p:cNvSpPr/>
            <p:nvPr/>
          </p:nvSpPr>
          <p:spPr>
            <a:xfrm>
              <a:off x="2574548" y="3985394"/>
              <a:ext cx="74799" cy="28272"/>
            </a:xfrm>
            <a:custGeom>
              <a:avLst/>
              <a:gdLst>
                <a:gd name="connsiteX0" fmla="*/ 37325 w 74799"/>
                <a:gd name="connsiteY0" fmla="*/ 9425 h 28272"/>
                <a:gd name="connsiteX1" fmla="*/ 66048 w 74799"/>
                <a:gd name="connsiteY1" fmla="*/ 14062 h 28272"/>
                <a:gd name="connsiteX2" fmla="*/ 74800 w 74799"/>
                <a:gd name="connsiteY2" fmla="*/ 27003 h 28272"/>
                <a:gd name="connsiteX3" fmla="*/ 18326 w 74799"/>
                <a:gd name="connsiteY3" fmla="*/ 13614 h 28272"/>
                <a:gd name="connsiteX4" fmla="*/ 3142 w 74799"/>
                <a:gd name="connsiteY4" fmla="*/ 10697 h 28272"/>
                <a:gd name="connsiteX5" fmla="*/ 0 w 74799"/>
                <a:gd name="connsiteY5" fmla="*/ 0 h 28272"/>
                <a:gd name="connsiteX6" fmla="*/ 37325 w 74799"/>
                <a:gd name="connsiteY6" fmla="*/ 9425 h 28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799" h="28272">
                  <a:moveTo>
                    <a:pt x="37325" y="9425"/>
                  </a:moveTo>
                  <a:cubicBezTo>
                    <a:pt x="46002" y="11070"/>
                    <a:pt x="57072" y="10322"/>
                    <a:pt x="66048" y="14062"/>
                  </a:cubicBezTo>
                  <a:cubicBezTo>
                    <a:pt x="74276" y="17428"/>
                    <a:pt x="74800" y="27003"/>
                    <a:pt x="74800" y="27003"/>
                  </a:cubicBezTo>
                  <a:cubicBezTo>
                    <a:pt x="60962" y="32538"/>
                    <a:pt x="39120" y="18475"/>
                    <a:pt x="18326" y="13614"/>
                  </a:cubicBezTo>
                  <a:cubicBezTo>
                    <a:pt x="13015" y="12342"/>
                    <a:pt x="8078" y="11594"/>
                    <a:pt x="3142" y="10697"/>
                  </a:cubicBezTo>
                  <a:cubicBezTo>
                    <a:pt x="2319" y="7181"/>
                    <a:pt x="1346" y="3590"/>
                    <a:pt x="0" y="0"/>
                  </a:cubicBezTo>
                  <a:cubicBezTo>
                    <a:pt x="12566" y="3366"/>
                    <a:pt x="25133" y="7181"/>
                    <a:pt x="37325" y="942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81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8" name="Freeform: Shape 1707">
              <a:extLst>
                <a:ext uri="{FF2B5EF4-FFF2-40B4-BE49-F238E27FC236}">
                  <a16:creationId xmlns:a16="http://schemas.microsoft.com/office/drawing/2014/main" id="{32ECE597-6764-2BBC-EC99-C0E9D76B8F9C}"/>
                </a:ext>
              </a:extLst>
            </p:cNvPr>
            <p:cNvSpPr/>
            <p:nvPr/>
          </p:nvSpPr>
          <p:spPr>
            <a:xfrm>
              <a:off x="2578737" y="4001102"/>
              <a:ext cx="74988" cy="25604"/>
            </a:xfrm>
            <a:custGeom>
              <a:avLst/>
              <a:gdLst>
                <a:gd name="connsiteX0" fmla="*/ 8078 w 74988"/>
                <a:gd name="connsiteY0" fmla="*/ 1122 h 25604"/>
                <a:gd name="connsiteX1" fmla="*/ 61186 w 74988"/>
                <a:gd name="connsiteY1" fmla="*/ 16157 h 25604"/>
                <a:gd name="connsiteX2" fmla="*/ 73902 w 74988"/>
                <a:gd name="connsiteY2" fmla="*/ 24759 h 25604"/>
                <a:gd name="connsiteX3" fmla="*/ 39644 w 74988"/>
                <a:gd name="connsiteY3" fmla="*/ 20121 h 25604"/>
                <a:gd name="connsiteX4" fmla="*/ 5984 w 74988"/>
                <a:gd name="connsiteY4" fmla="*/ 8976 h 25604"/>
                <a:gd name="connsiteX5" fmla="*/ 599 w 74988"/>
                <a:gd name="connsiteY5" fmla="*/ 7031 h 25604"/>
                <a:gd name="connsiteX6" fmla="*/ 0 w 74988"/>
                <a:gd name="connsiteY6" fmla="*/ 0 h 25604"/>
                <a:gd name="connsiteX7" fmla="*/ 8078 w 74988"/>
                <a:gd name="connsiteY7" fmla="*/ 1122 h 2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988" h="25604">
                  <a:moveTo>
                    <a:pt x="8078" y="1122"/>
                  </a:moveTo>
                  <a:cubicBezTo>
                    <a:pt x="24609" y="4787"/>
                    <a:pt x="61186" y="16157"/>
                    <a:pt x="61186" y="16157"/>
                  </a:cubicBezTo>
                  <a:cubicBezTo>
                    <a:pt x="70386" y="18775"/>
                    <a:pt x="77866" y="22365"/>
                    <a:pt x="73902" y="24759"/>
                  </a:cubicBezTo>
                  <a:cubicBezTo>
                    <a:pt x="69040" y="27751"/>
                    <a:pt x="49143" y="21991"/>
                    <a:pt x="39644" y="20121"/>
                  </a:cubicBezTo>
                  <a:cubicBezTo>
                    <a:pt x="20794" y="16381"/>
                    <a:pt x="21692" y="15259"/>
                    <a:pt x="5984" y="8976"/>
                  </a:cubicBezTo>
                  <a:cubicBezTo>
                    <a:pt x="4264" y="8303"/>
                    <a:pt x="2469" y="7629"/>
                    <a:pt x="599" y="7031"/>
                  </a:cubicBezTo>
                  <a:cubicBezTo>
                    <a:pt x="524" y="4712"/>
                    <a:pt x="374" y="2394"/>
                    <a:pt x="0" y="0"/>
                  </a:cubicBezTo>
                  <a:cubicBezTo>
                    <a:pt x="2469" y="150"/>
                    <a:pt x="5087" y="449"/>
                    <a:pt x="8078" y="112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147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9" name="Freeform: Shape 1708">
              <a:extLst>
                <a:ext uri="{FF2B5EF4-FFF2-40B4-BE49-F238E27FC236}">
                  <a16:creationId xmlns:a16="http://schemas.microsoft.com/office/drawing/2014/main" id="{B317586F-2F4C-1A17-15A1-0C3EB7ADB23E}"/>
                </a:ext>
              </a:extLst>
            </p:cNvPr>
            <p:cNvSpPr/>
            <p:nvPr/>
          </p:nvSpPr>
          <p:spPr>
            <a:xfrm>
              <a:off x="2578064" y="4012098"/>
              <a:ext cx="73762" cy="31214"/>
            </a:xfrm>
            <a:custGeom>
              <a:avLst/>
              <a:gdLst>
                <a:gd name="connsiteX0" fmla="*/ 38821 w 73762"/>
                <a:gd name="connsiteY0" fmla="*/ 11818 h 31214"/>
                <a:gd name="connsiteX1" fmla="*/ 68890 w 73762"/>
                <a:gd name="connsiteY1" fmla="*/ 18550 h 31214"/>
                <a:gd name="connsiteX2" fmla="*/ 72855 w 73762"/>
                <a:gd name="connsiteY2" fmla="*/ 30668 h 31214"/>
                <a:gd name="connsiteX3" fmla="*/ 15857 w 73762"/>
                <a:gd name="connsiteY3" fmla="*/ 13688 h 31214"/>
                <a:gd name="connsiteX4" fmla="*/ 0 w 73762"/>
                <a:gd name="connsiteY4" fmla="*/ 9649 h 31214"/>
                <a:gd name="connsiteX5" fmla="*/ 1197 w 73762"/>
                <a:gd name="connsiteY5" fmla="*/ 0 h 31214"/>
                <a:gd name="connsiteX6" fmla="*/ 38896 w 73762"/>
                <a:gd name="connsiteY6" fmla="*/ 11818 h 31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762" h="31214">
                  <a:moveTo>
                    <a:pt x="38821" y="11818"/>
                  </a:moveTo>
                  <a:cubicBezTo>
                    <a:pt x="47797" y="14062"/>
                    <a:pt x="60438" y="14436"/>
                    <a:pt x="68890" y="18550"/>
                  </a:cubicBezTo>
                  <a:cubicBezTo>
                    <a:pt x="76595" y="22290"/>
                    <a:pt x="72855" y="30668"/>
                    <a:pt x="72855" y="30668"/>
                  </a:cubicBezTo>
                  <a:cubicBezTo>
                    <a:pt x="54978" y="34183"/>
                    <a:pt x="36951" y="19822"/>
                    <a:pt x="15857" y="13688"/>
                  </a:cubicBezTo>
                  <a:cubicBezTo>
                    <a:pt x="10472" y="12117"/>
                    <a:pt x="5161" y="10921"/>
                    <a:pt x="0" y="9649"/>
                  </a:cubicBezTo>
                  <a:cubicBezTo>
                    <a:pt x="673" y="6508"/>
                    <a:pt x="1122" y="3291"/>
                    <a:pt x="1197" y="0"/>
                  </a:cubicBezTo>
                  <a:cubicBezTo>
                    <a:pt x="13763" y="4189"/>
                    <a:pt x="26180" y="8677"/>
                    <a:pt x="38896" y="1181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691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0" name="Freeform: Shape 1709">
              <a:extLst>
                <a:ext uri="{FF2B5EF4-FFF2-40B4-BE49-F238E27FC236}">
                  <a16:creationId xmlns:a16="http://schemas.microsoft.com/office/drawing/2014/main" id="{F78C220E-6E25-7A74-EC38-571041F660AC}"/>
                </a:ext>
              </a:extLst>
            </p:cNvPr>
            <p:cNvSpPr/>
            <p:nvPr/>
          </p:nvSpPr>
          <p:spPr>
            <a:xfrm>
              <a:off x="2574399" y="4026235"/>
              <a:ext cx="76057" cy="28967"/>
            </a:xfrm>
            <a:custGeom>
              <a:avLst/>
              <a:gdLst>
                <a:gd name="connsiteX0" fmla="*/ 11295 w 76057"/>
                <a:gd name="connsiteY0" fmla="*/ 1720 h 28967"/>
                <a:gd name="connsiteX1" fmla="*/ 63729 w 76057"/>
                <a:gd name="connsiteY1" fmla="*/ 19822 h 28967"/>
                <a:gd name="connsiteX2" fmla="*/ 74051 w 76057"/>
                <a:gd name="connsiteY2" fmla="*/ 28573 h 28967"/>
                <a:gd name="connsiteX3" fmla="*/ 37998 w 76057"/>
                <a:gd name="connsiteY3" fmla="*/ 21318 h 28967"/>
                <a:gd name="connsiteX4" fmla="*/ 5610 w 76057"/>
                <a:gd name="connsiteY4" fmla="*/ 8452 h 28967"/>
                <a:gd name="connsiteX5" fmla="*/ 0 w 76057"/>
                <a:gd name="connsiteY5" fmla="*/ 6059 h 28967"/>
                <a:gd name="connsiteX6" fmla="*/ 2394 w 76057"/>
                <a:gd name="connsiteY6" fmla="*/ 0 h 28967"/>
                <a:gd name="connsiteX7" fmla="*/ 11369 w 76057"/>
                <a:gd name="connsiteY7" fmla="*/ 1795 h 2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057" h="28967">
                  <a:moveTo>
                    <a:pt x="11295" y="1720"/>
                  </a:moveTo>
                  <a:cubicBezTo>
                    <a:pt x="28050" y="6508"/>
                    <a:pt x="63729" y="19822"/>
                    <a:pt x="63729" y="19822"/>
                  </a:cubicBezTo>
                  <a:cubicBezTo>
                    <a:pt x="72855" y="22963"/>
                    <a:pt x="79587" y="26778"/>
                    <a:pt x="74051" y="28573"/>
                  </a:cubicBezTo>
                  <a:cubicBezTo>
                    <a:pt x="67320" y="30668"/>
                    <a:pt x="47722" y="23861"/>
                    <a:pt x="37998" y="21318"/>
                  </a:cubicBezTo>
                  <a:cubicBezTo>
                    <a:pt x="18700" y="16306"/>
                    <a:pt x="20196" y="15409"/>
                    <a:pt x="5610" y="8452"/>
                  </a:cubicBezTo>
                  <a:cubicBezTo>
                    <a:pt x="3889" y="7629"/>
                    <a:pt x="2020" y="6807"/>
                    <a:pt x="0" y="6059"/>
                  </a:cubicBezTo>
                  <a:cubicBezTo>
                    <a:pt x="898" y="4114"/>
                    <a:pt x="1720" y="2020"/>
                    <a:pt x="2394" y="0"/>
                  </a:cubicBezTo>
                  <a:cubicBezTo>
                    <a:pt x="5236" y="374"/>
                    <a:pt x="8153" y="898"/>
                    <a:pt x="11369" y="179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854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1" name="Freeform: Shape 1710">
              <a:extLst>
                <a:ext uri="{FF2B5EF4-FFF2-40B4-BE49-F238E27FC236}">
                  <a16:creationId xmlns:a16="http://schemas.microsoft.com/office/drawing/2014/main" id="{2EBB0F46-A622-2B28-740F-20D07E861B9D}"/>
                </a:ext>
              </a:extLst>
            </p:cNvPr>
            <p:cNvSpPr/>
            <p:nvPr/>
          </p:nvSpPr>
          <p:spPr>
            <a:xfrm>
              <a:off x="2566844" y="4035734"/>
              <a:ext cx="77217" cy="34283"/>
            </a:xfrm>
            <a:custGeom>
              <a:avLst/>
              <a:gdLst>
                <a:gd name="connsiteX0" fmla="*/ 44057 w 77217"/>
                <a:gd name="connsiteY0" fmla="*/ 14586 h 34283"/>
                <a:gd name="connsiteX1" fmla="*/ 74426 w 77217"/>
                <a:gd name="connsiteY1" fmla="*/ 23263 h 34283"/>
                <a:gd name="connsiteX2" fmla="*/ 73304 w 77217"/>
                <a:gd name="connsiteY2" fmla="*/ 34183 h 34283"/>
                <a:gd name="connsiteX3" fmla="*/ 17727 w 77217"/>
                <a:gd name="connsiteY3" fmla="*/ 14062 h 34283"/>
                <a:gd name="connsiteX4" fmla="*/ 0 w 77217"/>
                <a:gd name="connsiteY4" fmla="*/ 8452 h 34283"/>
                <a:gd name="connsiteX5" fmla="*/ 5760 w 77217"/>
                <a:gd name="connsiteY5" fmla="*/ 0 h 34283"/>
                <a:gd name="connsiteX6" fmla="*/ 44057 w 77217"/>
                <a:gd name="connsiteY6" fmla="*/ 14586 h 3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217" h="34283">
                  <a:moveTo>
                    <a:pt x="44057" y="14586"/>
                  </a:moveTo>
                  <a:cubicBezTo>
                    <a:pt x="53033" y="17354"/>
                    <a:pt x="66871" y="18924"/>
                    <a:pt x="74426" y="23263"/>
                  </a:cubicBezTo>
                  <a:cubicBezTo>
                    <a:pt x="81307" y="27227"/>
                    <a:pt x="73304" y="34183"/>
                    <a:pt x="73304" y="34183"/>
                  </a:cubicBezTo>
                  <a:cubicBezTo>
                    <a:pt x="51836" y="35605"/>
                    <a:pt x="38297" y="21467"/>
                    <a:pt x="17727" y="14062"/>
                  </a:cubicBezTo>
                  <a:cubicBezTo>
                    <a:pt x="11744" y="11893"/>
                    <a:pt x="5760" y="10322"/>
                    <a:pt x="0" y="8452"/>
                  </a:cubicBezTo>
                  <a:cubicBezTo>
                    <a:pt x="2244" y="5685"/>
                    <a:pt x="4114" y="2917"/>
                    <a:pt x="5760" y="0"/>
                  </a:cubicBezTo>
                  <a:cubicBezTo>
                    <a:pt x="18475" y="5012"/>
                    <a:pt x="30743" y="10397"/>
                    <a:pt x="44057" y="1458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71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2" name="Freeform: Shape 1711">
              <a:extLst>
                <a:ext uri="{FF2B5EF4-FFF2-40B4-BE49-F238E27FC236}">
                  <a16:creationId xmlns:a16="http://schemas.microsoft.com/office/drawing/2014/main" id="{E81E6542-F0CC-074B-D1DA-2FC05D3320A7}"/>
                </a:ext>
              </a:extLst>
            </p:cNvPr>
            <p:cNvSpPr/>
            <p:nvPr/>
          </p:nvSpPr>
          <p:spPr>
            <a:xfrm>
              <a:off x="2558317" y="4048226"/>
              <a:ext cx="76739" cy="32153"/>
            </a:xfrm>
            <a:custGeom>
              <a:avLst/>
              <a:gdLst>
                <a:gd name="connsiteX0" fmla="*/ 4862 w 76739"/>
                <a:gd name="connsiteY0" fmla="*/ 0 h 32153"/>
                <a:gd name="connsiteX1" fmla="*/ 16231 w 76739"/>
                <a:gd name="connsiteY1" fmla="*/ 2842 h 32153"/>
                <a:gd name="connsiteX2" fmla="*/ 66197 w 76739"/>
                <a:gd name="connsiteY2" fmla="*/ 23487 h 32153"/>
                <a:gd name="connsiteX3" fmla="*/ 73677 w 76739"/>
                <a:gd name="connsiteY3" fmla="*/ 32014 h 32153"/>
                <a:gd name="connsiteX4" fmla="*/ 37026 w 76739"/>
                <a:gd name="connsiteY4" fmla="*/ 22440 h 32153"/>
                <a:gd name="connsiteX5" fmla="*/ 6956 w 76739"/>
                <a:gd name="connsiteY5" fmla="*/ 8228 h 32153"/>
                <a:gd name="connsiteX6" fmla="*/ 0 w 76739"/>
                <a:gd name="connsiteY6" fmla="*/ 4712 h 32153"/>
                <a:gd name="connsiteX7" fmla="*/ 4937 w 76739"/>
                <a:gd name="connsiteY7" fmla="*/ 75 h 3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739" h="32153">
                  <a:moveTo>
                    <a:pt x="4862" y="0"/>
                  </a:moveTo>
                  <a:cubicBezTo>
                    <a:pt x="8527" y="673"/>
                    <a:pt x="12267" y="1496"/>
                    <a:pt x="16231" y="2842"/>
                  </a:cubicBezTo>
                  <a:cubicBezTo>
                    <a:pt x="32612" y="8527"/>
                    <a:pt x="66197" y="23487"/>
                    <a:pt x="66197" y="23487"/>
                  </a:cubicBezTo>
                  <a:cubicBezTo>
                    <a:pt x="74874" y="27003"/>
                    <a:pt x="80559" y="31042"/>
                    <a:pt x="73677" y="32014"/>
                  </a:cubicBezTo>
                  <a:cubicBezTo>
                    <a:pt x="65225" y="33286"/>
                    <a:pt x="46600" y="25506"/>
                    <a:pt x="37026" y="22440"/>
                  </a:cubicBezTo>
                  <a:cubicBezTo>
                    <a:pt x="17952" y="16306"/>
                    <a:pt x="19971" y="15708"/>
                    <a:pt x="6956" y="8228"/>
                  </a:cubicBezTo>
                  <a:cubicBezTo>
                    <a:pt x="4862" y="7031"/>
                    <a:pt x="2468" y="5909"/>
                    <a:pt x="0" y="4712"/>
                  </a:cubicBezTo>
                  <a:cubicBezTo>
                    <a:pt x="1720" y="3216"/>
                    <a:pt x="3441" y="1645"/>
                    <a:pt x="4937" y="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598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3" name="Freeform: Shape 1712">
              <a:extLst>
                <a:ext uri="{FF2B5EF4-FFF2-40B4-BE49-F238E27FC236}">
                  <a16:creationId xmlns:a16="http://schemas.microsoft.com/office/drawing/2014/main" id="{DDA4C1F1-3F05-1693-9D6A-34A12B78FE0C}"/>
                </a:ext>
              </a:extLst>
            </p:cNvPr>
            <p:cNvSpPr/>
            <p:nvPr/>
          </p:nvSpPr>
          <p:spPr>
            <a:xfrm>
              <a:off x="2544554" y="4055706"/>
              <a:ext cx="79229" cy="36876"/>
            </a:xfrm>
            <a:custGeom>
              <a:avLst/>
              <a:gdLst>
                <a:gd name="connsiteX0" fmla="*/ 47946 w 79229"/>
                <a:gd name="connsiteY0" fmla="*/ 17054 h 36876"/>
                <a:gd name="connsiteX1" fmla="*/ 77642 w 79229"/>
                <a:gd name="connsiteY1" fmla="*/ 27376 h 36876"/>
                <a:gd name="connsiteX2" fmla="*/ 71359 w 79229"/>
                <a:gd name="connsiteY2" fmla="*/ 36876 h 36876"/>
                <a:gd name="connsiteX3" fmla="*/ 19074 w 79229"/>
                <a:gd name="connsiteY3" fmla="*/ 14287 h 36876"/>
                <a:gd name="connsiteX4" fmla="*/ 0 w 79229"/>
                <a:gd name="connsiteY4" fmla="*/ 6956 h 36876"/>
                <a:gd name="connsiteX5" fmla="*/ 10322 w 79229"/>
                <a:gd name="connsiteY5" fmla="*/ 0 h 36876"/>
                <a:gd name="connsiteX6" fmla="*/ 47872 w 79229"/>
                <a:gd name="connsiteY6" fmla="*/ 17054 h 3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229" h="36876">
                  <a:moveTo>
                    <a:pt x="47946" y="17054"/>
                  </a:moveTo>
                  <a:cubicBezTo>
                    <a:pt x="56623" y="20345"/>
                    <a:pt x="71284" y="22889"/>
                    <a:pt x="77642" y="27376"/>
                  </a:cubicBezTo>
                  <a:cubicBezTo>
                    <a:pt x="83476" y="31491"/>
                    <a:pt x="71359" y="36876"/>
                    <a:pt x="71359" y="36876"/>
                  </a:cubicBezTo>
                  <a:cubicBezTo>
                    <a:pt x="46974" y="36203"/>
                    <a:pt x="38447" y="22589"/>
                    <a:pt x="19074" y="14287"/>
                  </a:cubicBezTo>
                  <a:cubicBezTo>
                    <a:pt x="12791" y="11594"/>
                    <a:pt x="6133" y="9425"/>
                    <a:pt x="0" y="6956"/>
                  </a:cubicBezTo>
                  <a:cubicBezTo>
                    <a:pt x="3665" y="4712"/>
                    <a:pt x="7181" y="2393"/>
                    <a:pt x="10322" y="0"/>
                  </a:cubicBezTo>
                  <a:cubicBezTo>
                    <a:pt x="22814" y="5834"/>
                    <a:pt x="34408" y="11968"/>
                    <a:pt x="47872" y="170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654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4" name="Freeform: Shape 1713">
              <a:extLst>
                <a:ext uri="{FF2B5EF4-FFF2-40B4-BE49-F238E27FC236}">
                  <a16:creationId xmlns:a16="http://schemas.microsoft.com/office/drawing/2014/main" id="{91002ED4-6DD2-03B2-7482-83D837D9DA43}"/>
                </a:ext>
              </a:extLst>
            </p:cNvPr>
            <p:cNvSpPr/>
            <p:nvPr/>
          </p:nvSpPr>
          <p:spPr>
            <a:xfrm>
              <a:off x="2531838" y="4066178"/>
              <a:ext cx="74687" cy="34793"/>
            </a:xfrm>
            <a:custGeom>
              <a:avLst/>
              <a:gdLst>
                <a:gd name="connsiteX0" fmla="*/ 20271 w 74687"/>
                <a:gd name="connsiteY0" fmla="*/ 4039 h 34793"/>
                <a:gd name="connsiteX1" fmla="*/ 66048 w 74687"/>
                <a:gd name="connsiteY1" fmla="*/ 26629 h 34793"/>
                <a:gd name="connsiteX2" fmla="*/ 70386 w 74687"/>
                <a:gd name="connsiteY2" fmla="*/ 34782 h 34793"/>
                <a:gd name="connsiteX3" fmla="*/ 34408 w 74687"/>
                <a:gd name="connsiteY3" fmla="*/ 23113 h 34793"/>
                <a:gd name="connsiteX4" fmla="*/ 7704 w 74687"/>
                <a:gd name="connsiteY4" fmla="*/ 7929 h 34793"/>
                <a:gd name="connsiteX5" fmla="*/ 0 w 74687"/>
                <a:gd name="connsiteY5" fmla="*/ 3366 h 34793"/>
                <a:gd name="connsiteX6" fmla="*/ 6807 w 74687"/>
                <a:gd name="connsiteY6" fmla="*/ 0 h 34793"/>
                <a:gd name="connsiteX7" fmla="*/ 20271 w 74687"/>
                <a:gd name="connsiteY7" fmla="*/ 4039 h 3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687" h="34793">
                  <a:moveTo>
                    <a:pt x="20271" y="4039"/>
                  </a:moveTo>
                  <a:cubicBezTo>
                    <a:pt x="35829" y="10547"/>
                    <a:pt x="66048" y="26629"/>
                    <a:pt x="66048" y="26629"/>
                  </a:cubicBezTo>
                  <a:cubicBezTo>
                    <a:pt x="73977" y="30518"/>
                    <a:pt x="78539" y="34482"/>
                    <a:pt x="70386" y="34782"/>
                  </a:cubicBezTo>
                  <a:cubicBezTo>
                    <a:pt x="60513" y="35156"/>
                    <a:pt x="43533" y="26703"/>
                    <a:pt x="34408" y="23113"/>
                  </a:cubicBezTo>
                  <a:cubicBezTo>
                    <a:pt x="16231" y="16007"/>
                    <a:pt x="18700" y="15633"/>
                    <a:pt x="7704" y="7929"/>
                  </a:cubicBezTo>
                  <a:cubicBezTo>
                    <a:pt x="5535" y="6433"/>
                    <a:pt x="2768" y="4862"/>
                    <a:pt x="0" y="3366"/>
                  </a:cubicBezTo>
                  <a:cubicBezTo>
                    <a:pt x="2319" y="2319"/>
                    <a:pt x="4638" y="1197"/>
                    <a:pt x="6807" y="0"/>
                  </a:cubicBezTo>
                  <a:cubicBezTo>
                    <a:pt x="11295" y="1047"/>
                    <a:pt x="15857" y="2169"/>
                    <a:pt x="20271" y="40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544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5" name="Freeform: Shape 1714">
              <a:extLst>
                <a:ext uri="{FF2B5EF4-FFF2-40B4-BE49-F238E27FC236}">
                  <a16:creationId xmlns:a16="http://schemas.microsoft.com/office/drawing/2014/main" id="{2EBB12F7-281C-3263-D763-B07452752A0D}"/>
                </a:ext>
              </a:extLst>
            </p:cNvPr>
            <p:cNvSpPr/>
            <p:nvPr/>
          </p:nvSpPr>
          <p:spPr>
            <a:xfrm>
              <a:off x="2512614" y="4071563"/>
              <a:ext cx="79143" cy="39119"/>
            </a:xfrm>
            <a:custGeom>
              <a:avLst/>
              <a:gdLst>
                <a:gd name="connsiteX0" fmla="*/ 50340 w 79143"/>
                <a:gd name="connsiteY0" fmla="*/ 19672 h 39119"/>
                <a:gd name="connsiteX1" fmla="*/ 78315 w 79143"/>
                <a:gd name="connsiteY1" fmla="*/ 31341 h 39119"/>
                <a:gd name="connsiteX2" fmla="*/ 67095 w 79143"/>
                <a:gd name="connsiteY2" fmla="*/ 39120 h 39119"/>
                <a:gd name="connsiteX3" fmla="*/ 19972 w 79143"/>
                <a:gd name="connsiteY3" fmla="*/ 14661 h 39119"/>
                <a:gd name="connsiteX4" fmla="*/ 0 w 79143"/>
                <a:gd name="connsiteY4" fmla="*/ 5386 h 39119"/>
                <a:gd name="connsiteX5" fmla="*/ 14362 w 79143"/>
                <a:gd name="connsiteY5" fmla="*/ 0 h 39119"/>
                <a:gd name="connsiteX6" fmla="*/ 50340 w 79143"/>
                <a:gd name="connsiteY6" fmla="*/ 19597 h 3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143" h="39119">
                  <a:moveTo>
                    <a:pt x="50340" y="19672"/>
                  </a:moveTo>
                  <a:cubicBezTo>
                    <a:pt x="58418" y="23263"/>
                    <a:pt x="73378" y="26853"/>
                    <a:pt x="78315" y="31341"/>
                  </a:cubicBezTo>
                  <a:cubicBezTo>
                    <a:pt x="82878" y="35455"/>
                    <a:pt x="67095" y="39120"/>
                    <a:pt x="67095" y="39120"/>
                  </a:cubicBezTo>
                  <a:cubicBezTo>
                    <a:pt x="40691" y="36427"/>
                    <a:pt x="37475" y="23637"/>
                    <a:pt x="19972" y="14661"/>
                  </a:cubicBezTo>
                  <a:cubicBezTo>
                    <a:pt x="13464" y="11295"/>
                    <a:pt x="6134" y="8602"/>
                    <a:pt x="0" y="5386"/>
                  </a:cubicBezTo>
                  <a:cubicBezTo>
                    <a:pt x="5086" y="3740"/>
                    <a:pt x="9874" y="1945"/>
                    <a:pt x="14362" y="0"/>
                  </a:cubicBezTo>
                  <a:cubicBezTo>
                    <a:pt x="26479" y="6582"/>
                    <a:pt x="36951" y="13613"/>
                    <a:pt x="50340" y="1959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00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6" name="Freeform: Shape 1715">
              <a:extLst>
                <a:ext uri="{FF2B5EF4-FFF2-40B4-BE49-F238E27FC236}">
                  <a16:creationId xmlns:a16="http://schemas.microsoft.com/office/drawing/2014/main" id="{5FF0C3FE-5A1E-BEB3-A56B-85CD6A86841B}"/>
                </a:ext>
              </a:extLst>
            </p:cNvPr>
            <p:cNvSpPr/>
            <p:nvPr/>
          </p:nvSpPr>
          <p:spPr>
            <a:xfrm>
              <a:off x="2496084" y="4079791"/>
              <a:ext cx="70342" cy="37136"/>
            </a:xfrm>
            <a:custGeom>
              <a:avLst/>
              <a:gdLst>
                <a:gd name="connsiteX0" fmla="*/ 23711 w 70342"/>
                <a:gd name="connsiteY0" fmla="*/ 5610 h 37136"/>
                <a:gd name="connsiteX1" fmla="*/ 63729 w 70342"/>
                <a:gd name="connsiteY1" fmla="*/ 29546 h 37136"/>
                <a:gd name="connsiteX2" fmla="*/ 64702 w 70342"/>
                <a:gd name="connsiteY2" fmla="*/ 37101 h 37136"/>
                <a:gd name="connsiteX3" fmla="*/ 30593 w 70342"/>
                <a:gd name="connsiteY3" fmla="*/ 23712 h 37136"/>
                <a:gd name="connsiteX4" fmla="*/ 8228 w 70342"/>
                <a:gd name="connsiteY4" fmla="*/ 8004 h 37136"/>
                <a:gd name="connsiteX5" fmla="*/ 0 w 70342"/>
                <a:gd name="connsiteY5" fmla="*/ 2095 h 37136"/>
                <a:gd name="connsiteX6" fmla="*/ 7480 w 70342"/>
                <a:gd name="connsiteY6" fmla="*/ 0 h 37136"/>
                <a:gd name="connsiteX7" fmla="*/ 23711 w 70342"/>
                <a:gd name="connsiteY7" fmla="*/ 5685 h 3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342" h="37136">
                  <a:moveTo>
                    <a:pt x="23711" y="5610"/>
                  </a:moveTo>
                  <a:cubicBezTo>
                    <a:pt x="37849" y="12716"/>
                    <a:pt x="63729" y="29546"/>
                    <a:pt x="63729" y="29546"/>
                  </a:cubicBezTo>
                  <a:cubicBezTo>
                    <a:pt x="70685" y="33660"/>
                    <a:pt x="73827" y="37550"/>
                    <a:pt x="64702" y="37101"/>
                  </a:cubicBezTo>
                  <a:cubicBezTo>
                    <a:pt x="53706" y="36577"/>
                    <a:pt x="38970" y="27601"/>
                    <a:pt x="30593" y="23712"/>
                  </a:cubicBezTo>
                  <a:cubicBezTo>
                    <a:pt x="13913" y="15858"/>
                    <a:pt x="16755" y="15783"/>
                    <a:pt x="8228" y="8004"/>
                  </a:cubicBezTo>
                  <a:cubicBezTo>
                    <a:pt x="6134" y="6059"/>
                    <a:pt x="2992" y="4114"/>
                    <a:pt x="0" y="2095"/>
                  </a:cubicBezTo>
                  <a:cubicBezTo>
                    <a:pt x="2618" y="1421"/>
                    <a:pt x="5011" y="673"/>
                    <a:pt x="7480" y="0"/>
                  </a:cubicBezTo>
                  <a:cubicBezTo>
                    <a:pt x="12940" y="1571"/>
                    <a:pt x="18700" y="3142"/>
                    <a:pt x="23711" y="568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98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7" name="Freeform: Shape 1716">
              <a:extLst>
                <a:ext uri="{FF2B5EF4-FFF2-40B4-BE49-F238E27FC236}">
                  <a16:creationId xmlns:a16="http://schemas.microsoft.com/office/drawing/2014/main" id="{043C5CDC-F824-4867-D805-FEA16EFC0CAF}"/>
                </a:ext>
              </a:extLst>
            </p:cNvPr>
            <p:cNvSpPr/>
            <p:nvPr/>
          </p:nvSpPr>
          <p:spPr>
            <a:xfrm>
              <a:off x="2471923" y="4083232"/>
              <a:ext cx="75734" cy="40092"/>
            </a:xfrm>
            <a:custGeom>
              <a:avLst/>
              <a:gdLst>
                <a:gd name="connsiteX0" fmla="*/ 50116 w 75734"/>
                <a:gd name="connsiteY0" fmla="*/ 21467 h 40092"/>
                <a:gd name="connsiteX1" fmla="*/ 75398 w 75734"/>
                <a:gd name="connsiteY1" fmla="*/ 34183 h 40092"/>
                <a:gd name="connsiteX2" fmla="*/ 59541 w 75734"/>
                <a:gd name="connsiteY2" fmla="*/ 40092 h 40092"/>
                <a:gd name="connsiteX3" fmla="*/ 19074 w 75734"/>
                <a:gd name="connsiteY3" fmla="*/ 14436 h 40092"/>
                <a:gd name="connsiteX4" fmla="*/ 0 w 75734"/>
                <a:gd name="connsiteY4" fmla="*/ 3590 h 40092"/>
                <a:gd name="connsiteX5" fmla="*/ 17877 w 75734"/>
                <a:gd name="connsiteY5" fmla="*/ 0 h 40092"/>
                <a:gd name="connsiteX6" fmla="*/ 49966 w 75734"/>
                <a:gd name="connsiteY6" fmla="*/ 21467 h 4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734" h="40092">
                  <a:moveTo>
                    <a:pt x="50116" y="21467"/>
                  </a:moveTo>
                  <a:cubicBezTo>
                    <a:pt x="57296" y="25357"/>
                    <a:pt x="72032" y="29770"/>
                    <a:pt x="75398" y="34183"/>
                  </a:cubicBezTo>
                  <a:cubicBezTo>
                    <a:pt x="78465" y="38222"/>
                    <a:pt x="59541" y="40092"/>
                    <a:pt x="59541" y="40092"/>
                  </a:cubicBezTo>
                  <a:cubicBezTo>
                    <a:pt x="31940" y="35530"/>
                    <a:pt x="34258" y="23936"/>
                    <a:pt x="19074" y="14436"/>
                  </a:cubicBezTo>
                  <a:cubicBezTo>
                    <a:pt x="12940" y="10621"/>
                    <a:pt x="5535" y="7330"/>
                    <a:pt x="0" y="3590"/>
                  </a:cubicBezTo>
                  <a:cubicBezTo>
                    <a:pt x="6208" y="2543"/>
                    <a:pt x="12192" y="1271"/>
                    <a:pt x="17877" y="0"/>
                  </a:cubicBezTo>
                  <a:cubicBezTo>
                    <a:pt x="28947" y="7181"/>
                    <a:pt x="37475" y="14661"/>
                    <a:pt x="49966" y="2146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58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8" name="Freeform: Shape 1717">
              <a:extLst>
                <a:ext uri="{FF2B5EF4-FFF2-40B4-BE49-F238E27FC236}">
                  <a16:creationId xmlns:a16="http://schemas.microsoft.com/office/drawing/2014/main" id="{44F295A1-FE30-C60A-C288-B32ABD2B28F7}"/>
                </a:ext>
              </a:extLst>
            </p:cNvPr>
            <p:cNvSpPr/>
            <p:nvPr/>
          </p:nvSpPr>
          <p:spPr>
            <a:xfrm>
              <a:off x="2452251" y="4088692"/>
              <a:ext cx="62778" cy="38723"/>
            </a:xfrm>
            <a:custGeom>
              <a:avLst/>
              <a:gdLst>
                <a:gd name="connsiteX0" fmla="*/ 25357 w 62778"/>
                <a:gd name="connsiteY0" fmla="*/ 7181 h 38723"/>
                <a:gd name="connsiteX1" fmla="*/ 58194 w 62778"/>
                <a:gd name="connsiteY1" fmla="*/ 31715 h 38723"/>
                <a:gd name="connsiteX2" fmla="*/ 55800 w 62778"/>
                <a:gd name="connsiteY2" fmla="*/ 38522 h 38723"/>
                <a:gd name="connsiteX3" fmla="*/ 24759 w 62778"/>
                <a:gd name="connsiteY3" fmla="*/ 23786 h 38723"/>
                <a:gd name="connsiteX4" fmla="*/ 7405 w 62778"/>
                <a:gd name="connsiteY4" fmla="*/ 7929 h 38723"/>
                <a:gd name="connsiteX5" fmla="*/ 0 w 62778"/>
                <a:gd name="connsiteY5" fmla="*/ 1047 h 38723"/>
                <a:gd name="connsiteX6" fmla="*/ 7929 w 62778"/>
                <a:gd name="connsiteY6" fmla="*/ 0 h 38723"/>
                <a:gd name="connsiteX7" fmla="*/ 25282 w 62778"/>
                <a:gd name="connsiteY7" fmla="*/ 7181 h 3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778" h="38723">
                  <a:moveTo>
                    <a:pt x="25357" y="7181"/>
                  </a:moveTo>
                  <a:cubicBezTo>
                    <a:pt x="37549" y="14661"/>
                    <a:pt x="58194" y="31715"/>
                    <a:pt x="58194" y="31715"/>
                  </a:cubicBezTo>
                  <a:cubicBezTo>
                    <a:pt x="63879" y="35904"/>
                    <a:pt x="65524" y="39644"/>
                    <a:pt x="55800" y="38522"/>
                  </a:cubicBezTo>
                  <a:cubicBezTo>
                    <a:pt x="44057" y="37101"/>
                    <a:pt x="32089" y="27975"/>
                    <a:pt x="24759" y="23786"/>
                  </a:cubicBezTo>
                  <a:cubicBezTo>
                    <a:pt x="10098" y="15409"/>
                    <a:pt x="13314" y="15558"/>
                    <a:pt x="7405" y="7929"/>
                  </a:cubicBezTo>
                  <a:cubicBezTo>
                    <a:pt x="5760" y="5760"/>
                    <a:pt x="2618" y="3366"/>
                    <a:pt x="0" y="1047"/>
                  </a:cubicBezTo>
                  <a:cubicBezTo>
                    <a:pt x="2693" y="748"/>
                    <a:pt x="5311" y="299"/>
                    <a:pt x="7929" y="0"/>
                  </a:cubicBezTo>
                  <a:cubicBezTo>
                    <a:pt x="13763" y="2169"/>
                    <a:pt x="20271" y="4189"/>
                    <a:pt x="25282" y="718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242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9" name="Freeform: Shape 1718">
              <a:extLst>
                <a:ext uri="{FF2B5EF4-FFF2-40B4-BE49-F238E27FC236}">
                  <a16:creationId xmlns:a16="http://schemas.microsoft.com/office/drawing/2014/main" id="{0D0F691D-2AB6-19F6-739D-0DA61611E4CB}"/>
                </a:ext>
              </a:extLst>
            </p:cNvPr>
            <p:cNvSpPr/>
            <p:nvPr/>
          </p:nvSpPr>
          <p:spPr>
            <a:xfrm>
              <a:off x="2423827" y="4090637"/>
              <a:ext cx="69264" cy="40092"/>
            </a:xfrm>
            <a:custGeom>
              <a:avLst/>
              <a:gdLst>
                <a:gd name="connsiteX0" fmla="*/ 47423 w 69264"/>
                <a:gd name="connsiteY0" fmla="*/ 22739 h 40092"/>
                <a:gd name="connsiteX1" fmla="*/ 69190 w 69264"/>
                <a:gd name="connsiteY1" fmla="*/ 36128 h 40092"/>
                <a:gd name="connsiteX2" fmla="*/ 49293 w 69264"/>
                <a:gd name="connsiteY2" fmla="*/ 40093 h 40092"/>
                <a:gd name="connsiteX3" fmla="*/ 16980 w 69264"/>
                <a:gd name="connsiteY3" fmla="*/ 13987 h 40092"/>
                <a:gd name="connsiteX4" fmla="*/ 0 w 69264"/>
                <a:gd name="connsiteY4" fmla="*/ 1795 h 40092"/>
                <a:gd name="connsiteX5" fmla="*/ 20794 w 69264"/>
                <a:gd name="connsiteY5" fmla="*/ 0 h 40092"/>
                <a:gd name="connsiteX6" fmla="*/ 47423 w 69264"/>
                <a:gd name="connsiteY6" fmla="*/ 22814 h 4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264" h="40092">
                  <a:moveTo>
                    <a:pt x="47423" y="22739"/>
                  </a:moveTo>
                  <a:cubicBezTo>
                    <a:pt x="53482" y="26778"/>
                    <a:pt x="67469" y="31939"/>
                    <a:pt x="69190" y="36128"/>
                  </a:cubicBezTo>
                  <a:cubicBezTo>
                    <a:pt x="70686" y="39943"/>
                    <a:pt x="49293" y="40093"/>
                    <a:pt x="49293" y="40093"/>
                  </a:cubicBezTo>
                  <a:cubicBezTo>
                    <a:pt x="21393" y="33735"/>
                    <a:pt x="29097" y="23637"/>
                    <a:pt x="16980" y="13987"/>
                  </a:cubicBezTo>
                  <a:cubicBezTo>
                    <a:pt x="11594" y="9724"/>
                    <a:pt x="4264" y="5909"/>
                    <a:pt x="0" y="1795"/>
                  </a:cubicBezTo>
                  <a:cubicBezTo>
                    <a:pt x="7181" y="1346"/>
                    <a:pt x="14062" y="748"/>
                    <a:pt x="20794" y="0"/>
                  </a:cubicBezTo>
                  <a:cubicBezTo>
                    <a:pt x="30369" y="7704"/>
                    <a:pt x="36427" y="15409"/>
                    <a:pt x="47423" y="2281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289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0" name="Freeform: Shape 1719">
              <a:extLst>
                <a:ext uri="{FF2B5EF4-FFF2-40B4-BE49-F238E27FC236}">
                  <a16:creationId xmlns:a16="http://schemas.microsoft.com/office/drawing/2014/main" id="{5BFD52ED-D1CC-C6CB-5637-B3D5DD4EFE27}"/>
                </a:ext>
              </a:extLst>
            </p:cNvPr>
            <p:cNvSpPr/>
            <p:nvPr/>
          </p:nvSpPr>
          <p:spPr>
            <a:xfrm>
              <a:off x="2401537" y="4092956"/>
              <a:ext cx="52773" cy="39682"/>
            </a:xfrm>
            <a:custGeom>
              <a:avLst/>
              <a:gdLst>
                <a:gd name="connsiteX0" fmla="*/ 25432 w 52773"/>
                <a:gd name="connsiteY0" fmla="*/ 8826 h 39682"/>
                <a:gd name="connsiteX1" fmla="*/ 50041 w 52773"/>
                <a:gd name="connsiteY1" fmla="*/ 33361 h 39682"/>
                <a:gd name="connsiteX2" fmla="*/ 44431 w 52773"/>
                <a:gd name="connsiteY2" fmla="*/ 39195 h 39682"/>
                <a:gd name="connsiteX3" fmla="*/ 17428 w 52773"/>
                <a:gd name="connsiteY3" fmla="*/ 23562 h 39682"/>
                <a:gd name="connsiteX4" fmla="*/ 5685 w 52773"/>
                <a:gd name="connsiteY4" fmla="*/ 8004 h 39682"/>
                <a:gd name="connsiteX5" fmla="*/ 0 w 52773"/>
                <a:gd name="connsiteY5" fmla="*/ 299 h 39682"/>
                <a:gd name="connsiteX6" fmla="*/ 7854 w 52773"/>
                <a:gd name="connsiteY6" fmla="*/ 0 h 39682"/>
                <a:gd name="connsiteX7" fmla="*/ 25282 w 52773"/>
                <a:gd name="connsiteY7" fmla="*/ 8752 h 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773" h="39682">
                  <a:moveTo>
                    <a:pt x="25432" y="8826"/>
                  </a:moveTo>
                  <a:cubicBezTo>
                    <a:pt x="35380" y="16531"/>
                    <a:pt x="50041" y="33361"/>
                    <a:pt x="50041" y="33361"/>
                  </a:cubicBezTo>
                  <a:cubicBezTo>
                    <a:pt x="54304" y="37550"/>
                    <a:pt x="54379" y="40990"/>
                    <a:pt x="44431" y="39195"/>
                  </a:cubicBezTo>
                  <a:cubicBezTo>
                    <a:pt x="32388" y="37026"/>
                    <a:pt x="23562" y="27900"/>
                    <a:pt x="17428" y="23562"/>
                  </a:cubicBezTo>
                  <a:cubicBezTo>
                    <a:pt x="5311" y="14885"/>
                    <a:pt x="8677" y="15334"/>
                    <a:pt x="5685" y="8004"/>
                  </a:cubicBezTo>
                  <a:cubicBezTo>
                    <a:pt x="4712" y="5610"/>
                    <a:pt x="1870" y="2917"/>
                    <a:pt x="0" y="299"/>
                  </a:cubicBezTo>
                  <a:cubicBezTo>
                    <a:pt x="2693" y="299"/>
                    <a:pt x="5311" y="150"/>
                    <a:pt x="7854" y="0"/>
                  </a:cubicBezTo>
                  <a:cubicBezTo>
                    <a:pt x="13539" y="2768"/>
                    <a:pt x="20794" y="5236"/>
                    <a:pt x="25282" y="875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87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1" name="Freeform: Shape 1720">
              <a:extLst>
                <a:ext uri="{FF2B5EF4-FFF2-40B4-BE49-F238E27FC236}">
                  <a16:creationId xmlns:a16="http://schemas.microsoft.com/office/drawing/2014/main" id="{CE7571A9-A85E-A59F-DAE5-83323BA2AD9E}"/>
                </a:ext>
              </a:extLst>
            </p:cNvPr>
            <p:cNvSpPr/>
            <p:nvPr/>
          </p:nvSpPr>
          <p:spPr>
            <a:xfrm>
              <a:off x="2369972" y="4093405"/>
              <a:ext cx="60139" cy="40103"/>
            </a:xfrm>
            <a:custGeom>
              <a:avLst/>
              <a:gdLst>
                <a:gd name="connsiteX0" fmla="*/ 42636 w 60139"/>
                <a:gd name="connsiteY0" fmla="*/ 24160 h 40103"/>
                <a:gd name="connsiteX1" fmla="*/ 60139 w 60139"/>
                <a:gd name="connsiteY1" fmla="*/ 37849 h 40103"/>
                <a:gd name="connsiteX2" fmla="*/ 36876 w 60139"/>
                <a:gd name="connsiteY2" fmla="*/ 39719 h 40103"/>
                <a:gd name="connsiteX3" fmla="*/ 13688 w 60139"/>
                <a:gd name="connsiteY3" fmla="*/ 13763 h 40103"/>
                <a:gd name="connsiteX4" fmla="*/ 0 w 60139"/>
                <a:gd name="connsiteY4" fmla="*/ 0 h 40103"/>
                <a:gd name="connsiteX5" fmla="*/ 22515 w 60139"/>
                <a:gd name="connsiteY5" fmla="*/ 0 h 40103"/>
                <a:gd name="connsiteX6" fmla="*/ 42710 w 60139"/>
                <a:gd name="connsiteY6" fmla="*/ 24011 h 4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139" h="40103">
                  <a:moveTo>
                    <a:pt x="42636" y="24160"/>
                  </a:moveTo>
                  <a:cubicBezTo>
                    <a:pt x="47348" y="28274"/>
                    <a:pt x="60214" y="34034"/>
                    <a:pt x="60139" y="37849"/>
                  </a:cubicBezTo>
                  <a:cubicBezTo>
                    <a:pt x="60064" y="41364"/>
                    <a:pt x="36876" y="39719"/>
                    <a:pt x="36876" y="39719"/>
                  </a:cubicBezTo>
                  <a:cubicBezTo>
                    <a:pt x="9724" y="31790"/>
                    <a:pt x="22515" y="23412"/>
                    <a:pt x="13688" y="13763"/>
                  </a:cubicBezTo>
                  <a:cubicBezTo>
                    <a:pt x="9350" y="9051"/>
                    <a:pt x="2094" y="4563"/>
                    <a:pt x="0" y="0"/>
                  </a:cubicBezTo>
                  <a:cubicBezTo>
                    <a:pt x="7704" y="150"/>
                    <a:pt x="15184" y="150"/>
                    <a:pt x="22515" y="0"/>
                  </a:cubicBezTo>
                  <a:cubicBezTo>
                    <a:pt x="30593" y="8153"/>
                    <a:pt x="33435" y="16007"/>
                    <a:pt x="42710" y="2401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682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2" name="Freeform: Shape 1721">
              <a:extLst>
                <a:ext uri="{FF2B5EF4-FFF2-40B4-BE49-F238E27FC236}">
                  <a16:creationId xmlns:a16="http://schemas.microsoft.com/office/drawing/2014/main" id="{BC2BCD45-D27A-7A0B-A406-F477EB72C1C8}"/>
                </a:ext>
              </a:extLst>
            </p:cNvPr>
            <p:cNvSpPr/>
            <p:nvPr/>
          </p:nvSpPr>
          <p:spPr>
            <a:xfrm>
              <a:off x="2345961" y="4092582"/>
              <a:ext cx="40753" cy="40527"/>
            </a:xfrm>
            <a:custGeom>
              <a:avLst/>
              <a:gdLst>
                <a:gd name="connsiteX0" fmla="*/ 6807 w 40753"/>
                <a:gd name="connsiteY0" fmla="*/ 299 h 40527"/>
                <a:gd name="connsiteX1" fmla="*/ 23936 w 40753"/>
                <a:gd name="connsiteY1" fmla="*/ 10996 h 40527"/>
                <a:gd name="connsiteX2" fmla="*/ 39569 w 40753"/>
                <a:gd name="connsiteY2" fmla="*/ 34931 h 40527"/>
                <a:gd name="connsiteX3" fmla="*/ 30892 w 40753"/>
                <a:gd name="connsiteY3" fmla="*/ 39644 h 40527"/>
                <a:gd name="connsiteX4" fmla="*/ 8901 w 40753"/>
                <a:gd name="connsiteY4" fmla="*/ 23487 h 40527"/>
                <a:gd name="connsiteX5" fmla="*/ 3142 w 40753"/>
                <a:gd name="connsiteY5" fmla="*/ 8677 h 40527"/>
                <a:gd name="connsiteX6" fmla="*/ 0 w 40753"/>
                <a:gd name="connsiteY6" fmla="*/ 0 h 40527"/>
                <a:gd name="connsiteX7" fmla="*/ 3216 w 40753"/>
                <a:gd name="connsiteY7" fmla="*/ 224 h 40527"/>
                <a:gd name="connsiteX8" fmla="*/ 6807 w 40753"/>
                <a:gd name="connsiteY8" fmla="*/ 299 h 4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53" h="40527">
                  <a:moveTo>
                    <a:pt x="6807" y="299"/>
                  </a:moveTo>
                  <a:cubicBezTo>
                    <a:pt x="11594" y="3815"/>
                    <a:pt x="20121" y="6956"/>
                    <a:pt x="23936" y="10996"/>
                  </a:cubicBezTo>
                  <a:cubicBezTo>
                    <a:pt x="31266" y="18625"/>
                    <a:pt x="39569" y="34931"/>
                    <a:pt x="39569" y="34931"/>
                  </a:cubicBezTo>
                  <a:cubicBezTo>
                    <a:pt x="42262" y="39045"/>
                    <a:pt x="40766" y="42112"/>
                    <a:pt x="30892" y="39644"/>
                  </a:cubicBezTo>
                  <a:cubicBezTo>
                    <a:pt x="18924" y="36727"/>
                    <a:pt x="13464" y="27900"/>
                    <a:pt x="8901" y="23487"/>
                  </a:cubicBezTo>
                  <a:cubicBezTo>
                    <a:pt x="-299" y="14810"/>
                    <a:pt x="3142" y="15409"/>
                    <a:pt x="3142" y="8677"/>
                  </a:cubicBezTo>
                  <a:cubicBezTo>
                    <a:pt x="3142" y="6059"/>
                    <a:pt x="598" y="2842"/>
                    <a:pt x="0" y="0"/>
                  </a:cubicBezTo>
                  <a:cubicBezTo>
                    <a:pt x="1047" y="0"/>
                    <a:pt x="2169" y="150"/>
                    <a:pt x="3216" y="224"/>
                  </a:cubicBezTo>
                  <a:cubicBezTo>
                    <a:pt x="4413" y="224"/>
                    <a:pt x="5535" y="224"/>
                    <a:pt x="6807" y="29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188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3" name="Freeform: Shape 1722">
              <a:extLst>
                <a:ext uri="{FF2B5EF4-FFF2-40B4-BE49-F238E27FC236}">
                  <a16:creationId xmlns:a16="http://schemas.microsoft.com/office/drawing/2014/main" id="{B2B96E3E-1636-8592-81CF-8B2E09D45402}"/>
                </a:ext>
              </a:extLst>
            </p:cNvPr>
            <p:cNvSpPr/>
            <p:nvPr/>
          </p:nvSpPr>
          <p:spPr>
            <a:xfrm>
              <a:off x="2312226" y="4090338"/>
              <a:ext cx="48063" cy="39057"/>
            </a:xfrm>
            <a:custGeom>
              <a:avLst/>
              <a:gdLst>
                <a:gd name="connsiteX0" fmla="*/ 35156 w 48063"/>
                <a:gd name="connsiteY0" fmla="*/ 24011 h 39057"/>
                <a:gd name="connsiteX1" fmla="*/ 47872 w 48063"/>
                <a:gd name="connsiteY1" fmla="*/ 37699 h 39057"/>
                <a:gd name="connsiteX2" fmla="*/ 22141 w 48063"/>
                <a:gd name="connsiteY2" fmla="*/ 37550 h 39057"/>
                <a:gd name="connsiteX3" fmla="*/ 8677 w 48063"/>
                <a:gd name="connsiteY3" fmla="*/ 12417 h 39057"/>
                <a:gd name="connsiteX4" fmla="*/ 0 w 48063"/>
                <a:gd name="connsiteY4" fmla="*/ 0 h 39057"/>
                <a:gd name="connsiteX5" fmla="*/ 24534 w 48063"/>
                <a:gd name="connsiteY5" fmla="*/ 1720 h 39057"/>
                <a:gd name="connsiteX6" fmla="*/ 35231 w 48063"/>
                <a:gd name="connsiteY6" fmla="*/ 24011 h 3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3" h="39057">
                  <a:moveTo>
                    <a:pt x="35156" y="24011"/>
                  </a:moveTo>
                  <a:cubicBezTo>
                    <a:pt x="38372" y="28050"/>
                    <a:pt x="49667" y="34258"/>
                    <a:pt x="47872" y="37699"/>
                  </a:cubicBezTo>
                  <a:cubicBezTo>
                    <a:pt x="46226" y="40841"/>
                    <a:pt x="22141" y="37550"/>
                    <a:pt x="22141" y="37550"/>
                  </a:cubicBezTo>
                  <a:cubicBezTo>
                    <a:pt x="-3366" y="28349"/>
                    <a:pt x="13987" y="21767"/>
                    <a:pt x="8677" y="12417"/>
                  </a:cubicBezTo>
                  <a:cubicBezTo>
                    <a:pt x="6283" y="8153"/>
                    <a:pt x="1047" y="3964"/>
                    <a:pt x="0" y="0"/>
                  </a:cubicBezTo>
                  <a:cubicBezTo>
                    <a:pt x="8228" y="673"/>
                    <a:pt x="16381" y="1272"/>
                    <a:pt x="24534" y="1720"/>
                  </a:cubicBezTo>
                  <a:cubicBezTo>
                    <a:pt x="29097" y="9350"/>
                    <a:pt x="29022" y="16381"/>
                    <a:pt x="35231" y="2401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88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4" name="Freeform: Shape 1723">
              <a:extLst>
                <a:ext uri="{FF2B5EF4-FFF2-40B4-BE49-F238E27FC236}">
                  <a16:creationId xmlns:a16="http://schemas.microsoft.com/office/drawing/2014/main" id="{173A601F-769D-61C8-5BBA-06CC4CB3A9D3}"/>
                </a:ext>
              </a:extLst>
            </p:cNvPr>
            <p:cNvSpPr/>
            <p:nvPr/>
          </p:nvSpPr>
          <p:spPr>
            <a:xfrm>
              <a:off x="2282966" y="4087795"/>
              <a:ext cx="31354" cy="38271"/>
            </a:xfrm>
            <a:custGeom>
              <a:avLst/>
              <a:gdLst>
                <a:gd name="connsiteX0" fmla="*/ 24773 w 31354"/>
                <a:gd name="connsiteY0" fmla="*/ 10696 h 38271"/>
                <a:gd name="connsiteX1" fmla="*/ 31131 w 31354"/>
                <a:gd name="connsiteY1" fmla="*/ 33435 h 38271"/>
                <a:gd name="connsiteX2" fmla="*/ 19836 w 31354"/>
                <a:gd name="connsiteY2" fmla="*/ 37026 h 38271"/>
                <a:gd name="connsiteX3" fmla="*/ 3380 w 31354"/>
                <a:gd name="connsiteY3" fmla="*/ 20794 h 38271"/>
                <a:gd name="connsiteX4" fmla="*/ 3604 w 31354"/>
                <a:gd name="connsiteY4" fmla="*/ 6956 h 38271"/>
                <a:gd name="connsiteX5" fmla="*/ 3754 w 31354"/>
                <a:gd name="connsiteY5" fmla="*/ 0 h 38271"/>
                <a:gd name="connsiteX6" fmla="*/ 12431 w 31354"/>
                <a:gd name="connsiteY6" fmla="*/ 898 h 38271"/>
                <a:gd name="connsiteX7" fmla="*/ 24773 w 31354"/>
                <a:gd name="connsiteY7" fmla="*/ 10622 h 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54" h="38271">
                  <a:moveTo>
                    <a:pt x="24773" y="10696"/>
                  </a:moveTo>
                  <a:cubicBezTo>
                    <a:pt x="29335" y="18176"/>
                    <a:pt x="31131" y="33435"/>
                    <a:pt x="31131" y="33435"/>
                  </a:cubicBezTo>
                  <a:cubicBezTo>
                    <a:pt x="32252" y="37325"/>
                    <a:pt x="29261" y="39943"/>
                    <a:pt x="19836" y="37026"/>
                  </a:cubicBezTo>
                  <a:cubicBezTo>
                    <a:pt x="8391" y="33435"/>
                    <a:pt x="6447" y="25058"/>
                    <a:pt x="3380" y="20794"/>
                  </a:cubicBezTo>
                  <a:cubicBezTo>
                    <a:pt x="-2679" y="12267"/>
                    <a:pt x="687" y="13090"/>
                    <a:pt x="3604" y="6956"/>
                  </a:cubicBezTo>
                  <a:cubicBezTo>
                    <a:pt x="4502" y="4937"/>
                    <a:pt x="3604" y="2319"/>
                    <a:pt x="3754" y="0"/>
                  </a:cubicBezTo>
                  <a:cubicBezTo>
                    <a:pt x="6671" y="299"/>
                    <a:pt x="9513" y="599"/>
                    <a:pt x="12431" y="898"/>
                  </a:cubicBezTo>
                  <a:cubicBezTo>
                    <a:pt x="16395" y="4039"/>
                    <a:pt x="22678" y="7181"/>
                    <a:pt x="24773" y="1062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898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5" name="Freeform: Shape 1724">
              <a:extLst>
                <a:ext uri="{FF2B5EF4-FFF2-40B4-BE49-F238E27FC236}">
                  <a16:creationId xmlns:a16="http://schemas.microsoft.com/office/drawing/2014/main" id="{B4848A5D-E553-0F2B-066B-DA080D53E47F}"/>
                </a:ext>
              </a:extLst>
            </p:cNvPr>
            <p:cNvSpPr/>
            <p:nvPr/>
          </p:nvSpPr>
          <p:spPr>
            <a:xfrm>
              <a:off x="2247699" y="4083082"/>
              <a:ext cx="38881" cy="37464"/>
            </a:xfrm>
            <a:custGeom>
              <a:avLst/>
              <a:gdLst>
                <a:gd name="connsiteX0" fmla="*/ 30568 w 38881"/>
                <a:gd name="connsiteY0" fmla="*/ 23412 h 37464"/>
                <a:gd name="connsiteX1" fmla="*/ 38123 w 38881"/>
                <a:gd name="connsiteY1" fmla="*/ 36652 h 37464"/>
                <a:gd name="connsiteX2" fmla="*/ 10821 w 38881"/>
                <a:gd name="connsiteY2" fmla="*/ 34483 h 37464"/>
                <a:gd name="connsiteX3" fmla="*/ 7305 w 38881"/>
                <a:gd name="connsiteY3" fmla="*/ 10846 h 37464"/>
                <a:gd name="connsiteX4" fmla="*/ 3341 w 38881"/>
                <a:gd name="connsiteY4" fmla="*/ 0 h 37464"/>
                <a:gd name="connsiteX5" fmla="*/ 28923 w 38881"/>
                <a:gd name="connsiteY5" fmla="*/ 3516 h 37464"/>
                <a:gd name="connsiteX6" fmla="*/ 30568 w 38881"/>
                <a:gd name="connsiteY6" fmla="*/ 23412 h 3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1" h="37464">
                  <a:moveTo>
                    <a:pt x="30568" y="23412"/>
                  </a:moveTo>
                  <a:cubicBezTo>
                    <a:pt x="32289" y="27302"/>
                    <a:pt x="41564" y="33735"/>
                    <a:pt x="38123" y="36652"/>
                  </a:cubicBezTo>
                  <a:cubicBezTo>
                    <a:pt x="34981" y="39345"/>
                    <a:pt x="10821" y="34483"/>
                    <a:pt x="10821" y="34483"/>
                  </a:cubicBezTo>
                  <a:cubicBezTo>
                    <a:pt x="-12217" y="24235"/>
                    <a:pt x="8951" y="19672"/>
                    <a:pt x="7305" y="10846"/>
                  </a:cubicBezTo>
                  <a:cubicBezTo>
                    <a:pt x="6558" y="7181"/>
                    <a:pt x="3491" y="3366"/>
                    <a:pt x="3341" y="0"/>
                  </a:cubicBezTo>
                  <a:cubicBezTo>
                    <a:pt x="11868" y="1272"/>
                    <a:pt x="20395" y="2394"/>
                    <a:pt x="28923" y="3516"/>
                  </a:cubicBezTo>
                  <a:cubicBezTo>
                    <a:pt x="30119" y="10322"/>
                    <a:pt x="27501" y="16381"/>
                    <a:pt x="30568" y="234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264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6" name="Freeform: Shape 1725">
              <a:extLst>
                <a:ext uri="{FF2B5EF4-FFF2-40B4-BE49-F238E27FC236}">
                  <a16:creationId xmlns:a16="http://schemas.microsoft.com/office/drawing/2014/main" id="{D572F5AA-7264-5D0E-712D-97DECFCED884}"/>
                </a:ext>
              </a:extLst>
            </p:cNvPr>
            <p:cNvSpPr/>
            <p:nvPr/>
          </p:nvSpPr>
          <p:spPr>
            <a:xfrm>
              <a:off x="2214992" y="4078669"/>
              <a:ext cx="28328" cy="35411"/>
            </a:xfrm>
            <a:custGeom>
              <a:avLst/>
              <a:gdLst>
                <a:gd name="connsiteX0" fmla="*/ 27970 w 28328"/>
                <a:gd name="connsiteY0" fmla="*/ 10397 h 35411"/>
                <a:gd name="connsiteX1" fmla="*/ 25053 w 28328"/>
                <a:gd name="connsiteY1" fmla="*/ 31341 h 35411"/>
                <a:gd name="connsiteX2" fmla="*/ 11514 w 28328"/>
                <a:gd name="connsiteY2" fmla="*/ 33735 h 35411"/>
                <a:gd name="connsiteX3" fmla="*/ 1043 w 28328"/>
                <a:gd name="connsiteY3" fmla="*/ 17802 h 35411"/>
                <a:gd name="connsiteX4" fmla="*/ 7027 w 28328"/>
                <a:gd name="connsiteY4" fmla="*/ 5311 h 35411"/>
                <a:gd name="connsiteX5" fmla="*/ 9719 w 28328"/>
                <a:gd name="connsiteY5" fmla="*/ 0 h 35411"/>
                <a:gd name="connsiteX6" fmla="*/ 20191 w 28328"/>
                <a:gd name="connsiteY6" fmla="*/ 1795 h 35411"/>
                <a:gd name="connsiteX7" fmla="*/ 27970 w 28328"/>
                <a:gd name="connsiteY7" fmla="*/ 10322 h 3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28" h="35411">
                  <a:moveTo>
                    <a:pt x="27970" y="10397"/>
                  </a:moveTo>
                  <a:cubicBezTo>
                    <a:pt x="29616" y="17503"/>
                    <a:pt x="25053" y="31341"/>
                    <a:pt x="25053" y="31341"/>
                  </a:cubicBezTo>
                  <a:cubicBezTo>
                    <a:pt x="24530" y="34931"/>
                    <a:pt x="20266" y="37101"/>
                    <a:pt x="11514" y="33735"/>
                  </a:cubicBezTo>
                  <a:cubicBezTo>
                    <a:pt x="893" y="29621"/>
                    <a:pt x="2464" y="21916"/>
                    <a:pt x="1043" y="17802"/>
                  </a:cubicBezTo>
                  <a:cubicBezTo>
                    <a:pt x="-1800" y="9574"/>
                    <a:pt x="1491" y="10622"/>
                    <a:pt x="7027" y="5311"/>
                  </a:cubicBezTo>
                  <a:cubicBezTo>
                    <a:pt x="8597" y="3815"/>
                    <a:pt x="8971" y="1870"/>
                    <a:pt x="9719" y="0"/>
                  </a:cubicBezTo>
                  <a:cubicBezTo>
                    <a:pt x="13235" y="599"/>
                    <a:pt x="16676" y="1272"/>
                    <a:pt x="20191" y="1795"/>
                  </a:cubicBezTo>
                  <a:cubicBezTo>
                    <a:pt x="23183" y="4563"/>
                    <a:pt x="27297" y="7405"/>
                    <a:pt x="27970" y="1032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255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7" name="Freeform: Shape 1726">
              <a:extLst>
                <a:ext uri="{FF2B5EF4-FFF2-40B4-BE49-F238E27FC236}">
                  <a16:creationId xmlns:a16="http://schemas.microsoft.com/office/drawing/2014/main" id="{39C3D667-61B6-2EB5-CDF2-28CB5E45A010}"/>
                </a:ext>
              </a:extLst>
            </p:cNvPr>
            <p:cNvSpPr/>
            <p:nvPr/>
          </p:nvSpPr>
          <p:spPr>
            <a:xfrm>
              <a:off x="2175114" y="4071638"/>
              <a:ext cx="39424" cy="34867"/>
            </a:xfrm>
            <a:custGeom>
              <a:avLst/>
              <a:gdLst>
                <a:gd name="connsiteX0" fmla="*/ 33366 w 39424"/>
                <a:gd name="connsiteY0" fmla="*/ 21842 h 34867"/>
                <a:gd name="connsiteX1" fmla="*/ 35759 w 39424"/>
                <a:gd name="connsiteY1" fmla="*/ 34408 h 34867"/>
                <a:gd name="connsiteX2" fmla="*/ 7859 w 39424"/>
                <a:gd name="connsiteY2" fmla="*/ 30369 h 34867"/>
                <a:gd name="connsiteX3" fmla="*/ 13992 w 39424"/>
                <a:gd name="connsiteY3" fmla="*/ 8677 h 34867"/>
                <a:gd name="connsiteX4" fmla="*/ 13843 w 39424"/>
                <a:gd name="connsiteY4" fmla="*/ 0 h 34867"/>
                <a:gd name="connsiteX5" fmla="*/ 39424 w 39424"/>
                <a:gd name="connsiteY5" fmla="*/ 5161 h 34867"/>
                <a:gd name="connsiteX6" fmla="*/ 33291 w 39424"/>
                <a:gd name="connsiteY6" fmla="*/ 21842 h 3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424" h="34867">
                  <a:moveTo>
                    <a:pt x="33366" y="21842"/>
                  </a:moveTo>
                  <a:cubicBezTo>
                    <a:pt x="33515" y="25507"/>
                    <a:pt x="40621" y="32014"/>
                    <a:pt x="35759" y="34408"/>
                  </a:cubicBezTo>
                  <a:cubicBezTo>
                    <a:pt x="31271" y="36577"/>
                    <a:pt x="7859" y="30369"/>
                    <a:pt x="7859" y="30369"/>
                  </a:cubicBezTo>
                  <a:cubicBezTo>
                    <a:pt x="-12113" y="19298"/>
                    <a:pt x="12048" y="16830"/>
                    <a:pt x="13992" y="8677"/>
                  </a:cubicBezTo>
                  <a:cubicBezTo>
                    <a:pt x="14666" y="5834"/>
                    <a:pt x="13469" y="2768"/>
                    <a:pt x="13843" y="0"/>
                  </a:cubicBezTo>
                  <a:cubicBezTo>
                    <a:pt x="22295" y="1795"/>
                    <a:pt x="30822" y="3516"/>
                    <a:pt x="39424" y="5161"/>
                  </a:cubicBezTo>
                  <a:cubicBezTo>
                    <a:pt x="37479" y="10771"/>
                    <a:pt x="32992" y="15783"/>
                    <a:pt x="33291" y="2184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274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8" name="Freeform: Shape 1727">
              <a:extLst>
                <a:ext uri="{FF2B5EF4-FFF2-40B4-BE49-F238E27FC236}">
                  <a16:creationId xmlns:a16="http://schemas.microsoft.com/office/drawing/2014/main" id="{69E27AC8-8F8B-7AAC-3E99-976452934B20}"/>
                </a:ext>
              </a:extLst>
            </p:cNvPr>
            <p:cNvSpPr/>
            <p:nvPr/>
          </p:nvSpPr>
          <p:spPr>
            <a:xfrm>
              <a:off x="2145581" y="4065579"/>
              <a:ext cx="32828" cy="31436"/>
            </a:xfrm>
            <a:custGeom>
              <a:avLst/>
              <a:gdLst>
                <a:gd name="connsiteX0" fmla="*/ 32829 w 32828"/>
                <a:gd name="connsiteY0" fmla="*/ 9425 h 31436"/>
                <a:gd name="connsiteX1" fmla="*/ 21085 w 32828"/>
                <a:gd name="connsiteY1" fmla="*/ 28200 h 31436"/>
                <a:gd name="connsiteX2" fmla="*/ 5826 w 32828"/>
                <a:gd name="connsiteY2" fmla="*/ 29322 h 31436"/>
                <a:gd name="connsiteX3" fmla="*/ 1413 w 32828"/>
                <a:gd name="connsiteY3" fmla="*/ 14062 h 31436"/>
                <a:gd name="connsiteX4" fmla="*/ 12783 w 32828"/>
                <a:gd name="connsiteY4" fmla="*/ 3217 h 31436"/>
                <a:gd name="connsiteX5" fmla="*/ 16448 w 32828"/>
                <a:gd name="connsiteY5" fmla="*/ 0 h 31436"/>
                <a:gd name="connsiteX6" fmla="*/ 29613 w 32828"/>
                <a:gd name="connsiteY6" fmla="*/ 3142 h 31436"/>
                <a:gd name="connsiteX7" fmla="*/ 32754 w 32828"/>
                <a:gd name="connsiteY7" fmla="*/ 9425 h 3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28" h="31436">
                  <a:moveTo>
                    <a:pt x="32829" y="9425"/>
                  </a:moveTo>
                  <a:cubicBezTo>
                    <a:pt x="31632" y="15932"/>
                    <a:pt x="21085" y="28200"/>
                    <a:pt x="21085" y="28200"/>
                  </a:cubicBezTo>
                  <a:cubicBezTo>
                    <a:pt x="19066" y="31416"/>
                    <a:pt x="13605" y="32987"/>
                    <a:pt x="5826" y="29322"/>
                  </a:cubicBezTo>
                  <a:cubicBezTo>
                    <a:pt x="-3598" y="24759"/>
                    <a:pt x="1189" y="17877"/>
                    <a:pt x="1413" y="14062"/>
                  </a:cubicBezTo>
                  <a:cubicBezTo>
                    <a:pt x="1787" y="6358"/>
                    <a:pt x="4779" y="7555"/>
                    <a:pt x="12783" y="3217"/>
                  </a:cubicBezTo>
                  <a:cubicBezTo>
                    <a:pt x="14353" y="2319"/>
                    <a:pt x="15475" y="1122"/>
                    <a:pt x="16448" y="0"/>
                  </a:cubicBezTo>
                  <a:cubicBezTo>
                    <a:pt x="20861" y="1047"/>
                    <a:pt x="25199" y="2094"/>
                    <a:pt x="29613" y="3142"/>
                  </a:cubicBezTo>
                  <a:cubicBezTo>
                    <a:pt x="31333" y="5236"/>
                    <a:pt x="33053" y="7405"/>
                    <a:pt x="32754" y="942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062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9" name="Freeform: Shape 1728">
              <a:extLst>
                <a:ext uri="{FF2B5EF4-FFF2-40B4-BE49-F238E27FC236}">
                  <a16:creationId xmlns:a16="http://schemas.microsoft.com/office/drawing/2014/main" id="{C9581EA6-E559-155C-D2CB-FF6AF0BD8FC9}"/>
                </a:ext>
              </a:extLst>
            </p:cNvPr>
            <p:cNvSpPr/>
            <p:nvPr/>
          </p:nvSpPr>
          <p:spPr>
            <a:xfrm>
              <a:off x="2104294" y="4056454"/>
              <a:ext cx="47636" cy="31878"/>
            </a:xfrm>
            <a:custGeom>
              <a:avLst/>
              <a:gdLst>
                <a:gd name="connsiteX0" fmla="*/ 35519 w 47636"/>
                <a:gd name="connsiteY0" fmla="*/ 20046 h 31878"/>
                <a:gd name="connsiteX1" fmla="*/ 32901 w 47636"/>
                <a:gd name="connsiteY1" fmla="*/ 31640 h 31878"/>
                <a:gd name="connsiteX2" fmla="*/ 5300 w 47636"/>
                <a:gd name="connsiteY2" fmla="*/ 25881 h 31878"/>
                <a:gd name="connsiteX3" fmla="*/ 20560 w 47636"/>
                <a:gd name="connsiteY3" fmla="*/ 6582 h 31878"/>
                <a:gd name="connsiteX4" fmla="*/ 23252 w 47636"/>
                <a:gd name="connsiteY4" fmla="*/ 0 h 31878"/>
                <a:gd name="connsiteX5" fmla="*/ 47637 w 47636"/>
                <a:gd name="connsiteY5" fmla="*/ 6582 h 31878"/>
                <a:gd name="connsiteX6" fmla="*/ 35594 w 47636"/>
                <a:gd name="connsiteY6" fmla="*/ 20046 h 3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36" h="31878">
                  <a:moveTo>
                    <a:pt x="35519" y="20046"/>
                  </a:moveTo>
                  <a:cubicBezTo>
                    <a:pt x="34173" y="23412"/>
                    <a:pt x="38960" y="29845"/>
                    <a:pt x="32901" y="31640"/>
                  </a:cubicBezTo>
                  <a:cubicBezTo>
                    <a:pt x="27291" y="33286"/>
                    <a:pt x="5300" y="25881"/>
                    <a:pt x="5300" y="25881"/>
                  </a:cubicBezTo>
                  <a:cubicBezTo>
                    <a:pt x="-11081" y="14287"/>
                    <a:pt x="15249" y="13838"/>
                    <a:pt x="20560" y="6582"/>
                  </a:cubicBezTo>
                  <a:cubicBezTo>
                    <a:pt x="22056" y="4488"/>
                    <a:pt x="22355" y="2169"/>
                    <a:pt x="23252" y="0"/>
                  </a:cubicBezTo>
                  <a:cubicBezTo>
                    <a:pt x="31331" y="2244"/>
                    <a:pt x="39409" y="4488"/>
                    <a:pt x="47637" y="6582"/>
                  </a:cubicBezTo>
                  <a:cubicBezTo>
                    <a:pt x="43299" y="10996"/>
                    <a:pt x="37539" y="14960"/>
                    <a:pt x="35594" y="2004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516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0" name="Freeform: Shape 1729">
              <a:extLst>
                <a:ext uri="{FF2B5EF4-FFF2-40B4-BE49-F238E27FC236}">
                  <a16:creationId xmlns:a16="http://schemas.microsoft.com/office/drawing/2014/main" id="{C598B371-1674-C2B1-9E48-BCDC6CC8569A}"/>
                </a:ext>
              </a:extLst>
            </p:cNvPr>
            <p:cNvSpPr/>
            <p:nvPr/>
          </p:nvSpPr>
          <p:spPr>
            <a:xfrm>
              <a:off x="2075973" y="4048600"/>
              <a:ext cx="40266" cy="27473"/>
            </a:xfrm>
            <a:custGeom>
              <a:avLst/>
              <a:gdLst>
                <a:gd name="connsiteX0" fmla="*/ 39830 w 40266"/>
                <a:gd name="connsiteY0" fmla="*/ 8751 h 27473"/>
                <a:gd name="connsiteX1" fmla="*/ 19933 w 40266"/>
                <a:gd name="connsiteY1" fmla="*/ 24983 h 27473"/>
                <a:gd name="connsiteX2" fmla="*/ 3552 w 40266"/>
                <a:gd name="connsiteY2" fmla="*/ 24833 h 27473"/>
                <a:gd name="connsiteX3" fmla="*/ 5048 w 40266"/>
                <a:gd name="connsiteY3" fmla="*/ 10621 h 27473"/>
                <a:gd name="connsiteX4" fmla="*/ 21280 w 40266"/>
                <a:gd name="connsiteY4" fmla="*/ 1571 h 27473"/>
                <a:gd name="connsiteX5" fmla="*/ 24721 w 40266"/>
                <a:gd name="connsiteY5" fmla="*/ 0 h 27473"/>
                <a:gd name="connsiteX6" fmla="*/ 39755 w 40266"/>
                <a:gd name="connsiteY6" fmla="*/ 4638 h 27473"/>
                <a:gd name="connsiteX7" fmla="*/ 39755 w 40266"/>
                <a:gd name="connsiteY7" fmla="*/ 8826 h 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66" h="27473">
                  <a:moveTo>
                    <a:pt x="39830" y="8751"/>
                  </a:moveTo>
                  <a:cubicBezTo>
                    <a:pt x="36015" y="14586"/>
                    <a:pt x="19933" y="24983"/>
                    <a:pt x="19933" y="24983"/>
                  </a:cubicBezTo>
                  <a:cubicBezTo>
                    <a:pt x="16493" y="27751"/>
                    <a:pt x="10209" y="28873"/>
                    <a:pt x="3552" y="24833"/>
                  </a:cubicBezTo>
                  <a:cubicBezTo>
                    <a:pt x="-4451" y="19971"/>
                    <a:pt x="3328" y="14062"/>
                    <a:pt x="5048" y="10621"/>
                  </a:cubicBezTo>
                  <a:cubicBezTo>
                    <a:pt x="8489" y="3665"/>
                    <a:pt x="11182" y="4937"/>
                    <a:pt x="21280" y="1571"/>
                  </a:cubicBezTo>
                  <a:cubicBezTo>
                    <a:pt x="22551" y="1122"/>
                    <a:pt x="23673" y="598"/>
                    <a:pt x="24721" y="0"/>
                  </a:cubicBezTo>
                  <a:cubicBezTo>
                    <a:pt x="29732" y="1571"/>
                    <a:pt x="34669" y="3141"/>
                    <a:pt x="39755" y="4638"/>
                  </a:cubicBezTo>
                  <a:cubicBezTo>
                    <a:pt x="40279" y="6134"/>
                    <a:pt x="40578" y="7555"/>
                    <a:pt x="39755" y="882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013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1" name="Freeform: Shape 1730">
              <a:extLst>
                <a:ext uri="{FF2B5EF4-FFF2-40B4-BE49-F238E27FC236}">
                  <a16:creationId xmlns:a16="http://schemas.microsoft.com/office/drawing/2014/main" id="{90BCEF6C-B9C3-5640-DEBB-DE8109EB454C}"/>
                </a:ext>
              </a:extLst>
            </p:cNvPr>
            <p:cNvSpPr/>
            <p:nvPr/>
          </p:nvSpPr>
          <p:spPr>
            <a:xfrm>
              <a:off x="2038557" y="4038053"/>
              <a:ext cx="53235" cy="28451"/>
            </a:xfrm>
            <a:custGeom>
              <a:avLst/>
              <a:gdLst>
                <a:gd name="connsiteX0" fmla="*/ 26681 w 53235"/>
                <a:gd name="connsiteY0" fmla="*/ 4563 h 28451"/>
                <a:gd name="connsiteX1" fmla="*/ 30945 w 53235"/>
                <a:gd name="connsiteY1" fmla="*/ 0 h 28451"/>
                <a:gd name="connsiteX2" fmla="*/ 53235 w 53235"/>
                <a:gd name="connsiteY2" fmla="*/ 7629 h 28451"/>
                <a:gd name="connsiteX3" fmla="*/ 37004 w 53235"/>
                <a:gd name="connsiteY3" fmla="*/ 17952 h 28451"/>
                <a:gd name="connsiteX4" fmla="*/ 29599 w 53235"/>
                <a:gd name="connsiteY4" fmla="*/ 28349 h 28451"/>
                <a:gd name="connsiteX5" fmla="*/ 3194 w 53235"/>
                <a:gd name="connsiteY5" fmla="*/ 21019 h 28451"/>
                <a:gd name="connsiteX6" fmla="*/ 26681 w 53235"/>
                <a:gd name="connsiteY6" fmla="*/ 4563 h 2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235" h="28451">
                  <a:moveTo>
                    <a:pt x="26681" y="4563"/>
                  </a:moveTo>
                  <a:cubicBezTo>
                    <a:pt x="28551" y="3142"/>
                    <a:pt x="29748" y="1571"/>
                    <a:pt x="30945" y="0"/>
                  </a:cubicBezTo>
                  <a:cubicBezTo>
                    <a:pt x="38275" y="2618"/>
                    <a:pt x="45681" y="5161"/>
                    <a:pt x="53235" y="7629"/>
                  </a:cubicBezTo>
                  <a:cubicBezTo>
                    <a:pt x="47326" y="10921"/>
                    <a:pt x="40744" y="13913"/>
                    <a:pt x="37004" y="17952"/>
                  </a:cubicBezTo>
                  <a:cubicBezTo>
                    <a:pt x="34311" y="20869"/>
                    <a:pt x="36705" y="27152"/>
                    <a:pt x="29599" y="28349"/>
                  </a:cubicBezTo>
                  <a:cubicBezTo>
                    <a:pt x="23091" y="29471"/>
                    <a:pt x="3194" y="21019"/>
                    <a:pt x="3194" y="21019"/>
                  </a:cubicBezTo>
                  <a:cubicBezTo>
                    <a:pt x="-9297" y="9126"/>
                    <a:pt x="18304" y="10771"/>
                    <a:pt x="26681" y="456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381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2" name="Freeform: Shape 1731">
              <a:extLst>
                <a:ext uri="{FF2B5EF4-FFF2-40B4-BE49-F238E27FC236}">
                  <a16:creationId xmlns:a16="http://schemas.microsoft.com/office/drawing/2014/main" id="{8611EED0-9F53-05C6-E72A-6396DB53318A}"/>
                </a:ext>
              </a:extLst>
            </p:cNvPr>
            <p:cNvSpPr/>
            <p:nvPr/>
          </p:nvSpPr>
          <p:spPr>
            <a:xfrm>
              <a:off x="2012089" y="4028180"/>
              <a:ext cx="47464" cy="23517"/>
            </a:xfrm>
            <a:custGeom>
              <a:avLst/>
              <a:gdLst>
                <a:gd name="connsiteX0" fmla="*/ 29512 w 47464"/>
                <a:gd name="connsiteY0" fmla="*/ 449 h 23517"/>
                <a:gd name="connsiteX1" fmla="*/ 31382 w 47464"/>
                <a:gd name="connsiteY1" fmla="*/ 0 h 23517"/>
                <a:gd name="connsiteX2" fmla="*/ 47464 w 47464"/>
                <a:gd name="connsiteY2" fmla="*/ 6208 h 23517"/>
                <a:gd name="connsiteX3" fmla="*/ 45968 w 47464"/>
                <a:gd name="connsiteY3" fmla="*/ 8452 h 23517"/>
                <a:gd name="connsiteX4" fmla="*/ 18966 w 47464"/>
                <a:gd name="connsiteY4" fmla="*/ 21767 h 23517"/>
                <a:gd name="connsiteX5" fmla="*/ 2061 w 47464"/>
                <a:gd name="connsiteY5" fmla="*/ 20420 h 23517"/>
                <a:gd name="connsiteX6" fmla="*/ 9167 w 47464"/>
                <a:gd name="connsiteY6" fmla="*/ 7480 h 23517"/>
                <a:gd name="connsiteX7" fmla="*/ 29512 w 47464"/>
                <a:gd name="connsiteY7" fmla="*/ 449 h 2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64" h="23517">
                  <a:moveTo>
                    <a:pt x="29512" y="449"/>
                  </a:moveTo>
                  <a:cubicBezTo>
                    <a:pt x="30186" y="299"/>
                    <a:pt x="30784" y="150"/>
                    <a:pt x="31382" y="0"/>
                  </a:cubicBezTo>
                  <a:cubicBezTo>
                    <a:pt x="36693" y="2094"/>
                    <a:pt x="42004" y="4114"/>
                    <a:pt x="47464" y="6208"/>
                  </a:cubicBezTo>
                  <a:cubicBezTo>
                    <a:pt x="47240" y="7031"/>
                    <a:pt x="46866" y="7779"/>
                    <a:pt x="45968" y="8452"/>
                  </a:cubicBezTo>
                  <a:cubicBezTo>
                    <a:pt x="39685" y="13539"/>
                    <a:pt x="18966" y="21767"/>
                    <a:pt x="18966" y="21767"/>
                  </a:cubicBezTo>
                  <a:cubicBezTo>
                    <a:pt x="14253" y="24085"/>
                    <a:pt x="7297" y="24534"/>
                    <a:pt x="2061" y="20420"/>
                  </a:cubicBezTo>
                  <a:cubicBezTo>
                    <a:pt x="-4372" y="15409"/>
                    <a:pt x="6025" y="10547"/>
                    <a:pt x="9167" y="7480"/>
                  </a:cubicBezTo>
                  <a:cubicBezTo>
                    <a:pt x="15450" y="1347"/>
                    <a:pt x="17694" y="2768"/>
                    <a:pt x="29512" y="44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349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3" name="Freeform: Shape 1732">
              <a:extLst>
                <a:ext uri="{FF2B5EF4-FFF2-40B4-BE49-F238E27FC236}">
                  <a16:creationId xmlns:a16="http://schemas.microsoft.com/office/drawing/2014/main" id="{97D230F3-FB82-557D-90D0-1AF99033704A}"/>
                </a:ext>
              </a:extLst>
            </p:cNvPr>
            <p:cNvSpPr/>
            <p:nvPr/>
          </p:nvSpPr>
          <p:spPr>
            <a:xfrm>
              <a:off x="1978574" y="4016436"/>
              <a:ext cx="56669" cy="25004"/>
            </a:xfrm>
            <a:custGeom>
              <a:avLst/>
              <a:gdLst>
                <a:gd name="connsiteX0" fmla="*/ 32060 w 56669"/>
                <a:gd name="connsiteY0" fmla="*/ 2917 h 25004"/>
                <a:gd name="connsiteX1" fmla="*/ 36922 w 56669"/>
                <a:gd name="connsiteY1" fmla="*/ 0 h 25004"/>
                <a:gd name="connsiteX2" fmla="*/ 56669 w 56669"/>
                <a:gd name="connsiteY2" fmla="*/ 8452 h 25004"/>
                <a:gd name="connsiteX3" fmla="*/ 37745 w 56669"/>
                <a:gd name="connsiteY3" fmla="*/ 16007 h 25004"/>
                <a:gd name="connsiteX4" fmla="*/ 26076 w 56669"/>
                <a:gd name="connsiteY4" fmla="*/ 24983 h 25004"/>
                <a:gd name="connsiteX5" fmla="*/ 1542 w 56669"/>
                <a:gd name="connsiteY5" fmla="*/ 16231 h 25004"/>
                <a:gd name="connsiteX6" fmla="*/ 32135 w 56669"/>
                <a:gd name="connsiteY6" fmla="*/ 2917 h 2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69" h="25004">
                  <a:moveTo>
                    <a:pt x="32060" y="2917"/>
                  </a:moveTo>
                  <a:cubicBezTo>
                    <a:pt x="34005" y="2020"/>
                    <a:pt x="35426" y="972"/>
                    <a:pt x="36922" y="0"/>
                  </a:cubicBezTo>
                  <a:cubicBezTo>
                    <a:pt x="43355" y="2842"/>
                    <a:pt x="49937" y="5685"/>
                    <a:pt x="56669" y="8452"/>
                  </a:cubicBezTo>
                  <a:cubicBezTo>
                    <a:pt x="49863" y="10771"/>
                    <a:pt x="42682" y="12865"/>
                    <a:pt x="37745" y="16007"/>
                  </a:cubicBezTo>
                  <a:cubicBezTo>
                    <a:pt x="33856" y="18475"/>
                    <a:pt x="33856" y="24384"/>
                    <a:pt x="26076" y="24983"/>
                  </a:cubicBezTo>
                  <a:cubicBezTo>
                    <a:pt x="18896" y="25506"/>
                    <a:pt x="1542" y="16231"/>
                    <a:pt x="1542" y="16231"/>
                  </a:cubicBezTo>
                  <a:cubicBezTo>
                    <a:pt x="-6835" y="4413"/>
                    <a:pt x="21140" y="7929"/>
                    <a:pt x="32135" y="291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322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4" name="Freeform: Shape 1733">
              <a:extLst>
                <a:ext uri="{FF2B5EF4-FFF2-40B4-BE49-F238E27FC236}">
                  <a16:creationId xmlns:a16="http://schemas.microsoft.com/office/drawing/2014/main" id="{CD429D65-3035-43C9-697D-60D95BECD28E}"/>
                </a:ext>
              </a:extLst>
            </p:cNvPr>
            <p:cNvSpPr/>
            <p:nvPr/>
          </p:nvSpPr>
          <p:spPr>
            <a:xfrm>
              <a:off x="1954313" y="4004842"/>
              <a:ext cx="52432" cy="19851"/>
            </a:xfrm>
            <a:custGeom>
              <a:avLst/>
              <a:gdLst>
                <a:gd name="connsiteX0" fmla="*/ 13313 w 52432"/>
                <a:gd name="connsiteY0" fmla="*/ 4862 h 19851"/>
                <a:gd name="connsiteX1" fmla="*/ 36650 w 52432"/>
                <a:gd name="connsiteY1" fmla="*/ 0 h 19851"/>
                <a:gd name="connsiteX2" fmla="*/ 52433 w 52432"/>
                <a:gd name="connsiteY2" fmla="*/ 7629 h 19851"/>
                <a:gd name="connsiteX3" fmla="*/ 51012 w 52432"/>
                <a:gd name="connsiteY3" fmla="*/ 8602 h 19851"/>
                <a:gd name="connsiteX4" fmla="*/ 18025 w 52432"/>
                <a:gd name="connsiteY4" fmla="*/ 18775 h 19851"/>
                <a:gd name="connsiteX5" fmla="*/ 1045 w 52432"/>
                <a:gd name="connsiteY5" fmla="*/ 16232 h 19851"/>
                <a:gd name="connsiteX6" fmla="*/ 13238 w 52432"/>
                <a:gd name="connsiteY6" fmla="*/ 4862 h 1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432" h="19851">
                  <a:moveTo>
                    <a:pt x="13313" y="4862"/>
                  </a:moveTo>
                  <a:cubicBezTo>
                    <a:pt x="21989" y="-224"/>
                    <a:pt x="23859" y="1122"/>
                    <a:pt x="36650" y="0"/>
                  </a:cubicBezTo>
                  <a:cubicBezTo>
                    <a:pt x="41811" y="2618"/>
                    <a:pt x="47047" y="5161"/>
                    <a:pt x="52433" y="7629"/>
                  </a:cubicBezTo>
                  <a:cubicBezTo>
                    <a:pt x="52059" y="7929"/>
                    <a:pt x="51610" y="8303"/>
                    <a:pt x="51012" y="8602"/>
                  </a:cubicBezTo>
                  <a:cubicBezTo>
                    <a:pt x="42559" y="12791"/>
                    <a:pt x="18025" y="18775"/>
                    <a:pt x="18025" y="18775"/>
                  </a:cubicBezTo>
                  <a:cubicBezTo>
                    <a:pt x="12340" y="20495"/>
                    <a:pt x="4935" y="20495"/>
                    <a:pt x="1045" y="16232"/>
                  </a:cubicBezTo>
                  <a:cubicBezTo>
                    <a:pt x="-3667" y="11145"/>
                    <a:pt x="8825" y="7405"/>
                    <a:pt x="13238" y="486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09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5" name="Freeform: Shape 1734">
              <a:extLst>
                <a:ext uri="{FF2B5EF4-FFF2-40B4-BE49-F238E27FC236}">
                  <a16:creationId xmlns:a16="http://schemas.microsoft.com/office/drawing/2014/main" id="{21775C65-9556-A4CE-C57E-D217CD0C30FE}"/>
                </a:ext>
              </a:extLst>
            </p:cNvPr>
            <p:cNvSpPr/>
            <p:nvPr/>
          </p:nvSpPr>
          <p:spPr>
            <a:xfrm>
              <a:off x="1925592" y="3992425"/>
              <a:ext cx="58863" cy="21767"/>
            </a:xfrm>
            <a:custGeom>
              <a:avLst/>
              <a:gdLst>
                <a:gd name="connsiteX0" fmla="*/ 36947 w 58863"/>
                <a:gd name="connsiteY0" fmla="*/ 1870 h 21767"/>
                <a:gd name="connsiteX1" fmla="*/ 42033 w 58863"/>
                <a:gd name="connsiteY1" fmla="*/ 0 h 21767"/>
                <a:gd name="connsiteX2" fmla="*/ 58863 w 58863"/>
                <a:gd name="connsiteY2" fmla="*/ 9126 h 21767"/>
                <a:gd name="connsiteX3" fmla="*/ 37920 w 58863"/>
                <a:gd name="connsiteY3" fmla="*/ 14362 h 21767"/>
                <a:gd name="connsiteX4" fmla="*/ 22511 w 58863"/>
                <a:gd name="connsiteY4" fmla="*/ 21767 h 21767"/>
                <a:gd name="connsiteX5" fmla="*/ 445 w 58863"/>
                <a:gd name="connsiteY5" fmla="*/ 11893 h 21767"/>
                <a:gd name="connsiteX6" fmla="*/ 36872 w 58863"/>
                <a:gd name="connsiteY6" fmla="*/ 1870 h 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863" h="21767">
                  <a:moveTo>
                    <a:pt x="36947" y="1870"/>
                  </a:moveTo>
                  <a:cubicBezTo>
                    <a:pt x="38817" y="1346"/>
                    <a:pt x="40463" y="673"/>
                    <a:pt x="42033" y="0"/>
                  </a:cubicBezTo>
                  <a:cubicBezTo>
                    <a:pt x="47494" y="3067"/>
                    <a:pt x="53104" y="6134"/>
                    <a:pt x="58863" y="9126"/>
                  </a:cubicBezTo>
                  <a:cubicBezTo>
                    <a:pt x="51383" y="10622"/>
                    <a:pt x="43829" y="11968"/>
                    <a:pt x="37920" y="14362"/>
                  </a:cubicBezTo>
                  <a:cubicBezTo>
                    <a:pt x="32983" y="16381"/>
                    <a:pt x="30814" y="21842"/>
                    <a:pt x="22511" y="21767"/>
                  </a:cubicBezTo>
                  <a:cubicBezTo>
                    <a:pt x="14956" y="21767"/>
                    <a:pt x="445" y="11893"/>
                    <a:pt x="445" y="11893"/>
                  </a:cubicBezTo>
                  <a:cubicBezTo>
                    <a:pt x="-3819" y="299"/>
                    <a:pt x="23633" y="5760"/>
                    <a:pt x="36872" y="187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60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6" name="Freeform: Shape 1735">
              <a:extLst>
                <a:ext uri="{FF2B5EF4-FFF2-40B4-BE49-F238E27FC236}">
                  <a16:creationId xmlns:a16="http://schemas.microsoft.com/office/drawing/2014/main" id="{50F0A082-4F16-1E4E-CAFD-18DD3DCE800C}"/>
                </a:ext>
              </a:extLst>
            </p:cNvPr>
            <p:cNvSpPr/>
            <p:nvPr/>
          </p:nvSpPr>
          <p:spPr>
            <a:xfrm>
              <a:off x="1904607" y="3979129"/>
              <a:ext cx="55463" cy="16608"/>
            </a:xfrm>
            <a:custGeom>
              <a:avLst/>
              <a:gdLst>
                <a:gd name="connsiteX0" fmla="*/ 17091 w 55463"/>
                <a:gd name="connsiteY0" fmla="*/ 2899 h 16608"/>
                <a:gd name="connsiteX1" fmla="*/ 41252 w 55463"/>
                <a:gd name="connsiteY1" fmla="*/ 206 h 16608"/>
                <a:gd name="connsiteX2" fmla="*/ 55464 w 55463"/>
                <a:gd name="connsiteY2" fmla="*/ 8883 h 16608"/>
                <a:gd name="connsiteX3" fmla="*/ 54641 w 55463"/>
                <a:gd name="connsiteY3" fmla="*/ 9182 h 16608"/>
                <a:gd name="connsiteX4" fmla="*/ 16942 w 55463"/>
                <a:gd name="connsiteY4" fmla="*/ 16064 h 16608"/>
                <a:gd name="connsiteX5" fmla="*/ 411 w 55463"/>
                <a:gd name="connsiteY5" fmla="*/ 12474 h 16608"/>
                <a:gd name="connsiteX6" fmla="*/ 17017 w 55463"/>
                <a:gd name="connsiteY6" fmla="*/ 2824 h 1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463" h="16608">
                  <a:moveTo>
                    <a:pt x="17091" y="2899"/>
                  </a:moveTo>
                  <a:cubicBezTo>
                    <a:pt x="27414" y="-990"/>
                    <a:pt x="29209" y="132"/>
                    <a:pt x="41252" y="206"/>
                  </a:cubicBezTo>
                  <a:cubicBezTo>
                    <a:pt x="45814" y="3124"/>
                    <a:pt x="50602" y="6041"/>
                    <a:pt x="55464" y="8883"/>
                  </a:cubicBezTo>
                  <a:cubicBezTo>
                    <a:pt x="55164" y="9033"/>
                    <a:pt x="54940" y="9108"/>
                    <a:pt x="54641" y="9182"/>
                  </a:cubicBezTo>
                  <a:cubicBezTo>
                    <a:pt x="44393" y="12399"/>
                    <a:pt x="16942" y="16064"/>
                    <a:pt x="16942" y="16064"/>
                  </a:cubicBezTo>
                  <a:cubicBezTo>
                    <a:pt x="10434" y="17261"/>
                    <a:pt x="2880" y="16662"/>
                    <a:pt x="411" y="12474"/>
                  </a:cubicBezTo>
                  <a:cubicBezTo>
                    <a:pt x="-2581" y="7387"/>
                    <a:pt x="11556" y="4919"/>
                    <a:pt x="17017" y="282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727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7" name="Freeform: Shape 1736">
              <a:extLst>
                <a:ext uri="{FF2B5EF4-FFF2-40B4-BE49-F238E27FC236}">
                  <a16:creationId xmlns:a16="http://schemas.microsoft.com/office/drawing/2014/main" id="{25DB8361-E756-8EE5-6FE9-88B1510F385B}"/>
                </a:ext>
              </a:extLst>
            </p:cNvPr>
            <p:cNvSpPr/>
            <p:nvPr/>
          </p:nvSpPr>
          <p:spPr>
            <a:xfrm>
              <a:off x="1880706" y="3966470"/>
              <a:ext cx="60365" cy="18539"/>
            </a:xfrm>
            <a:custGeom>
              <a:avLst/>
              <a:gdLst>
                <a:gd name="connsiteX0" fmla="*/ 40918 w 60365"/>
                <a:gd name="connsiteY0" fmla="*/ 1197 h 18539"/>
                <a:gd name="connsiteX1" fmla="*/ 46378 w 60365"/>
                <a:gd name="connsiteY1" fmla="*/ 0 h 18539"/>
                <a:gd name="connsiteX2" fmla="*/ 60366 w 60365"/>
                <a:gd name="connsiteY2" fmla="*/ 9649 h 18539"/>
                <a:gd name="connsiteX3" fmla="*/ 37552 w 60365"/>
                <a:gd name="connsiteY3" fmla="*/ 12791 h 18539"/>
                <a:gd name="connsiteX4" fmla="*/ 19076 w 60365"/>
                <a:gd name="connsiteY4" fmla="*/ 18475 h 18539"/>
                <a:gd name="connsiteX5" fmla="*/ 3 w 60365"/>
                <a:gd name="connsiteY5" fmla="*/ 7630 h 18539"/>
                <a:gd name="connsiteX6" fmla="*/ 40918 w 60365"/>
                <a:gd name="connsiteY6" fmla="*/ 1197 h 1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65" h="18539">
                  <a:moveTo>
                    <a:pt x="40918" y="1197"/>
                  </a:moveTo>
                  <a:cubicBezTo>
                    <a:pt x="42863" y="898"/>
                    <a:pt x="44658" y="449"/>
                    <a:pt x="46378" y="0"/>
                  </a:cubicBezTo>
                  <a:cubicBezTo>
                    <a:pt x="50866" y="3291"/>
                    <a:pt x="55504" y="6508"/>
                    <a:pt x="60366" y="9649"/>
                  </a:cubicBezTo>
                  <a:cubicBezTo>
                    <a:pt x="52362" y="10397"/>
                    <a:pt x="44284" y="11145"/>
                    <a:pt x="37552" y="12791"/>
                  </a:cubicBezTo>
                  <a:cubicBezTo>
                    <a:pt x="31718" y="14287"/>
                    <a:pt x="27604" y="19149"/>
                    <a:pt x="19076" y="18475"/>
                  </a:cubicBezTo>
                  <a:cubicBezTo>
                    <a:pt x="11372" y="17877"/>
                    <a:pt x="3" y="7630"/>
                    <a:pt x="3" y="7630"/>
                  </a:cubicBezTo>
                  <a:cubicBezTo>
                    <a:pt x="-297" y="-3441"/>
                    <a:pt x="25958" y="3665"/>
                    <a:pt x="40918" y="119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618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8" name="Freeform: Shape 1737">
              <a:extLst>
                <a:ext uri="{FF2B5EF4-FFF2-40B4-BE49-F238E27FC236}">
                  <a16:creationId xmlns:a16="http://schemas.microsoft.com/office/drawing/2014/main" id="{C309F332-5B66-98F4-4848-44D32766E85A}"/>
                </a:ext>
              </a:extLst>
            </p:cNvPr>
            <p:cNvSpPr/>
            <p:nvPr/>
          </p:nvSpPr>
          <p:spPr>
            <a:xfrm>
              <a:off x="1863496" y="3951486"/>
              <a:ext cx="57379" cy="14086"/>
            </a:xfrm>
            <a:custGeom>
              <a:avLst/>
              <a:gdLst>
                <a:gd name="connsiteX0" fmla="*/ 83 w 57379"/>
                <a:gd name="connsiteY0" fmla="*/ 9373 h 14086"/>
                <a:gd name="connsiteX1" fmla="*/ 20429 w 57379"/>
                <a:gd name="connsiteY1" fmla="*/ 1744 h 14086"/>
                <a:gd name="connsiteX2" fmla="*/ 45786 w 57379"/>
                <a:gd name="connsiteY2" fmla="*/ 1071 h 14086"/>
                <a:gd name="connsiteX3" fmla="*/ 57380 w 57379"/>
                <a:gd name="connsiteY3" fmla="*/ 10421 h 14086"/>
                <a:gd name="connsiteX4" fmla="*/ 56856 w 57379"/>
                <a:gd name="connsiteY4" fmla="*/ 10495 h 14086"/>
                <a:gd name="connsiteX5" fmla="*/ 15716 w 57379"/>
                <a:gd name="connsiteY5" fmla="*/ 13936 h 14086"/>
                <a:gd name="connsiteX6" fmla="*/ 8 w 57379"/>
                <a:gd name="connsiteY6" fmla="*/ 9373 h 1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79" h="14086">
                  <a:moveTo>
                    <a:pt x="83" y="9373"/>
                  </a:moveTo>
                  <a:cubicBezTo>
                    <a:pt x="-1263" y="4437"/>
                    <a:pt x="14071" y="3240"/>
                    <a:pt x="20429" y="1744"/>
                  </a:cubicBezTo>
                  <a:cubicBezTo>
                    <a:pt x="32247" y="-1024"/>
                    <a:pt x="33743" y="98"/>
                    <a:pt x="45786" y="1071"/>
                  </a:cubicBezTo>
                  <a:cubicBezTo>
                    <a:pt x="49526" y="4212"/>
                    <a:pt x="53340" y="7279"/>
                    <a:pt x="57380" y="10421"/>
                  </a:cubicBezTo>
                  <a:cubicBezTo>
                    <a:pt x="57230" y="10421"/>
                    <a:pt x="57080" y="10421"/>
                    <a:pt x="56856" y="10495"/>
                  </a:cubicBezTo>
                  <a:cubicBezTo>
                    <a:pt x="45262" y="12665"/>
                    <a:pt x="15716" y="13936"/>
                    <a:pt x="15716" y="13936"/>
                  </a:cubicBezTo>
                  <a:cubicBezTo>
                    <a:pt x="8610" y="14535"/>
                    <a:pt x="1130" y="13413"/>
                    <a:pt x="8" y="937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086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9" name="Freeform: Shape 1738">
              <a:extLst>
                <a:ext uri="{FF2B5EF4-FFF2-40B4-BE49-F238E27FC236}">
                  <a16:creationId xmlns:a16="http://schemas.microsoft.com/office/drawing/2014/main" id="{481B1581-D933-3DA6-B729-91C0DA04CF57}"/>
                </a:ext>
              </a:extLst>
            </p:cNvPr>
            <p:cNvSpPr/>
            <p:nvPr/>
          </p:nvSpPr>
          <p:spPr>
            <a:xfrm>
              <a:off x="1845328" y="3937487"/>
              <a:ext cx="60138" cy="16901"/>
            </a:xfrm>
            <a:custGeom>
              <a:avLst/>
              <a:gdLst>
                <a:gd name="connsiteX0" fmla="*/ 44057 w 60138"/>
                <a:gd name="connsiteY0" fmla="*/ 2354 h 16901"/>
                <a:gd name="connsiteX1" fmla="*/ 49293 w 60138"/>
                <a:gd name="connsiteY1" fmla="*/ 1756 h 16901"/>
                <a:gd name="connsiteX2" fmla="*/ 60139 w 60138"/>
                <a:gd name="connsiteY2" fmla="*/ 11704 h 16901"/>
                <a:gd name="connsiteX3" fmla="*/ 36727 w 60138"/>
                <a:gd name="connsiteY3" fmla="*/ 12826 h 16901"/>
                <a:gd name="connsiteX4" fmla="*/ 15857 w 60138"/>
                <a:gd name="connsiteY4" fmla="*/ 16641 h 16901"/>
                <a:gd name="connsiteX5" fmla="*/ 0 w 60138"/>
                <a:gd name="connsiteY5" fmla="*/ 5122 h 16901"/>
                <a:gd name="connsiteX6" fmla="*/ 44057 w 60138"/>
                <a:gd name="connsiteY6" fmla="*/ 2279 h 1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138" h="16901">
                  <a:moveTo>
                    <a:pt x="44057" y="2354"/>
                  </a:moveTo>
                  <a:cubicBezTo>
                    <a:pt x="45927" y="2204"/>
                    <a:pt x="47647" y="1980"/>
                    <a:pt x="49293" y="1756"/>
                  </a:cubicBezTo>
                  <a:cubicBezTo>
                    <a:pt x="52734" y="5122"/>
                    <a:pt x="56399" y="8413"/>
                    <a:pt x="60139" y="11704"/>
                  </a:cubicBezTo>
                  <a:cubicBezTo>
                    <a:pt x="51986" y="11779"/>
                    <a:pt x="43907" y="11854"/>
                    <a:pt x="36727" y="12826"/>
                  </a:cubicBezTo>
                  <a:cubicBezTo>
                    <a:pt x="30219" y="13724"/>
                    <a:pt x="24310" y="17987"/>
                    <a:pt x="15857" y="16641"/>
                  </a:cubicBezTo>
                  <a:cubicBezTo>
                    <a:pt x="8153" y="15444"/>
                    <a:pt x="0" y="5122"/>
                    <a:pt x="0" y="5122"/>
                  </a:cubicBezTo>
                  <a:cubicBezTo>
                    <a:pt x="3366" y="-5201"/>
                    <a:pt x="27900" y="3476"/>
                    <a:pt x="44057" y="227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214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:a16="http://schemas.microsoft.com/office/drawing/2014/main" id="{3A8193E2-CD41-95F6-7ACE-05F1407E3634}"/>
                </a:ext>
              </a:extLst>
            </p:cNvPr>
            <p:cNvSpPr/>
            <p:nvPr/>
          </p:nvSpPr>
          <p:spPr>
            <a:xfrm>
              <a:off x="1832233" y="3922659"/>
              <a:ext cx="57675" cy="12295"/>
            </a:xfrm>
            <a:custGeom>
              <a:avLst/>
              <a:gdLst>
                <a:gd name="connsiteX0" fmla="*/ 5 w 57675"/>
                <a:gd name="connsiteY0" fmla="*/ 6336 h 12295"/>
                <a:gd name="connsiteX1" fmla="*/ 23268 w 57675"/>
                <a:gd name="connsiteY1" fmla="*/ 801 h 12295"/>
                <a:gd name="connsiteX2" fmla="*/ 48774 w 57675"/>
                <a:gd name="connsiteY2" fmla="*/ 2073 h 12295"/>
                <a:gd name="connsiteX3" fmla="*/ 57675 w 57675"/>
                <a:gd name="connsiteY3" fmla="*/ 11797 h 12295"/>
                <a:gd name="connsiteX4" fmla="*/ 14516 w 57675"/>
                <a:gd name="connsiteY4" fmla="*/ 11797 h 12295"/>
                <a:gd name="connsiteX5" fmla="*/ 5 w 57675"/>
                <a:gd name="connsiteY5" fmla="*/ 6336 h 1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675" h="12295">
                  <a:moveTo>
                    <a:pt x="5" y="6336"/>
                  </a:moveTo>
                  <a:cubicBezTo>
                    <a:pt x="229" y="1624"/>
                    <a:pt x="16311" y="1699"/>
                    <a:pt x="23268" y="801"/>
                  </a:cubicBezTo>
                  <a:cubicBezTo>
                    <a:pt x="35984" y="-845"/>
                    <a:pt x="37405" y="278"/>
                    <a:pt x="48774" y="2073"/>
                  </a:cubicBezTo>
                  <a:cubicBezTo>
                    <a:pt x="51542" y="5364"/>
                    <a:pt x="54534" y="8580"/>
                    <a:pt x="57675" y="11797"/>
                  </a:cubicBezTo>
                  <a:cubicBezTo>
                    <a:pt x="44960" y="12918"/>
                    <a:pt x="14516" y="11797"/>
                    <a:pt x="14516" y="11797"/>
                  </a:cubicBezTo>
                  <a:cubicBezTo>
                    <a:pt x="7036" y="11797"/>
                    <a:pt x="-219" y="10226"/>
                    <a:pt x="5" y="633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755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1" name="Freeform: Shape 1740">
              <a:extLst>
                <a:ext uri="{FF2B5EF4-FFF2-40B4-BE49-F238E27FC236}">
                  <a16:creationId xmlns:a16="http://schemas.microsoft.com/office/drawing/2014/main" id="{61D0E78E-ABBA-3C98-8293-7087AD14B712}"/>
                </a:ext>
              </a:extLst>
            </p:cNvPr>
            <p:cNvSpPr/>
            <p:nvPr/>
          </p:nvSpPr>
          <p:spPr>
            <a:xfrm>
              <a:off x="1818924" y="3906836"/>
              <a:ext cx="59465" cy="16496"/>
            </a:xfrm>
            <a:custGeom>
              <a:avLst/>
              <a:gdLst>
                <a:gd name="connsiteX0" fmla="*/ 0 w 59465"/>
                <a:gd name="connsiteY0" fmla="*/ 3983 h 16496"/>
                <a:gd name="connsiteX1" fmla="*/ 45927 w 59465"/>
                <a:gd name="connsiteY1" fmla="*/ 4806 h 16496"/>
                <a:gd name="connsiteX2" fmla="*/ 51686 w 59465"/>
                <a:gd name="connsiteY2" fmla="*/ 4656 h 16496"/>
                <a:gd name="connsiteX3" fmla="*/ 59466 w 59465"/>
                <a:gd name="connsiteY3" fmla="*/ 14829 h 16496"/>
                <a:gd name="connsiteX4" fmla="*/ 35006 w 59465"/>
                <a:gd name="connsiteY4" fmla="*/ 14006 h 16496"/>
                <a:gd name="connsiteX5" fmla="*/ 12417 w 59465"/>
                <a:gd name="connsiteY5" fmla="*/ 15951 h 16496"/>
                <a:gd name="connsiteX6" fmla="*/ 0 w 59465"/>
                <a:gd name="connsiteY6" fmla="*/ 3983 h 1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465" h="16496">
                  <a:moveTo>
                    <a:pt x="0" y="3983"/>
                  </a:moveTo>
                  <a:cubicBezTo>
                    <a:pt x="6657" y="-5367"/>
                    <a:pt x="28947" y="4656"/>
                    <a:pt x="45927" y="4806"/>
                  </a:cubicBezTo>
                  <a:cubicBezTo>
                    <a:pt x="47946" y="4806"/>
                    <a:pt x="49816" y="4806"/>
                    <a:pt x="51686" y="4656"/>
                  </a:cubicBezTo>
                  <a:cubicBezTo>
                    <a:pt x="54080" y="8022"/>
                    <a:pt x="56698" y="11463"/>
                    <a:pt x="59466" y="14829"/>
                  </a:cubicBezTo>
                  <a:cubicBezTo>
                    <a:pt x="51088" y="14231"/>
                    <a:pt x="42710" y="13632"/>
                    <a:pt x="35006" y="14006"/>
                  </a:cubicBezTo>
                  <a:cubicBezTo>
                    <a:pt x="28050" y="14305"/>
                    <a:pt x="20645" y="17821"/>
                    <a:pt x="12417" y="15951"/>
                  </a:cubicBezTo>
                  <a:cubicBezTo>
                    <a:pt x="4937" y="14231"/>
                    <a:pt x="0" y="3983"/>
                    <a:pt x="0" y="398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511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2" name="Freeform: Shape 1741">
              <a:extLst>
                <a:ext uri="{FF2B5EF4-FFF2-40B4-BE49-F238E27FC236}">
                  <a16:creationId xmlns:a16="http://schemas.microsoft.com/office/drawing/2014/main" id="{7238024E-671A-6334-2752-82CAA8B5BC65}"/>
                </a:ext>
              </a:extLst>
            </p:cNvPr>
            <p:cNvSpPr/>
            <p:nvPr/>
          </p:nvSpPr>
          <p:spPr>
            <a:xfrm>
              <a:off x="1809743" y="3893495"/>
              <a:ext cx="57650" cy="13135"/>
            </a:xfrm>
            <a:custGeom>
              <a:avLst/>
              <a:gdLst>
                <a:gd name="connsiteX0" fmla="*/ 204 w 57650"/>
                <a:gd name="connsiteY0" fmla="*/ 3486 h 13135"/>
                <a:gd name="connsiteX1" fmla="*/ 25636 w 57650"/>
                <a:gd name="connsiteY1" fmla="*/ 120 h 13135"/>
                <a:gd name="connsiteX2" fmla="*/ 51816 w 57650"/>
                <a:gd name="connsiteY2" fmla="*/ 3486 h 13135"/>
                <a:gd name="connsiteX3" fmla="*/ 55182 w 57650"/>
                <a:gd name="connsiteY3" fmla="*/ 9395 h 13135"/>
                <a:gd name="connsiteX4" fmla="*/ 57650 w 57650"/>
                <a:gd name="connsiteY4" fmla="*/ 13135 h 13135"/>
                <a:gd name="connsiteX5" fmla="*/ 57501 w 57650"/>
                <a:gd name="connsiteY5" fmla="*/ 13135 h 13135"/>
                <a:gd name="connsiteX6" fmla="*/ 13220 w 57650"/>
                <a:gd name="connsiteY6" fmla="*/ 9695 h 13135"/>
                <a:gd name="connsiteX7" fmla="*/ 204 w 57650"/>
                <a:gd name="connsiteY7" fmla="*/ 3412 h 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650" h="13135">
                  <a:moveTo>
                    <a:pt x="204" y="3486"/>
                  </a:moveTo>
                  <a:cubicBezTo>
                    <a:pt x="1925" y="-927"/>
                    <a:pt x="18306" y="420"/>
                    <a:pt x="25636" y="120"/>
                  </a:cubicBezTo>
                  <a:cubicBezTo>
                    <a:pt x="39325" y="-403"/>
                    <a:pt x="40222" y="794"/>
                    <a:pt x="51816" y="3486"/>
                  </a:cubicBezTo>
                  <a:cubicBezTo>
                    <a:pt x="52938" y="5431"/>
                    <a:pt x="53910" y="7376"/>
                    <a:pt x="55182" y="9395"/>
                  </a:cubicBezTo>
                  <a:cubicBezTo>
                    <a:pt x="55930" y="10667"/>
                    <a:pt x="56828" y="11864"/>
                    <a:pt x="57650" y="13135"/>
                  </a:cubicBezTo>
                  <a:cubicBezTo>
                    <a:pt x="57650" y="13135"/>
                    <a:pt x="57501" y="13135"/>
                    <a:pt x="57501" y="13135"/>
                  </a:cubicBezTo>
                  <a:cubicBezTo>
                    <a:pt x="44187" y="13135"/>
                    <a:pt x="13220" y="9695"/>
                    <a:pt x="13220" y="9695"/>
                  </a:cubicBezTo>
                  <a:cubicBezTo>
                    <a:pt x="5665" y="9096"/>
                    <a:pt x="-1292" y="7002"/>
                    <a:pt x="204" y="34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713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id="{AAE0611A-CD47-193A-36A6-8A22A28EEC81}"/>
                </a:ext>
              </a:extLst>
            </p:cNvPr>
            <p:cNvSpPr/>
            <p:nvPr/>
          </p:nvSpPr>
          <p:spPr>
            <a:xfrm>
              <a:off x="1801645" y="3874535"/>
              <a:ext cx="57520" cy="17958"/>
            </a:xfrm>
            <a:custGeom>
              <a:avLst/>
              <a:gdLst>
                <a:gd name="connsiteX0" fmla="*/ 0 w 57520"/>
                <a:gd name="connsiteY0" fmla="*/ 2999 h 17958"/>
                <a:gd name="connsiteX1" fmla="*/ 46600 w 57520"/>
                <a:gd name="connsiteY1" fmla="*/ 7487 h 17958"/>
                <a:gd name="connsiteX2" fmla="*/ 53033 w 57520"/>
                <a:gd name="connsiteY2" fmla="*/ 7860 h 17958"/>
                <a:gd name="connsiteX3" fmla="*/ 57521 w 57520"/>
                <a:gd name="connsiteY3" fmla="*/ 17958 h 17958"/>
                <a:gd name="connsiteX4" fmla="*/ 32612 w 57520"/>
                <a:gd name="connsiteY4" fmla="*/ 15266 h 17958"/>
                <a:gd name="connsiteX5" fmla="*/ 9051 w 57520"/>
                <a:gd name="connsiteY5" fmla="*/ 15266 h 17958"/>
                <a:gd name="connsiteX6" fmla="*/ 75 w 57520"/>
                <a:gd name="connsiteY6" fmla="*/ 3073 h 1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20" h="17958">
                  <a:moveTo>
                    <a:pt x="0" y="2999"/>
                  </a:moveTo>
                  <a:cubicBezTo>
                    <a:pt x="9574" y="-5229"/>
                    <a:pt x="29321" y="5916"/>
                    <a:pt x="46600" y="7487"/>
                  </a:cubicBezTo>
                  <a:cubicBezTo>
                    <a:pt x="48769" y="7711"/>
                    <a:pt x="50938" y="7786"/>
                    <a:pt x="53033" y="7860"/>
                  </a:cubicBezTo>
                  <a:cubicBezTo>
                    <a:pt x="54304" y="11152"/>
                    <a:pt x="55800" y="14517"/>
                    <a:pt x="57521" y="17958"/>
                  </a:cubicBezTo>
                  <a:cubicBezTo>
                    <a:pt x="49068" y="16762"/>
                    <a:pt x="40616" y="15490"/>
                    <a:pt x="32612" y="15266"/>
                  </a:cubicBezTo>
                  <a:cubicBezTo>
                    <a:pt x="25432" y="15041"/>
                    <a:pt x="16830" y="17659"/>
                    <a:pt x="9051" y="15266"/>
                  </a:cubicBezTo>
                  <a:cubicBezTo>
                    <a:pt x="2020" y="13097"/>
                    <a:pt x="75" y="3073"/>
                    <a:pt x="75" y="307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049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:a16="http://schemas.microsoft.com/office/drawing/2014/main" id="{B0457F4E-7AEB-B1D5-30CA-479E48CC8805}"/>
                </a:ext>
              </a:extLst>
            </p:cNvPr>
            <p:cNvSpPr/>
            <p:nvPr/>
          </p:nvSpPr>
          <p:spPr>
            <a:xfrm>
              <a:off x="1796188" y="3861651"/>
              <a:ext cx="56694" cy="15882"/>
            </a:xfrm>
            <a:custGeom>
              <a:avLst/>
              <a:gdLst>
                <a:gd name="connsiteX0" fmla="*/ 445 w 56694"/>
                <a:gd name="connsiteY0" fmla="*/ 2194 h 15882"/>
                <a:gd name="connsiteX1" fmla="*/ 27373 w 56694"/>
                <a:gd name="connsiteY1" fmla="*/ 1147 h 15882"/>
                <a:gd name="connsiteX2" fmla="*/ 53927 w 56694"/>
                <a:gd name="connsiteY2" fmla="*/ 6608 h 15882"/>
                <a:gd name="connsiteX3" fmla="*/ 56694 w 56694"/>
                <a:gd name="connsiteY3" fmla="*/ 15883 h 15882"/>
                <a:gd name="connsiteX4" fmla="*/ 56096 w 56694"/>
                <a:gd name="connsiteY4" fmla="*/ 15883 h 15882"/>
                <a:gd name="connsiteX5" fmla="*/ 11964 w 56694"/>
                <a:gd name="connsiteY5" fmla="*/ 9151 h 15882"/>
                <a:gd name="connsiteX6" fmla="*/ 595 w 56694"/>
                <a:gd name="connsiteY6" fmla="*/ 2269 h 1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94" h="15882">
                  <a:moveTo>
                    <a:pt x="445" y="2194"/>
                  </a:moveTo>
                  <a:cubicBezTo>
                    <a:pt x="3512" y="-1770"/>
                    <a:pt x="19743" y="773"/>
                    <a:pt x="27373" y="1147"/>
                  </a:cubicBezTo>
                  <a:cubicBezTo>
                    <a:pt x="41809" y="1820"/>
                    <a:pt x="42108" y="3017"/>
                    <a:pt x="53927" y="6608"/>
                  </a:cubicBezTo>
                  <a:cubicBezTo>
                    <a:pt x="54675" y="9674"/>
                    <a:pt x="55572" y="12741"/>
                    <a:pt x="56694" y="15883"/>
                  </a:cubicBezTo>
                  <a:cubicBezTo>
                    <a:pt x="56470" y="15883"/>
                    <a:pt x="56245" y="15883"/>
                    <a:pt x="56096" y="15883"/>
                  </a:cubicBezTo>
                  <a:cubicBezTo>
                    <a:pt x="42482" y="14835"/>
                    <a:pt x="11964" y="9151"/>
                    <a:pt x="11964" y="9151"/>
                  </a:cubicBezTo>
                  <a:cubicBezTo>
                    <a:pt x="4409" y="8029"/>
                    <a:pt x="-2023" y="5486"/>
                    <a:pt x="595" y="226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744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5" name="Freeform: Shape 1744">
              <a:extLst>
                <a:ext uri="{FF2B5EF4-FFF2-40B4-BE49-F238E27FC236}">
                  <a16:creationId xmlns:a16="http://schemas.microsoft.com/office/drawing/2014/main" id="{E700CE7A-5CB2-40D5-3658-4CF3D349C764}"/>
                </a:ext>
              </a:extLst>
            </p:cNvPr>
            <p:cNvSpPr/>
            <p:nvPr/>
          </p:nvSpPr>
          <p:spPr>
            <a:xfrm>
              <a:off x="1793890" y="3842453"/>
              <a:ext cx="55252" cy="20868"/>
            </a:xfrm>
            <a:custGeom>
              <a:avLst/>
              <a:gdLst>
                <a:gd name="connsiteX0" fmla="*/ 51 w 55252"/>
                <a:gd name="connsiteY0" fmla="*/ 2094 h 20868"/>
                <a:gd name="connsiteX1" fmla="*/ 46277 w 55252"/>
                <a:gd name="connsiteY1" fmla="*/ 10098 h 20868"/>
                <a:gd name="connsiteX2" fmla="*/ 53906 w 55252"/>
                <a:gd name="connsiteY2" fmla="*/ 11070 h 20868"/>
                <a:gd name="connsiteX3" fmla="*/ 55253 w 55252"/>
                <a:gd name="connsiteY3" fmla="*/ 20869 h 20868"/>
                <a:gd name="connsiteX4" fmla="*/ 29671 w 55252"/>
                <a:gd name="connsiteY4" fmla="*/ 16156 h 20868"/>
                <a:gd name="connsiteX5" fmla="*/ 5661 w 55252"/>
                <a:gd name="connsiteY5" fmla="*/ 14286 h 20868"/>
                <a:gd name="connsiteX6" fmla="*/ 51 w 55252"/>
                <a:gd name="connsiteY6" fmla="*/ 2169 h 2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52" h="20868">
                  <a:moveTo>
                    <a:pt x="51" y="2094"/>
                  </a:moveTo>
                  <a:cubicBezTo>
                    <a:pt x="12168" y="-4788"/>
                    <a:pt x="29073" y="7255"/>
                    <a:pt x="46277" y="10098"/>
                  </a:cubicBezTo>
                  <a:cubicBezTo>
                    <a:pt x="48895" y="10546"/>
                    <a:pt x="51438" y="10845"/>
                    <a:pt x="53906" y="11070"/>
                  </a:cubicBezTo>
                  <a:cubicBezTo>
                    <a:pt x="54131" y="14286"/>
                    <a:pt x="54654" y="17577"/>
                    <a:pt x="55253" y="20869"/>
                  </a:cubicBezTo>
                  <a:cubicBezTo>
                    <a:pt x="46651" y="18999"/>
                    <a:pt x="38124" y="17054"/>
                    <a:pt x="29671" y="16156"/>
                  </a:cubicBezTo>
                  <a:cubicBezTo>
                    <a:pt x="22416" y="15333"/>
                    <a:pt x="12841" y="17129"/>
                    <a:pt x="5661" y="14286"/>
                  </a:cubicBezTo>
                  <a:cubicBezTo>
                    <a:pt x="-922" y="11668"/>
                    <a:pt x="51" y="2169"/>
                    <a:pt x="51" y="216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630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6" name="Freeform: Shape 1745">
              <a:extLst>
                <a:ext uri="{FF2B5EF4-FFF2-40B4-BE49-F238E27FC236}">
                  <a16:creationId xmlns:a16="http://schemas.microsoft.com/office/drawing/2014/main" id="{6AD54390-8645-F03F-4F8B-C36D941F110D}"/>
                </a:ext>
              </a:extLst>
            </p:cNvPr>
            <p:cNvSpPr/>
            <p:nvPr/>
          </p:nvSpPr>
          <p:spPr>
            <a:xfrm>
              <a:off x="1791543" y="3829955"/>
              <a:ext cx="56178" cy="19079"/>
            </a:xfrm>
            <a:custGeom>
              <a:avLst/>
              <a:gdLst>
                <a:gd name="connsiteX0" fmla="*/ 1126 w 56178"/>
                <a:gd name="connsiteY0" fmla="*/ 1427 h 19079"/>
                <a:gd name="connsiteX1" fmla="*/ 28802 w 56178"/>
                <a:gd name="connsiteY1" fmla="*/ 2698 h 19079"/>
                <a:gd name="connsiteX2" fmla="*/ 55954 w 56178"/>
                <a:gd name="connsiteY2" fmla="*/ 10702 h 19079"/>
                <a:gd name="connsiteX3" fmla="*/ 56178 w 56178"/>
                <a:gd name="connsiteY3" fmla="*/ 10702 h 19079"/>
                <a:gd name="connsiteX4" fmla="*/ 55954 w 56178"/>
                <a:gd name="connsiteY4" fmla="*/ 19079 h 19079"/>
                <a:gd name="connsiteX5" fmla="*/ 53859 w 56178"/>
                <a:gd name="connsiteY5" fmla="*/ 18855 h 19079"/>
                <a:gd name="connsiteX6" fmla="*/ 10700 w 56178"/>
                <a:gd name="connsiteY6" fmla="*/ 8907 h 19079"/>
                <a:gd name="connsiteX7" fmla="*/ 1051 w 56178"/>
                <a:gd name="connsiteY7" fmla="*/ 1501 h 1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78" h="19079">
                  <a:moveTo>
                    <a:pt x="1126" y="1427"/>
                  </a:moveTo>
                  <a:cubicBezTo>
                    <a:pt x="5389" y="-2014"/>
                    <a:pt x="21172" y="1726"/>
                    <a:pt x="28802" y="2698"/>
                  </a:cubicBezTo>
                  <a:cubicBezTo>
                    <a:pt x="44061" y="4643"/>
                    <a:pt x="43313" y="5765"/>
                    <a:pt x="55954" y="10702"/>
                  </a:cubicBezTo>
                  <a:cubicBezTo>
                    <a:pt x="55954" y="10702"/>
                    <a:pt x="56103" y="10702"/>
                    <a:pt x="56178" y="10702"/>
                  </a:cubicBezTo>
                  <a:cubicBezTo>
                    <a:pt x="55954" y="13469"/>
                    <a:pt x="55879" y="16237"/>
                    <a:pt x="55954" y="19079"/>
                  </a:cubicBezTo>
                  <a:cubicBezTo>
                    <a:pt x="55281" y="19079"/>
                    <a:pt x="54607" y="18930"/>
                    <a:pt x="53859" y="18855"/>
                  </a:cubicBezTo>
                  <a:cubicBezTo>
                    <a:pt x="40246" y="16761"/>
                    <a:pt x="10700" y="8907"/>
                    <a:pt x="10700" y="8907"/>
                  </a:cubicBezTo>
                  <a:cubicBezTo>
                    <a:pt x="3370" y="7186"/>
                    <a:pt x="-2465" y="4344"/>
                    <a:pt x="1051" y="150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252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7" name="Freeform: Shape 1746">
              <a:extLst>
                <a:ext uri="{FF2B5EF4-FFF2-40B4-BE49-F238E27FC236}">
                  <a16:creationId xmlns:a16="http://schemas.microsoft.com/office/drawing/2014/main" id="{52389CA6-DFC7-13A0-65BF-FEE8F393B39F}"/>
                </a:ext>
              </a:extLst>
            </p:cNvPr>
            <p:cNvSpPr/>
            <p:nvPr/>
          </p:nvSpPr>
          <p:spPr>
            <a:xfrm>
              <a:off x="1793546" y="3811790"/>
              <a:ext cx="56419" cy="24304"/>
            </a:xfrm>
            <a:custGeom>
              <a:avLst/>
              <a:gdLst>
                <a:gd name="connsiteX0" fmla="*/ 3462 w 56419"/>
                <a:gd name="connsiteY0" fmla="*/ 13234 h 24304"/>
                <a:gd name="connsiteX1" fmla="*/ 1068 w 56419"/>
                <a:gd name="connsiteY1" fmla="*/ 1341 h 24304"/>
                <a:gd name="connsiteX2" fmla="*/ 46023 w 56419"/>
                <a:gd name="connsiteY2" fmla="*/ 12710 h 24304"/>
                <a:gd name="connsiteX3" fmla="*/ 56420 w 56419"/>
                <a:gd name="connsiteY3" fmla="*/ 14805 h 24304"/>
                <a:gd name="connsiteX4" fmla="*/ 54550 w 56419"/>
                <a:gd name="connsiteY4" fmla="*/ 24304 h 24304"/>
                <a:gd name="connsiteX5" fmla="*/ 27398 w 56419"/>
                <a:gd name="connsiteY5" fmla="*/ 16974 h 24304"/>
                <a:gd name="connsiteX6" fmla="*/ 3462 w 56419"/>
                <a:gd name="connsiteY6" fmla="*/ 13159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419" h="24304">
                  <a:moveTo>
                    <a:pt x="3462" y="13234"/>
                  </a:moveTo>
                  <a:cubicBezTo>
                    <a:pt x="-2522" y="10242"/>
                    <a:pt x="1068" y="1341"/>
                    <a:pt x="1068" y="1341"/>
                  </a:cubicBezTo>
                  <a:cubicBezTo>
                    <a:pt x="15280" y="-4120"/>
                    <a:pt x="29268" y="8596"/>
                    <a:pt x="46023" y="12710"/>
                  </a:cubicBezTo>
                  <a:cubicBezTo>
                    <a:pt x="49538" y="13608"/>
                    <a:pt x="52979" y="14206"/>
                    <a:pt x="56420" y="14805"/>
                  </a:cubicBezTo>
                  <a:cubicBezTo>
                    <a:pt x="55597" y="17946"/>
                    <a:pt x="54999" y="21088"/>
                    <a:pt x="54550" y="24304"/>
                  </a:cubicBezTo>
                  <a:cubicBezTo>
                    <a:pt x="45424" y="21611"/>
                    <a:pt x="36523" y="18694"/>
                    <a:pt x="27398" y="16974"/>
                  </a:cubicBezTo>
                  <a:cubicBezTo>
                    <a:pt x="20217" y="15627"/>
                    <a:pt x="9969" y="16450"/>
                    <a:pt x="3462" y="1315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178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8" name="Freeform: Shape 1747">
              <a:extLst>
                <a:ext uri="{FF2B5EF4-FFF2-40B4-BE49-F238E27FC236}">
                  <a16:creationId xmlns:a16="http://schemas.microsoft.com/office/drawing/2014/main" id="{3722FFBB-7508-2040-BDF5-CEA39308CD3B}"/>
                </a:ext>
              </a:extLst>
            </p:cNvPr>
            <p:cNvSpPr/>
            <p:nvPr/>
          </p:nvSpPr>
          <p:spPr>
            <a:xfrm>
              <a:off x="1795266" y="3799735"/>
              <a:ext cx="58365" cy="22446"/>
            </a:xfrm>
            <a:custGeom>
              <a:avLst/>
              <a:gdLst>
                <a:gd name="connsiteX0" fmla="*/ 1592 w 58365"/>
                <a:gd name="connsiteY0" fmla="*/ 904 h 22446"/>
                <a:gd name="connsiteX1" fmla="*/ 29567 w 58365"/>
                <a:gd name="connsiteY1" fmla="*/ 4495 h 22446"/>
                <a:gd name="connsiteX2" fmla="*/ 55298 w 58365"/>
                <a:gd name="connsiteY2" fmla="*/ 14219 h 22446"/>
                <a:gd name="connsiteX3" fmla="*/ 58365 w 58365"/>
                <a:gd name="connsiteY3" fmla="*/ 15565 h 22446"/>
                <a:gd name="connsiteX4" fmla="*/ 55897 w 58365"/>
                <a:gd name="connsiteY4" fmla="*/ 22447 h 22446"/>
                <a:gd name="connsiteX5" fmla="*/ 50885 w 58365"/>
                <a:gd name="connsiteY5" fmla="*/ 21699 h 22446"/>
                <a:gd name="connsiteX6" fmla="*/ 9446 w 58365"/>
                <a:gd name="connsiteY6" fmla="*/ 8683 h 22446"/>
                <a:gd name="connsiteX7" fmla="*/ 1592 w 58365"/>
                <a:gd name="connsiteY7" fmla="*/ 904 h 2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365" h="22446">
                  <a:moveTo>
                    <a:pt x="1592" y="904"/>
                  </a:moveTo>
                  <a:cubicBezTo>
                    <a:pt x="6828" y="-2013"/>
                    <a:pt x="22013" y="2924"/>
                    <a:pt x="29567" y="4495"/>
                  </a:cubicBezTo>
                  <a:cubicBezTo>
                    <a:pt x="44677" y="7562"/>
                    <a:pt x="43555" y="8609"/>
                    <a:pt x="55298" y="14219"/>
                  </a:cubicBezTo>
                  <a:cubicBezTo>
                    <a:pt x="56271" y="14668"/>
                    <a:pt x="57243" y="15116"/>
                    <a:pt x="58365" y="15565"/>
                  </a:cubicBezTo>
                  <a:cubicBezTo>
                    <a:pt x="57467" y="17809"/>
                    <a:pt x="56645" y="20128"/>
                    <a:pt x="55897" y="22447"/>
                  </a:cubicBezTo>
                  <a:cubicBezTo>
                    <a:pt x="54251" y="22297"/>
                    <a:pt x="52606" y="22073"/>
                    <a:pt x="50885" y="21699"/>
                  </a:cubicBezTo>
                  <a:cubicBezTo>
                    <a:pt x="37496" y="18557"/>
                    <a:pt x="9446" y="8683"/>
                    <a:pt x="9446" y="8683"/>
                  </a:cubicBezTo>
                  <a:cubicBezTo>
                    <a:pt x="2415" y="6514"/>
                    <a:pt x="-2746" y="3298"/>
                    <a:pt x="1592" y="90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659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9" name="Freeform: Shape 1748">
              <a:extLst>
                <a:ext uri="{FF2B5EF4-FFF2-40B4-BE49-F238E27FC236}">
                  <a16:creationId xmlns:a16="http://schemas.microsoft.com/office/drawing/2014/main" id="{543BC080-88B2-9C6F-0F3B-2BECEA068AEA}"/>
                </a:ext>
              </a:extLst>
            </p:cNvPr>
            <p:cNvSpPr/>
            <p:nvPr/>
          </p:nvSpPr>
          <p:spPr>
            <a:xfrm>
              <a:off x="1801317" y="3783700"/>
              <a:ext cx="58671" cy="27710"/>
            </a:xfrm>
            <a:custGeom>
              <a:avLst/>
              <a:gdLst>
                <a:gd name="connsiteX0" fmla="*/ 25685 w 58671"/>
                <a:gd name="connsiteY0" fmla="*/ 17613 h 27710"/>
                <a:gd name="connsiteX1" fmla="*/ 2198 w 58671"/>
                <a:gd name="connsiteY1" fmla="*/ 12003 h 27710"/>
                <a:gd name="connsiteX2" fmla="*/ 2871 w 58671"/>
                <a:gd name="connsiteY2" fmla="*/ 708 h 27710"/>
                <a:gd name="connsiteX3" fmla="*/ 45955 w 58671"/>
                <a:gd name="connsiteY3" fmla="*/ 15294 h 27710"/>
                <a:gd name="connsiteX4" fmla="*/ 58671 w 58671"/>
                <a:gd name="connsiteY4" fmla="*/ 18809 h 27710"/>
                <a:gd name="connsiteX5" fmla="*/ 53959 w 58671"/>
                <a:gd name="connsiteY5" fmla="*/ 27711 h 27710"/>
                <a:gd name="connsiteX6" fmla="*/ 25685 w 58671"/>
                <a:gd name="connsiteY6" fmla="*/ 17613 h 2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71" h="27710">
                  <a:moveTo>
                    <a:pt x="25685" y="17613"/>
                  </a:moveTo>
                  <a:cubicBezTo>
                    <a:pt x="18728" y="15743"/>
                    <a:pt x="8032" y="15593"/>
                    <a:pt x="2198" y="12003"/>
                  </a:cubicBezTo>
                  <a:cubicBezTo>
                    <a:pt x="-3113" y="8711"/>
                    <a:pt x="2871" y="708"/>
                    <a:pt x="2871" y="708"/>
                  </a:cubicBezTo>
                  <a:cubicBezTo>
                    <a:pt x="18803" y="-3182"/>
                    <a:pt x="29873" y="9983"/>
                    <a:pt x="45955" y="15294"/>
                  </a:cubicBezTo>
                  <a:cubicBezTo>
                    <a:pt x="50219" y="16715"/>
                    <a:pt x="54482" y="17687"/>
                    <a:pt x="58671" y="18809"/>
                  </a:cubicBezTo>
                  <a:cubicBezTo>
                    <a:pt x="56951" y="21726"/>
                    <a:pt x="55305" y="24718"/>
                    <a:pt x="53959" y="27711"/>
                  </a:cubicBezTo>
                  <a:cubicBezTo>
                    <a:pt x="44534" y="24120"/>
                    <a:pt x="35409" y="20231"/>
                    <a:pt x="25685" y="1761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502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0" name="Freeform: Shape 1749">
              <a:extLst>
                <a:ext uri="{FF2B5EF4-FFF2-40B4-BE49-F238E27FC236}">
                  <a16:creationId xmlns:a16="http://schemas.microsoft.com/office/drawing/2014/main" id="{6C885514-B886-BE26-3FDB-DBC67AB1F8C6}"/>
                </a:ext>
              </a:extLst>
            </p:cNvPr>
            <p:cNvSpPr/>
            <p:nvPr/>
          </p:nvSpPr>
          <p:spPr>
            <a:xfrm>
              <a:off x="1807564" y="3772314"/>
              <a:ext cx="59007" cy="25931"/>
            </a:xfrm>
            <a:custGeom>
              <a:avLst/>
              <a:gdLst>
                <a:gd name="connsiteX0" fmla="*/ 47339 w 59007"/>
                <a:gd name="connsiteY0" fmla="*/ 24286 h 25931"/>
                <a:gd name="connsiteX1" fmla="*/ 8218 w 59007"/>
                <a:gd name="connsiteY1" fmla="*/ 8504 h 25931"/>
                <a:gd name="connsiteX2" fmla="*/ 2160 w 59007"/>
                <a:gd name="connsiteY2" fmla="*/ 500 h 25931"/>
                <a:gd name="connsiteX3" fmla="*/ 29910 w 59007"/>
                <a:gd name="connsiteY3" fmla="*/ 6335 h 25931"/>
                <a:gd name="connsiteX4" fmla="*/ 53771 w 59007"/>
                <a:gd name="connsiteY4" fmla="*/ 17779 h 25931"/>
                <a:gd name="connsiteX5" fmla="*/ 59007 w 59007"/>
                <a:gd name="connsiteY5" fmla="*/ 20471 h 25931"/>
                <a:gd name="connsiteX6" fmla="*/ 55118 w 59007"/>
                <a:gd name="connsiteY6" fmla="*/ 25932 h 25931"/>
                <a:gd name="connsiteX7" fmla="*/ 47264 w 59007"/>
                <a:gd name="connsiteY7" fmla="*/ 24361 h 2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07" h="25931">
                  <a:moveTo>
                    <a:pt x="47339" y="24286"/>
                  </a:moveTo>
                  <a:cubicBezTo>
                    <a:pt x="34398" y="20172"/>
                    <a:pt x="8218" y="8504"/>
                    <a:pt x="8218" y="8504"/>
                  </a:cubicBezTo>
                  <a:cubicBezTo>
                    <a:pt x="1561" y="5811"/>
                    <a:pt x="-2852" y="2370"/>
                    <a:pt x="2160" y="500"/>
                  </a:cubicBezTo>
                  <a:cubicBezTo>
                    <a:pt x="8293" y="-1744"/>
                    <a:pt x="22580" y="4165"/>
                    <a:pt x="29910" y="6335"/>
                  </a:cubicBezTo>
                  <a:cubicBezTo>
                    <a:pt x="44646" y="10598"/>
                    <a:pt x="43225" y="11496"/>
                    <a:pt x="53771" y="17779"/>
                  </a:cubicBezTo>
                  <a:cubicBezTo>
                    <a:pt x="55342" y="18676"/>
                    <a:pt x="57137" y="19574"/>
                    <a:pt x="59007" y="20471"/>
                  </a:cubicBezTo>
                  <a:cubicBezTo>
                    <a:pt x="57661" y="22267"/>
                    <a:pt x="56314" y="24062"/>
                    <a:pt x="55118" y="25932"/>
                  </a:cubicBezTo>
                  <a:cubicBezTo>
                    <a:pt x="52574" y="25633"/>
                    <a:pt x="50031" y="25259"/>
                    <a:pt x="47264" y="2436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231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1" name="Freeform: Shape 1750">
              <a:extLst>
                <a:ext uri="{FF2B5EF4-FFF2-40B4-BE49-F238E27FC236}">
                  <a16:creationId xmlns:a16="http://schemas.microsoft.com/office/drawing/2014/main" id="{B221A1DC-1898-1879-8108-92F93E70EB5F}"/>
                </a:ext>
              </a:extLst>
            </p:cNvPr>
            <p:cNvSpPr/>
            <p:nvPr/>
          </p:nvSpPr>
          <p:spPr>
            <a:xfrm>
              <a:off x="1816704" y="3758365"/>
              <a:ext cx="60039" cy="30979"/>
            </a:xfrm>
            <a:custGeom>
              <a:avLst/>
              <a:gdLst>
                <a:gd name="connsiteX0" fmla="*/ 24136 w 60039"/>
                <a:gd name="connsiteY0" fmla="*/ 18114 h 30979"/>
                <a:gd name="connsiteX1" fmla="*/ 1397 w 60039"/>
                <a:gd name="connsiteY1" fmla="*/ 10784 h 30979"/>
                <a:gd name="connsiteX2" fmla="*/ 4912 w 60039"/>
                <a:gd name="connsiteY2" fmla="*/ 237 h 30979"/>
                <a:gd name="connsiteX3" fmla="*/ 45603 w 60039"/>
                <a:gd name="connsiteY3" fmla="*/ 17741 h 30979"/>
                <a:gd name="connsiteX4" fmla="*/ 60039 w 60039"/>
                <a:gd name="connsiteY4" fmla="*/ 22976 h 30979"/>
                <a:gd name="connsiteX5" fmla="*/ 52634 w 60039"/>
                <a:gd name="connsiteY5" fmla="*/ 30980 h 30979"/>
                <a:gd name="connsiteX6" fmla="*/ 24061 w 60039"/>
                <a:gd name="connsiteY6" fmla="*/ 18114 h 3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39" h="30979">
                  <a:moveTo>
                    <a:pt x="24136" y="18114"/>
                  </a:moveTo>
                  <a:cubicBezTo>
                    <a:pt x="17404" y="15721"/>
                    <a:pt x="6408" y="14674"/>
                    <a:pt x="1397" y="10784"/>
                  </a:cubicBezTo>
                  <a:cubicBezTo>
                    <a:pt x="-3166" y="7194"/>
                    <a:pt x="4912" y="237"/>
                    <a:pt x="4912" y="237"/>
                  </a:cubicBezTo>
                  <a:cubicBezTo>
                    <a:pt x="22340" y="-1932"/>
                    <a:pt x="30344" y="11308"/>
                    <a:pt x="45603" y="17741"/>
                  </a:cubicBezTo>
                  <a:cubicBezTo>
                    <a:pt x="50390" y="19760"/>
                    <a:pt x="55327" y="21181"/>
                    <a:pt x="60039" y="22976"/>
                  </a:cubicBezTo>
                  <a:cubicBezTo>
                    <a:pt x="57347" y="25594"/>
                    <a:pt x="54953" y="28287"/>
                    <a:pt x="52634" y="30980"/>
                  </a:cubicBezTo>
                  <a:cubicBezTo>
                    <a:pt x="43060" y="26492"/>
                    <a:pt x="34084" y="21705"/>
                    <a:pt x="24061" y="1811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23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2" name="Freeform: Shape 1751">
              <a:extLst>
                <a:ext uri="{FF2B5EF4-FFF2-40B4-BE49-F238E27FC236}">
                  <a16:creationId xmlns:a16="http://schemas.microsoft.com/office/drawing/2014/main" id="{4076DD46-8228-1029-2A90-D8FA82B83C44}"/>
                </a:ext>
              </a:extLst>
            </p:cNvPr>
            <p:cNvSpPr/>
            <p:nvPr/>
          </p:nvSpPr>
          <p:spPr>
            <a:xfrm>
              <a:off x="1827448" y="3748124"/>
              <a:ext cx="58571" cy="29103"/>
            </a:xfrm>
            <a:custGeom>
              <a:avLst/>
              <a:gdLst>
                <a:gd name="connsiteX0" fmla="*/ 43387 w 58571"/>
                <a:gd name="connsiteY0" fmla="*/ 26485 h 29103"/>
                <a:gd name="connsiteX1" fmla="*/ 7034 w 58571"/>
                <a:gd name="connsiteY1" fmla="*/ 8234 h 29103"/>
                <a:gd name="connsiteX2" fmla="*/ 2771 w 58571"/>
                <a:gd name="connsiteY2" fmla="*/ 230 h 29103"/>
                <a:gd name="connsiteX3" fmla="*/ 29998 w 58571"/>
                <a:gd name="connsiteY3" fmla="*/ 8159 h 29103"/>
                <a:gd name="connsiteX4" fmla="*/ 51839 w 58571"/>
                <a:gd name="connsiteY4" fmla="*/ 20950 h 29103"/>
                <a:gd name="connsiteX5" fmla="*/ 58571 w 58571"/>
                <a:gd name="connsiteY5" fmla="*/ 25064 h 29103"/>
                <a:gd name="connsiteX6" fmla="*/ 53784 w 58571"/>
                <a:gd name="connsiteY6" fmla="*/ 29103 h 29103"/>
                <a:gd name="connsiteX7" fmla="*/ 43387 w 58571"/>
                <a:gd name="connsiteY7" fmla="*/ 26485 h 2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571" h="29103">
                  <a:moveTo>
                    <a:pt x="43387" y="26485"/>
                  </a:moveTo>
                  <a:cubicBezTo>
                    <a:pt x="31120" y="21474"/>
                    <a:pt x="7034" y="8234"/>
                    <a:pt x="7034" y="8234"/>
                  </a:cubicBezTo>
                  <a:cubicBezTo>
                    <a:pt x="826" y="5093"/>
                    <a:pt x="-2839" y="1502"/>
                    <a:pt x="2771" y="230"/>
                  </a:cubicBezTo>
                  <a:cubicBezTo>
                    <a:pt x="9578" y="-1340"/>
                    <a:pt x="22892" y="5541"/>
                    <a:pt x="29998" y="8159"/>
                  </a:cubicBezTo>
                  <a:cubicBezTo>
                    <a:pt x="44210" y="13470"/>
                    <a:pt x="42489" y="14143"/>
                    <a:pt x="51839" y="20950"/>
                  </a:cubicBezTo>
                  <a:cubicBezTo>
                    <a:pt x="53784" y="22371"/>
                    <a:pt x="56178" y="23718"/>
                    <a:pt x="58571" y="25064"/>
                  </a:cubicBezTo>
                  <a:cubicBezTo>
                    <a:pt x="56926" y="26410"/>
                    <a:pt x="55280" y="27757"/>
                    <a:pt x="53784" y="29103"/>
                  </a:cubicBezTo>
                  <a:cubicBezTo>
                    <a:pt x="50343" y="28505"/>
                    <a:pt x="46902" y="27906"/>
                    <a:pt x="43387" y="2648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760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3" name="Freeform: Shape 1752">
              <a:extLst>
                <a:ext uri="{FF2B5EF4-FFF2-40B4-BE49-F238E27FC236}">
                  <a16:creationId xmlns:a16="http://schemas.microsoft.com/office/drawing/2014/main" id="{B1574007-1EA7-D54D-B958-4EB19D4224EC}"/>
                </a:ext>
              </a:extLst>
            </p:cNvPr>
            <p:cNvSpPr/>
            <p:nvPr/>
          </p:nvSpPr>
          <p:spPr>
            <a:xfrm>
              <a:off x="1838677" y="3736454"/>
              <a:ext cx="60656" cy="34116"/>
            </a:xfrm>
            <a:custGeom>
              <a:avLst/>
              <a:gdLst>
                <a:gd name="connsiteX0" fmla="*/ 22583 w 60656"/>
                <a:gd name="connsiteY0" fmla="*/ 18483 h 34116"/>
                <a:gd name="connsiteX1" fmla="*/ 891 w 60656"/>
                <a:gd name="connsiteY1" fmla="*/ 9508 h 34116"/>
                <a:gd name="connsiteX2" fmla="*/ 7100 w 60656"/>
                <a:gd name="connsiteY2" fmla="*/ 8 h 34116"/>
                <a:gd name="connsiteX3" fmla="*/ 44948 w 60656"/>
                <a:gd name="connsiteY3" fmla="*/ 20129 h 34116"/>
                <a:gd name="connsiteX4" fmla="*/ 60656 w 60656"/>
                <a:gd name="connsiteY4" fmla="*/ 27310 h 34116"/>
                <a:gd name="connsiteX5" fmla="*/ 50708 w 60656"/>
                <a:gd name="connsiteY5" fmla="*/ 34116 h 34116"/>
                <a:gd name="connsiteX6" fmla="*/ 22583 w 60656"/>
                <a:gd name="connsiteY6" fmla="*/ 18483 h 3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656" h="34116">
                  <a:moveTo>
                    <a:pt x="22583" y="18483"/>
                  </a:moveTo>
                  <a:cubicBezTo>
                    <a:pt x="16225" y="15641"/>
                    <a:pt x="5155" y="13621"/>
                    <a:pt x="891" y="9508"/>
                  </a:cubicBezTo>
                  <a:cubicBezTo>
                    <a:pt x="-2998" y="5768"/>
                    <a:pt x="7100" y="8"/>
                    <a:pt x="7100" y="8"/>
                  </a:cubicBezTo>
                  <a:cubicBezTo>
                    <a:pt x="25650" y="-366"/>
                    <a:pt x="30737" y="12724"/>
                    <a:pt x="44948" y="20129"/>
                  </a:cubicBezTo>
                  <a:cubicBezTo>
                    <a:pt x="50110" y="22822"/>
                    <a:pt x="55645" y="24766"/>
                    <a:pt x="60656" y="27310"/>
                  </a:cubicBezTo>
                  <a:cubicBezTo>
                    <a:pt x="57216" y="29479"/>
                    <a:pt x="53850" y="31723"/>
                    <a:pt x="50708" y="34116"/>
                  </a:cubicBezTo>
                  <a:cubicBezTo>
                    <a:pt x="41208" y="28806"/>
                    <a:pt x="32681" y="22971"/>
                    <a:pt x="22583" y="1848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28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4" name="Freeform: Shape 1753">
              <a:extLst>
                <a:ext uri="{FF2B5EF4-FFF2-40B4-BE49-F238E27FC236}">
                  <a16:creationId xmlns:a16="http://schemas.microsoft.com/office/drawing/2014/main" id="{9004BAA6-1FD2-8DA8-7CD9-046F7D32835E}"/>
                </a:ext>
              </a:extLst>
            </p:cNvPr>
            <p:cNvSpPr/>
            <p:nvPr/>
          </p:nvSpPr>
          <p:spPr>
            <a:xfrm>
              <a:off x="1853748" y="3727659"/>
              <a:ext cx="56954" cy="32439"/>
            </a:xfrm>
            <a:custGeom>
              <a:avLst/>
              <a:gdLst>
                <a:gd name="connsiteX0" fmla="*/ 39078 w 56954"/>
                <a:gd name="connsiteY0" fmla="*/ 28326 h 32439"/>
                <a:gd name="connsiteX1" fmla="*/ 5867 w 56954"/>
                <a:gd name="connsiteY1" fmla="*/ 7905 h 32439"/>
                <a:gd name="connsiteX2" fmla="*/ 3398 w 56954"/>
                <a:gd name="connsiteY2" fmla="*/ 51 h 32439"/>
                <a:gd name="connsiteX3" fmla="*/ 29803 w 56954"/>
                <a:gd name="connsiteY3" fmla="*/ 10074 h 32439"/>
                <a:gd name="connsiteX4" fmla="*/ 49325 w 56954"/>
                <a:gd name="connsiteY4" fmla="*/ 24062 h 32439"/>
                <a:gd name="connsiteX5" fmla="*/ 56955 w 56954"/>
                <a:gd name="connsiteY5" fmla="*/ 29597 h 32439"/>
                <a:gd name="connsiteX6" fmla="*/ 51719 w 56954"/>
                <a:gd name="connsiteY6" fmla="*/ 32439 h 32439"/>
                <a:gd name="connsiteX7" fmla="*/ 39078 w 56954"/>
                <a:gd name="connsiteY7" fmla="*/ 28400 h 3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954" h="32439">
                  <a:moveTo>
                    <a:pt x="39078" y="28326"/>
                  </a:moveTo>
                  <a:cubicBezTo>
                    <a:pt x="27559" y="22491"/>
                    <a:pt x="5867" y="7905"/>
                    <a:pt x="5867" y="7905"/>
                  </a:cubicBezTo>
                  <a:cubicBezTo>
                    <a:pt x="257" y="4464"/>
                    <a:pt x="-2735" y="724"/>
                    <a:pt x="3398" y="51"/>
                  </a:cubicBezTo>
                  <a:cubicBezTo>
                    <a:pt x="10878" y="-697"/>
                    <a:pt x="23071" y="6933"/>
                    <a:pt x="29803" y="10074"/>
                  </a:cubicBezTo>
                  <a:cubicBezTo>
                    <a:pt x="43266" y="16358"/>
                    <a:pt x="41322" y="16806"/>
                    <a:pt x="49325" y="24062"/>
                  </a:cubicBezTo>
                  <a:cubicBezTo>
                    <a:pt x="51420" y="25932"/>
                    <a:pt x="54262" y="27727"/>
                    <a:pt x="56955" y="29597"/>
                  </a:cubicBezTo>
                  <a:cubicBezTo>
                    <a:pt x="55160" y="30495"/>
                    <a:pt x="53364" y="31467"/>
                    <a:pt x="51719" y="32439"/>
                  </a:cubicBezTo>
                  <a:cubicBezTo>
                    <a:pt x="47530" y="31392"/>
                    <a:pt x="43192" y="30420"/>
                    <a:pt x="39078" y="284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1975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5" name="Freeform: Shape 1754">
              <a:extLst>
                <a:ext uri="{FF2B5EF4-FFF2-40B4-BE49-F238E27FC236}">
                  <a16:creationId xmlns:a16="http://schemas.microsoft.com/office/drawing/2014/main" id="{6D72EA4C-D92C-F5D4-9A92-BBFCB5D18A65}"/>
                </a:ext>
              </a:extLst>
            </p:cNvPr>
            <p:cNvSpPr/>
            <p:nvPr/>
          </p:nvSpPr>
          <p:spPr>
            <a:xfrm>
              <a:off x="1868212" y="3718136"/>
              <a:ext cx="59694" cy="36502"/>
            </a:xfrm>
            <a:custGeom>
              <a:avLst/>
              <a:gdLst>
                <a:gd name="connsiteX0" fmla="*/ 20949 w 59694"/>
                <a:gd name="connsiteY0" fmla="*/ 18625 h 36502"/>
                <a:gd name="connsiteX1" fmla="*/ 528 w 59694"/>
                <a:gd name="connsiteY1" fmla="*/ 8228 h 36502"/>
                <a:gd name="connsiteX2" fmla="*/ 9280 w 59694"/>
                <a:gd name="connsiteY2" fmla="*/ 0 h 36502"/>
                <a:gd name="connsiteX3" fmla="*/ 43912 w 59694"/>
                <a:gd name="connsiteY3" fmla="*/ 22290 h 36502"/>
                <a:gd name="connsiteX4" fmla="*/ 59695 w 59694"/>
                <a:gd name="connsiteY4" fmla="*/ 31117 h 36502"/>
                <a:gd name="connsiteX5" fmla="*/ 47503 w 59694"/>
                <a:gd name="connsiteY5" fmla="*/ 36502 h 36502"/>
                <a:gd name="connsiteX6" fmla="*/ 20949 w 59694"/>
                <a:gd name="connsiteY6" fmla="*/ 18625 h 3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94" h="36502">
                  <a:moveTo>
                    <a:pt x="20949" y="18625"/>
                  </a:moveTo>
                  <a:cubicBezTo>
                    <a:pt x="15040" y="15334"/>
                    <a:pt x="3969" y="12491"/>
                    <a:pt x="528" y="8228"/>
                  </a:cubicBezTo>
                  <a:cubicBezTo>
                    <a:pt x="-2613" y="4338"/>
                    <a:pt x="9280" y="0"/>
                    <a:pt x="9280" y="0"/>
                  </a:cubicBezTo>
                  <a:cubicBezTo>
                    <a:pt x="28728" y="1421"/>
                    <a:pt x="30822" y="14062"/>
                    <a:pt x="43912" y="22290"/>
                  </a:cubicBezTo>
                  <a:cubicBezTo>
                    <a:pt x="48999" y="25507"/>
                    <a:pt x="54833" y="28050"/>
                    <a:pt x="59695" y="31117"/>
                  </a:cubicBezTo>
                  <a:cubicBezTo>
                    <a:pt x="55431" y="32837"/>
                    <a:pt x="51392" y="34632"/>
                    <a:pt x="47503" y="36502"/>
                  </a:cubicBezTo>
                  <a:cubicBezTo>
                    <a:pt x="38452" y="30443"/>
                    <a:pt x="30822" y="24011"/>
                    <a:pt x="20949" y="1862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538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6" name="Freeform: Shape 1755">
              <a:extLst>
                <a:ext uri="{FF2B5EF4-FFF2-40B4-BE49-F238E27FC236}">
                  <a16:creationId xmlns:a16="http://schemas.microsoft.com/office/drawing/2014/main" id="{EED8D249-1617-AE8E-0E39-1911B88EC39D}"/>
                </a:ext>
              </a:extLst>
            </p:cNvPr>
            <p:cNvSpPr/>
            <p:nvPr/>
          </p:nvSpPr>
          <p:spPr>
            <a:xfrm>
              <a:off x="1887407" y="3711178"/>
              <a:ext cx="53813" cy="35156"/>
            </a:xfrm>
            <a:custGeom>
              <a:avLst/>
              <a:gdLst>
                <a:gd name="connsiteX0" fmla="*/ 34516 w 53813"/>
                <a:gd name="connsiteY0" fmla="*/ 29622 h 35156"/>
                <a:gd name="connsiteX1" fmla="*/ 4820 w 53813"/>
                <a:gd name="connsiteY1" fmla="*/ 7481 h 35156"/>
                <a:gd name="connsiteX2" fmla="*/ 4072 w 53813"/>
                <a:gd name="connsiteY2" fmla="*/ 1 h 35156"/>
                <a:gd name="connsiteX3" fmla="*/ 29280 w 53813"/>
                <a:gd name="connsiteY3" fmla="*/ 11820 h 35156"/>
                <a:gd name="connsiteX4" fmla="*/ 46334 w 53813"/>
                <a:gd name="connsiteY4" fmla="*/ 26630 h 35156"/>
                <a:gd name="connsiteX5" fmla="*/ 53814 w 53813"/>
                <a:gd name="connsiteY5" fmla="*/ 33212 h 35156"/>
                <a:gd name="connsiteX6" fmla="*/ 48354 w 53813"/>
                <a:gd name="connsiteY6" fmla="*/ 35157 h 35156"/>
                <a:gd name="connsiteX7" fmla="*/ 34516 w 53813"/>
                <a:gd name="connsiteY7" fmla="*/ 29622 h 3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13" h="35156">
                  <a:moveTo>
                    <a:pt x="34516" y="29622"/>
                  </a:moveTo>
                  <a:cubicBezTo>
                    <a:pt x="23894" y="23114"/>
                    <a:pt x="4820" y="7481"/>
                    <a:pt x="4820" y="7481"/>
                  </a:cubicBezTo>
                  <a:cubicBezTo>
                    <a:pt x="-266" y="3666"/>
                    <a:pt x="-2510" y="-74"/>
                    <a:pt x="4072" y="1"/>
                  </a:cubicBezTo>
                  <a:cubicBezTo>
                    <a:pt x="12076" y="1"/>
                    <a:pt x="22996" y="8304"/>
                    <a:pt x="29280" y="11820"/>
                  </a:cubicBezTo>
                  <a:cubicBezTo>
                    <a:pt x="41921" y="18925"/>
                    <a:pt x="39752" y="19150"/>
                    <a:pt x="46334" y="26630"/>
                  </a:cubicBezTo>
                  <a:cubicBezTo>
                    <a:pt x="48279" y="28799"/>
                    <a:pt x="51196" y="30968"/>
                    <a:pt x="53814" y="33212"/>
                  </a:cubicBezTo>
                  <a:cubicBezTo>
                    <a:pt x="51944" y="33811"/>
                    <a:pt x="50149" y="34484"/>
                    <a:pt x="48354" y="35157"/>
                  </a:cubicBezTo>
                  <a:cubicBezTo>
                    <a:pt x="43716" y="33586"/>
                    <a:pt x="38779" y="32240"/>
                    <a:pt x="34516" y="2962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173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7" name="Freeform: Shape 1756">
              <a:extLst>
                <a:ext uri="{FF2B5EF4-FFF2-40B4-BE49-F238E27FC236}">
                  <a16:creationId xmlns:a16="http://schemas.microsoft.com/office/drawing/2014/main" id="{CEBE65AE-A63D-51AC-1145-2C1E3B5232E5}"/>
                </a:ext>
              </a:extLst>
            </p:cNvPr>
            <p:cNvSpPr/>
            <p:nvPr/>
          </p:nvSpPr>
          <p:spPr>
            <a:xfrm>
              <a:off x="1903105" y="3704298"/>
              <a:ext cx="57862" cy="38372"/>
            </a:xfrm>
            <a:custGeom>
              <a:avLst/>
              <a:gdLst>
                <a:gd name="connsiteX0" fmla="*/ 19191 w 57862"/>
                <a:gd name="connsiteY0" fmla="*/ 18326 h 38372"/>
                <a:gd name="connsiteX1" fmla="*/ 267 w 57862"/>
                <a:gd name="connsiteY1" fmla="*/ 6732 h 38372"/>
                <a:gd name="connsiteX2" fmla="*/ 11487 w 57862"/>
                <a:gd name="connsiteY2" fmla="*/ 0 h 38372"/>
                <a:gd name="connsiteX3" fmla="*/ 42454 w 57862"/>
                <a:gd name="connsiteY3" fmla="*/ 24011 h 38372"/>
                <a:gd name="connsiteX4" fmla="*/ 57863 w 57862"/>
                <a:gd name="connsiteY4" fmla="*/ 34557 h 38372"/>
                <a:gd name="connsiteX5" fmla="*/ 43726 w 57862"/>
                <a:gd name="connsiteY5" fmla="*/ 38372 h 38372"/>
                <a:gd name="connsiteX6" fmla="*/ 19191 w 57862"/>
                <a:gd name="connsiteY6" fmla="*/ 18326 h 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62" h="38372">
                  <a:moveTo>
                    <a:pt x="19191" y="18326"/>
                  </a:moveTo>
                  <a:cubicBezTo>
                    <a:pt x="13806" y="14736"/>
                    <a:pt x="2885" y="10996"/>
                    <a:pt x="267" y="6732"/>
                  </a:cubicBezTo>
                  <a:cubicBezTo>
                    <a:pt x="-2052" y="2842"/>
                    <a:pt x="11487" y="0"/>
                    <a:pt x="11487" y="0"/>
                  </a:cubicBezTo>
                  <a:cubicBezTo>
                    <a:pt x="31683" y="3291"/>
                    <a:pt x="30785" y="15109"/>
                    <a:pt x="42454" y="24011"/>
                  </a:cubicBezTo>
                  <a:cubicBezTo>
                    <a:pt x="47391" y="27751"/>
                    <a:pt x="53450" y="30892"/>
                    <a:pt x="57863" y="34557"/>
                  </a:cubicBezTo>
                  <a:cubicBezTo>
                    <a:pt x="53001" y="35754"/>
                    <a:pt x="48288" y="37026"/>
                    <a:pt x="43726" y="38372"/>
                  </a:cubicBezTo>
                  <a:cubicBezTo>
                    <a:pt x="35273" y="31640"/>
                    <a:pt x="28616" y="24534"/>
                    <a:pt x="19191" y="1832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326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8" name="Freeform: Shape 1757">
              <a:extLst>
                <a:ext uri="{FF2B5EF4-FFF2-40B4-BE49-F238E27FC236}">
                  <a16:creationId xmlns:a16="http://schemas.microsoft.com/office/drawing/2014/main" id="{AE0B924B-6BF0-8556-6F91-70EBBC18E5F7}"/>
                </a:ext>
              </a:extLst>
            </p:cNvPr>
            <p:cNvSpPr/>
            <p:nvPr/>
          </p:nvSpPr>
          <p:spPr>
            <a:xfrm>
              <a:off x="1926184" y="3699056"/>
              <a:ext cx="49892" cy="37554"/>
            </a:xfrm>
            <a:custGeom>
              <a:avLst/>
              <a:gdLst>
                <a:gd name="connsiteX0" fmla="*/ 29622 w 49892"/>
                <a:gd name="connsiteY0" fmla="*/ 30449 h 37554"/>
                <a:gd name="connsiteX1" fmla="*/ 3742 w 49892"/>
                <a:gd name="connsiteY1" fmla="*/ 7111 h 37554"/>
                <a:gd name="connsiteX2" fmla="*/ 4789 w 49892"/>
                <a:gd name="connsiteY2" fmla="*/ 80 h 37554"/>
                <a:gd name="connsiteX3" fmla="*/ 28575 w 49892"/>
                <a:gd name="connsiteY3" fmla="*/ 13544 h 37554"/>
                <a:gd name="connsiteX4" fmla="*/ 42862 w 49892"/>
                <a:gd name="connsiteY4" fmla="*/ 28878 h 37554"/>
                <a:gd name="connsiteX5" fmla="*/ 49893 w 49892"/>
                <a:gd name="connsiteY5" fmla="*/ 36508 h 37554"/>
                <a:gd name="connsiteX6" fmla="*/ 44433 w 49892"/>
                <a:gd name="connsiteY6" fmla="*/ 37555 h 37554"/>
                <a:gd name="connsiteX7" fmla="*/ 29547 w 49892"/>
                <a:gd name="connsiteY7" fmla="*/ 30374 h 3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892" h="37554">
                  <a:moveTo>
                    <a:pt x="29622" y="30449"/>
                  </a:moveTo>
                  <a:cubicBezTo>
                    <a:pt x="20048" y="23418"/>
                    <a:pt x="3742" y="7111"/>
                    <a:pt x="3742" y="7111"/>
                  </a:cubicBezTo>
                  <a:cubicBezTo>
                    <a:pt x="-671" y="3072"/>
                    <a:pt x="-2168" y="-593"/>
                    <a:pt x="4789" y="80"/>
                  </a:cubicBezTo>
                  <a:cubicBezTo>
                    <a:pt x="13241" y="903"/>
                    <a:pt x="22816" y="9655"/>
                    <a:pt x="28575" y="13544"/>
                  </a:cubicBezTo>
                  <a:cubicBezTo>
                    <a:pt x="40169" y="21398"/>
                    <a:pt x="37775" y="21323"/>
                    <a:pt x="42862" y="28878"/>
                  </a:cubicBezTo>
                  <a:cubicBezTo>
                    <a:pt x="44507" y="31346"/>
                    <a:pt x="47574" y="33964"/>
                    <a:pt x="49893" y="36508"/>
                  </a:cubicBezTo>
                  <a:cubicBezTo>
                    <a:pt x="48023" y="36807"/>
                    <a:pt x="46303" y="37256"/>
                    <a:pt x="44433" y="37555"/>
                  </a:cubicBezTo>
                  <a:cubicBezTo>
                    <a:pt x="39571" y="35311"/>
                    <a:pt x="33886" y="33516"/>
                    <a:pt x="29547" y="3037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573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9" name="Freeform: Shape 1758">
              <a:extLst>
                <a:ext uri="{FF2B5EF4-FFF2-40B4-BE49-F238E27FC236}">
                  <a16:creationId xmlns:a16="http://schemas.microsoft.com/office/drawing/2014/main" id="{F028EF6F-9454-561B-0225-E26E52670A30}"/>
                </a:ext>
              </a:extLst>
            </p:cNvPr>
            <p:cNvSpPr/>
            <p:nvPr/>
          </p:nvSpPr>
          <p:spPr>
            <a:xfrm>
              <a:off x="1944996" y="3695247"/>
              <a:ext cx="54867" cy="39045"/>
            </a:xfrm>
            <a:custGeom>
              <a:avLst/>
              <a:gdLst>
                <a:gd name="connsiteX0" fmla="*/ 17318 w 54867"/>
                <a:gd name="connsiteY0" fmla="*/ 17653 h 39045"/>
                <a:gd name="connsiteX1" fmla="*/ 115 w 54867"/>
                <a:gd name="connsiteY1" fmla="*/ 5086 h 39045"/>
                <a:gd name="connsiteX2" fmla="*/ 13653 w 54867"/>
                <a:gd name="connsiteY2" fmla="*/ 0 h 39045"/>
                <a:gd name="connsiteX3" fmla="*/ 40656 w 54867"/>
                <a:gd name="connsiteY3" fmla="*/ 25207 h 39045"/>
                <a:gd name="connsiteX4" fmla="*/ 54868 w 54867"/>
                <a:gd name="connsiteY4" fmla="*/ 36951 h 39045"/>
                <a:gd name="connsiteX5" fmla="*/ 38861 w 54867"/>
                <a:gd name="connsiteY5" fmla="*/ 39045 h 39045"/>
                <a:gd name="connsiteX6" fmla="*/ 17393 w 54867"/>
                <a:gd name="connsiteY6" fmla="*/ 17578 h 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7" h="39045">
                  <a:moveTo>
                    <a:pt x="17318" y="17653"/>
                  </a:moveTo>
                  <a:cubicBezTo>
                    <a:pt x="12456" y="13838"/>
                    <a:pt x="1835" y="9275"/>
                    <a:pt x="115" y="5086"/>
                  </a:cubicBezTo>
                  <a:cubicBezTo>
                    <a:pt x="-1456" y="1271"/>
                    <a:pt x="13653" y="0"/>
                    <a:pt x="13653" y="0"/>
                  </a:cubicBezTo>
                  <a:cubicBezTo>
                    <a:pt x="34298" y="5086"/>
                    <a:pt x="30408" y="15857"/>
                    <a:pt x="40656" y="25207"/>
                  </a:cubicBezTo>
                  <a:cubicBezTo>
                    <a:pt x="45144" y="29321"/>
                    <a:pt x="51128" y="32912"/>
                    <a:pt x="54868" y="36951"/>
                  </a:cubicBezTo>
                  <a:cubicBezTo>
                    <a:pt x="49333" y="37549"/>
                    <a:pt x="44022" y="38297"/>
                    <a:pt x="38861" y="39045"/>
                  </a:cubicBezTo>
                  <a:cubicBezTo>
                    <a:pt x="31306" y="31864"/>
                    <a:pt x="26070" y="24459"/>
                    <a:pt x="17393" y="1757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284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0" name="Freeform: Shape 1759">
              <a:extLst>
                <a:ext uri="{FF2B5EF4-FFF2-40B4-BE49-F238E27FC236}">
                  <a16:creationId xmlns:a16="http://schemas.microsoft.com/office/drawing/2014/main" id="{9670E7AE-F4FF-0CAD-098F-AB6D479B8DF4}"/>
                </a:ext>
              </a:extLst>
            </p:cNvPr>
            <p:cNvSpPr/>
            <p:nvPr/>
          </p:nvSpPr>
          <p:spPr>
            <a:xfrm>
              <a:off x="1971689" y="3691991"/>
              <a:ext cx="44929" cy="39234"/>
            </a:xfrm>
            <a:custGeom>
              <a:avLst/>
              <a:gdLst>
                <a:gd name="connsiteX0" fmla="*/ 24435 w 44929"/>
                <a:gd name="connsiteY0" fmla="*/ 30633 h 39234"/>
                <a:gd name="connsiteX1" fmla="*/ 2743 w 44929"/>
                <a:gd name="connsiteY1" fmla="*/ 6622 h 39234"/>
                <a:gd name="connsiteX2" fmla="*/ 5585 w 44929"/>
                <a:gd name="connsiteY2" fmla="*/ 264 h 39234"/>
                <a:gd name="connsiteX3" fmla="*/ 27651 w 44929"/>
                <a:gd name="connsiteY3" fmla="*/ 15074 h 39234"/>
                <a:gd name="connsiteX4" fmla="*/ 39021 w 44929"/>
                <a:gd name="connsiteY4" fmla="*/ 30558 h 39234"/>
                <a:gd name="connsiteX5" fmla="*/ 44930 w 44929"/>
                <a:gd name="connsiteY5" fmla="*/ 38861 h 39234"/>
                <a:gd name="connsiteX6" fmla="*/ 39320 w 44929"/>
                <a:gd name="connsiteY6" fmla="*/ 39235 h 39234"/>
                <a:gd name="connsiteX7" fmla="*/ 24360 w 44929"/>
                <a:gd name="connsiteY7" fmla="*/ 30633 h 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29" h="39234">
                  <a:moveTo>
                    <a:pt x="24435" y="30633"/>
                  </a:moveTo>
                  <a:cubicBezTo>
                    <a:pt x="16057" y="23228"/>
                    <a:pt x="2743" y="6622"/>
                    <a:pt x="2743" y="6622"/>
                  </a:cubicBezTo>
                  <a:cubicBezTo>
                    <a:pt x="-997" y="2508"/>
                    <a:pt x="-1670" y="-1007"/>
                    <a:pt x="5585" y="264"/>
                  </a:cubicBezTo>
                  <a:cubicBezTo>
                    <a:pt x="14412" y="1910"/>
                    <a:pt x="22415" y="10886"/>
                    <a:pt x="27651" y="15074"/>
                  </a:cubicBezTo>
                  <a:cubicBezTo>
                    <a:pt x="38048" y="23452"/>
                    <a:pt x="35505" y="23153"/>
                    <a:pt x="39021" y="30558"/>
                  </a:cubicBezTo>
                  <a:cubicBezTo>
                    <a:pt x="40217" y="33176"/>
                    <a:pt x="43135" y="36093"/>
                    <a:pt x="44930" y="38861"/>
                  </a:cubicBezTo>
                  <a:cubicBezTo>
                    <a:pt x="43060" y="39010"/>
                    <a:pt x="41190" y="39085"/>
                    <a:pt x="39320" y="39235"/>
                  </a:cubicBezTo>
                  <a:cubicBezTo>
                    <a:pt x="34607" y="36467"/>
                    <a:pt x="28399" y="34223"/>
                    <a:pt x="24360" y="3063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296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1" name="Freeform: Shape 1760">
              <a:extLst>
                <a:ext uri="{FF2B5EF4-FFF2-40B4-BE49-F238E27FC236}">
                  <a16:creationId xmlns:a16="http://schemas.microsoft.com/office/drawing/2014/main" id="{C02E6B54-A4ED-0B02-04FC-34519FD01C07}"/>
                </a:ext>
              </a:extLst>
            </p:cNvPr>
            <p:cNvSpPr/>
            <p:nvPr/>
          </p:nvSpPr>
          <p:spPr>
            <a:xfrm>
              <a:off x="1991840" y="3692163"/>
              <a:ext cx="50210" cy="38314"/>
            </a:xfrm>
            <a:custGeom>
              <a:avLst/>
              <a:gdLst>
                <a:gd name="connsiteX0" fmla="*/ 32633 w 50210"/>
                <a:gd name="connsiteY0" fmla="*/ 38315 h 38314"/>
                <a:gd name="connsiteX1" fmla="*/ 15204 w 50210"/>
                <a:gd name="connsiteY1" fmla="*/ 16548 h 38314"/>
                <a:gd name="connsiteX2" fmla="*/ 20 w 50210"/>
                <a:gd name="connsiteY2" fmla="*/ 3234 h 38314"/>
                <a:gd name="connsiteX3" fmla="*/ 15728 w 50210"/>
                <a:gd name="connsiteY3" fmla="*/ 17 h 38314"/>
                <a:gd name="connsiteX4" fmla="*/ 38168 w 50210"/>
                <a:gd name="connsiteY4" fmla="*/ 25823 h 38314"/>
                <a:gd name="connsiteX5" fmla="*/ 50211 w 50210"/>
                <a:gd name="connsiteY5" fmla="*/ 37941 h 38314"/>
                <a:gd name="connsiteX6" fmla="*/ 49837 w 50210"/>
                <a:gd name="connsiteY6" fmla="*/ 37941 h 38314"/>
                <a:gd name="connsiteX7" fmla="*/ 32558 w 50210"/>
                <a:gd name="connsiteY7" fmla="*/ 38315 h 3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210" h="38314">
                  <a:moveTo>
                    <a:pt x="32633" y="38315"/>
                  </a:moveTo>
                  <a:cubicBezTo>
                    <a:pt x="26424" y="30984"/>
                    <a:pt x="22759" y="23654"/>
                    <a:pt x="15204" y="16548"/>
                  </a:cubicBezTo>
                  <a:cubicBezTo>
                    <a:pt x="11016" y="12509"/>
                    <a:pt x="768" y="7273"/>
                    <a:pt x="20" y="3234"/>
                  </a:cubicBezTo>
                  <a:cubicBezTo>
                    <a:pt x="-653" y="-431"/>
                    <a:pt x="15728" y="17"/>
                    <a:pt x="15728" y="17"/>
                  </a:cubicBezTo>
                  <a:cubicBezTo>
                    <a:pt x="36597" y="6824"/>
                    <a:pt x="29716" y="16249"/>
                    <a:pt x="38168" y="25823"/>
                  </a:cubicBezTo>
                  <a:cubicBezTo>
                    <a:pt x="41908" y="30012"/>
                    <a:pt x="47294" y="33902"/>
                    <a:pt x="50211" y="37941"/>
                  </a:cubicBezTo>
                  <a:cubicBezTo>
                    <a:pt x="50061" y="37941"/>
                    <a:pt x="49986" y="37941"/>
                    <a:pt x="49837" y="37941"/>
                  </a:cubicBezTo>
                  <a:cubicBezTo>
                    <a:pt x="43927" y="37941"/>
                    <a:pt x="38168" y="38090"/>
                    <a:pt x="32558" y="3831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74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2" name="Freeform: Shape 1761">
              <a:extLst>
                <a:ext uri="{FF2B5EF4-FFF2-40B4-BE49-F238E27FC236}">
                  <a16:creationId xmlns:a16="http://schemas.microsoft.com/office/drawing/2014/main" id="{62C9F943-58FE-834E-C6A7-E66E0514447F}"/>
                </a:ext>
              </a:extLst>
            </p:cNvPr>
            <p:cNvSpPr/>
            <p:nvPr/>
          </p:nvSpPr>
          <p:spPr>
            <a:xfrm>
              <a:off x="2022003" y="3690904"/>
              <a:ext cx="38672" cy="39648"/>
            </a:xfrm>
            <a:custGeom>
              <a:avLst/>
              <a:gdLst>
                <a:gd name="connsiteX0" fmla="*/ 18850 w 38672"/>
                <a:gd name="connsiteY0" fmla="*/ 30224 h 39648"/>
                <a:gd name="connsiteX1" fmla="*/ 1796 w 38672"/>
                <a:gd name="connsiteY1" fmla="*/ 6063 h 39648"/>
                <a:gd name="connsiteX2" fmla="*/ 6508 w 38672"/>
                <a:gd name="connsiteY2" fmla="*/ 603 h 39648"/>
                <a:gd name="connsiteX3" fmla="*/ 26405 w 38672"/>
                <a:gd name="connsiteY3" fmla="*/ 16386 h 39648"/>
                <a:gd name="connsiteX4" fmla="*/ 34558 w 38672"/>
                <a:gd name="connsiteY4" fmla="*/ 31645 h 39648"/>
                <a:gd name="connsiteX5" fmla="*/ 38672 w 38672"/>
                <a:gd name="connsiteY5" fmla="*/ 39648 h 39648"/>
                <a:gd name="connsiteX6" fmla="*/ 32464 w 38672"/>
                <a:gd name="connsiteY6" fmla="*/ 39424 h 39648"/>
                <a:gd name="connsiteX7" fmla="*/ 18925 w 38672"/>
                <a:gd name="connsiteY7" fmla="*/ 30224 h 3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672" h="39648">
                  <a:moveTo>
                    <a:pt x="18850" y="30224"/>
                  </a:moveTo>
                  <a:cubicBezTo>
                    <a:pt x="11744" y="22594"/>
                    <a:pt x="1796" y="6063"/>
                    <a:pt x="1796" y="6063"/>
                  </a:cubicBezTo>
                  <a:cubicBezTo>
                    <a:pt x="-1196" y="1949"/>
                    <a:pt x="-972" y="-1417"/>
                    <a:pt x="6508" y="603"/>
                  </a:cubicBezTo>
                  <a:cubicBezTo>
                    <a:pt x="15634" y="3071"/>
                    <a:pt x="21917" y="12047"/>
                    <a:pt x="26405" y="16386"/>
                  </a:cubicBezTo>
                  <a:cubicBezTo>
                    <a:pt x="35381" y="25062"/>
                    <a:pt x="32763" y="24539"/>
                    <a:pt x="34558" y="31645"/>
                  </a:cubicBezTo>
                  <a:cubicBezTo>
                    <a:pt x="35157" y="34113"/>
                    <a:pt x="37401" y="36956"/>
                    <a:pt x="38672" y="39648"/>
                  </a:cubicBezTo>
                  <a:cubicBezTo>
                    <a:pt x="36578" y="39648"/>
                    <a:pt x="34558" y="39499"/>
                    <a:pt x="32464" y="39424"/>
                  </a:cubicBezTo>
                  <a:cubicBezTo>
                    <a:pt x="28125" y="36432"/>
                    <a:pt x="22291" y="33814"/>
                    <a:pt x="18925" y="3022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777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3" name="Freeform: Shape 1762">
              <a:extLst>
                <a:ext uri="{FF2B5EF4-FFF2-40B4-BE49-F238E27FC236}">
                  <a16:creationId xmlns:a16="http://schemas.microsoft.com/office/drawing/2014/main" id="{27366176-EA44-7A85-1112-C029737AA3F5}"/>
                </a:ext>
              </a:extLst>
            </p:cNvPr>
            <p:cNvSpPr/>
            <p:nvPr/>
          </p:nvSpPr>
          <p:spPr>
            <a:xfrm>
              <a:off x="2043169" y="3693930"/>
              <a:ext cx="44883" cy="38567"/>
            </a:xfrm>
            <a:custGeom>
              <a:avLst/>
              <a:gdLst>
                <a:gd name="connsiteX0" fmla="*/ 12944 w 44883"/>
                <a:gd name="connsiteY0" fmla="*/ 15604 h 38567"/>
                <a:gd name="connsiteX1" fmla="*/ 4 w 44883"/>
                <a:gd name="connsiteY1" fmla="*/ 1916 h 38567"/>
                <a:gd name="connsiteX2" fmla="*/ 17881 w 44883"/>
                <a:gd name="connsiteY2" fmla="*/ 719 h 38567"/>
                <a:gd name="connsiteX3" fmla="*/ 35309 w 44883"/>
                <a:gd name="connsiteY3" fmla="*/ 26525 h 38567"/>
                <a:gd name="connsiteX4" fmla="*/ 44884 w 44883"/>
                <a:gd name="connsiteY4" fmla="*/ 38567 h 38567"/>
                <a:gd name="connsiteX5" fmla="*/ 25735 w 44883"/>
                <a:gd name="connsiteY5" fmla="*/ 37146 h 38567"/>
                <a:gd name="connsiteX6" fmla="*/ 12944 w 44883"/>
                <a:gd name="connsiteY6" fmla="*/ 15679 h 3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83" h="38567">
                  <a:moveTo>
                    <a:pt x="12944" y="15604"/>
                  </a:moveTo>
                  <a:cubicBezTo>
                    <a:pt x="9503" y="11490"/>
                    <a:pt x="-221" y="5656"/>
                    <a:pt x="4" y="1916"/>
                  </a:cubicBezTo>
                  <a:cubicBezTo>
                    <a:pt x="153" y="-1525"/>
                    <a:pt x="17881" y="719"/>
                    <a:pt x="17881" y="719"/>
                  </a:cubicBezTo>
                  <a:cubicBezTo>
                    <a:pt x="38750" y="9096"/>
                    <a:pt x="28652" y="16951"/>
                    <a:pt x="35309" y="26525"/>
                  </a:cubicBezTo>
                  <a:cubicBezTo>
                    <a:pt x="38152" y="30639"/>
                    <a:pt x="42864" y="34678"/>
                    <a:pt x="44884" y="38567"/>
                  </a:cubicBezTo>
                  <a:cubicBezTo>
                    <a:pt x="38451" y="37969"/>
                    <a:pt x="32093" y="37446"/>
                    <a:pt x="25735" y="37146"/>
                  </a:cubicBezTo>
                  <a:cubicBezTo>
                    <a:pt x="21097" y="29891"/>
                    <a:pt x="19078" y="22934"/>
                    <a:pt x="12944" y="1567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627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4" name="Freeform: Shape 1763">
              <a:extLst>
                <a:ext uri="{FF2B5EF4-FFF2-40B4-BE49-F238E27FC236}">
                  <a16:creationId xmlns:a16="http://schemas.microsoft.com/office/drawing/2014/main" id="{C303742C-F195-8502-D50F-24E489B57A2E}"/>
                </a:ext>
              </a:extLst>
            </p:cNvPr>
            <p:cNvSpPr/>
            <p:nvPr/>
          </p:nvSpPr>
          <p:spPr>
            <a:xfrm>
              <a:off x="2076335" y="3695160"/>
              <a:ext cx="31613" cy="39431"/>
            </a:xfrm>
            <a:custGeom>
              <a:avLst/>
              <a:gdLst>
                <a:gd name="connsiteX0" fmla="*/ 12914 w 31613"/>
                <a:gd name="connsiteY0" fmla="*/ 29109 h 39431"/>
                <a:gd name="connsiteX1" fmla="*/ 946 w 31613"/>
                <a:gd name="connsiteY1" fmla="*/ 5398 h 39431"/>
                <a:gd name="connsiteX2" fmla="*/ 7528 w 31613"/>
                <a:gd name="connsiteY2" fmla="*/ 985 h 39431"/>
                <a:gd name="connsiteX3" fmla="*/ 24956 w 31613"/>
                <a:gd name="connsiteY3" fmla="*/ 17366 h 39431"/>
                <a:gd name="connsiteX4" fmla="*/ 29519 w 31613"/>
                <a:gd name="connsiteY4" fmla="*/ 32026 h 39431"/>
                <a:gd name="connsiteX5" fmla="*/ 31613 w 31613"/>
                <a:gd name="connsiteY5" fmla="*/ 39431 h 39431"/>
                <a:gd name="connsiteX6" fmla="*/ 24657 w 31613"/>
                <a:gd name="connsiteY6" fmla="*/ 38534 h 39431"/>
                <a:gd name="connsiteX7" fmla="*/ 12914 w 31613"/>
                <a:gd name="connsiteY7" fmla="*/ 29034 h 3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13" h="39431">
                  <a:moveTo>
                    <a:pt x="12914" y="29109"/>
                  </a:moveTo>
                  <a:cubicBezTo>
                    <a:pt x="7304" y="21480"/>
                    <a:pt x="946" y="5398"/>
                    <a:pt x="946" y="5398"/>
                  </a:cubicBezTo>
                  <a:cubicBezTo>
                    <a:pt x="-1149" y="1358"/>
                    <a:pt x="-102" y="-1633"/>
                    <a:pt x="7528" y="985"/>
                  </a:cubicBezTo>
                  <a:cubicBezTo>
                    <a:pt x="16803" y="4201"/>
                    <a:pt x="21216" y="12953"/>
                    <a:pt x="24956" y="17366"/>
                  </a:cubicBezTo>
                  <a:cubicBezTo>
                    <a:pt x="32361" y="26192"/>
                    <a:pt x="29594" y="25444"/>
                    <a:pt x="29519" y="32026"/>
                  </a:cubicBezTo>
                  <a:cubicBezTo>
                    <a:pt x="29519" y="34196"/>
                    <a:pt x="31015" y="36963"/>
                    <a:pt x="31613" y="39431"/>
                  </a:cubicBezTo>
                  <a:cubicBezTo>
                    <a:pt x="29295" y="39132"/>
                    <a:pt x="26976" y="38833"/>
                    <a:pt x="24657" y="38534"/>
                  </a:cubicBezTo>
                  <a:cubicBezTo>
                    <a:pt x="20842" y="35467"/>
                    <a:pt x="15457" y="32550"/>
                    <a:pt x="12914" y="2903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727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5" name="Freeform: Shape 1764">
              <a:extLst>
                <a:ext uri="{FF2B5EF4-FFF2-40B4-BE49-F238E27FC236}">
                  <a16:creationId xmlns:a16="http://schemas.microsoft.com/office/drawing/2014/main" id="{E9FB3DF2-7B0E-8078-132B-82629D0BE6BC}"/>
                </a:ext>
              </a:extLst>
            </p:cNvPr>
            <p:cNvSpPr/>
            <p:nvPr/>
          </p:nvSpPr>
          <p:spPr>
            <a:xfrm>
              <a:off x="2097939" y="3700651"/>
              <a:ext cx="38508" cy="38278"/>
            </a:xfrm>
            <a:custGeom>
              <a:avLst/>
              <a:gdLst>
                <a:gd name="connsiteX0" fmla="*/ 10384 w 38508"/>
                <a:gd name="connsiteY0" fmla="*/ 14941 h 38278"/>
                <a:gd name="connsiteX1" fmla="*/ 137 w 38508"/>
                <a:gd name="connsiteY1" fmla="*/ 1178 h 38278"/>
                <a:gd name="connsiteX2" fmla="*/ 19959 w 38508"/>
                <a:gd name="connsiteY2" fmla="*/ 2001 h 38278"/>
                <a:gd name="connsiteX3" fmla="*/ 31702 w 38508"/>
                <a:gd name="connsiteY3" fmla="*/ 27059 h 38278"/>
                <a:gd name="connsiteX4" fmla="*/ 38509 w 38508"/>
                <a:gd name="connsiteY4" fmla="*/ 38279 h 38278"/>
                <a:gd name="connsiteX5" fmla="*/ 18089 w 38508"/>
                <a:gd name="connsiteY5" fmla="*/ 34988 h 38278"/>
                <a:gd name="connsiteX6" fmla="*/ 10459 w 38508"/>
                <a:gd name="connsiteY6" fmla="*/ 14866 h 3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08" h="38278">
                  <a:moveTo>
                    <a:pt x="10384" y="14941"/>
                  </a:moveTo>
                  <a:cubicBezTo>
                    <a:pt x="7766" y="10902"/>
                    <a:pt x="-1210" y="4544"/>
                    <a:pt x="137" y="1178"/>
                  </a:cubicBezTo>
                  <a:cubicBezTo>
                    <a:pt x="1259" y="-1889"/>
                    <a:pt x="19959" y="2001"/>
                    <a:pt x="19959" y="2001"/>
                  </a:cubicBezTo>
                  <a:cubicBezTo>
                    <a:pt x="40454" y="11800"/>
                    <a:pt x="27214" y="17784"/>
                    <a:pt x="31702" y="27059"/>
                  </a:cubicBezTo>
                  <a:cubicBezTo>
                    <a:pt x="33497" y="30873"/>
                    <a:pt x="37162" y="34763"/>
                    <a:pt x="38509" y="38279"/>
                  </a:cubicBezTo>
                  <a:cubicBezTo>
                    <a:pt x="31702" y="37082"/>
                    <a:pt x="24821" y="35960"/>
                    <a:pt x="18089" y="34988"/>
                  </a:cubicBezTo>
                  <a:cubicBezTo>
                    <a:pt x="15321" y="28181"/>
                    <a:pt x="14947" y="21823"/>
                    <a:pt x="10459" y="1486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594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6" name="Freeform: Shape 1765">
              <a:extLst>
                <a:ext uri="{FF2B5EF4-FFF2-40B4-BE49-F238E27FC236}">
                  <a16:creationId xmlns:a16="http://schemas.microsoft.com/office/drawing/2014/main" id="{9E1CFD75-59E1-081F-FE9C-046C60C5E182}"/>
                </a:ext>
              </a:extLst>
            </p:cNvPr>
            <p:cNvSpPr/>
            <p:nvPr/>
          </p:nvSpPr>
          <p:spPr>
            <a:xfrm>
              <a:off x="2133665" y="3705154"/>
              <a:ext cx="26359" cy="37965"/>
            </a:xfrm>
            <a:custGeom>
              <a:avLst/>
              <a:gdLst>
                <a:gd name="connsiteX0" fmla="*/ 6598 w 26359"/>
                <a:gd name="connsiteY0" fmla="*/ 27269 h 37965"/>
                <a:gd name="connsiteX1" fmla="*/ 314 w 26359"/>
                <a:gd name="connsiteY1" fmla="*/ 4679 h 37965"/>
                <a:gd name="connsiteX2" fmla="*/ 8767 w 26359"/>
                <a:gd name="connsiteY2" fmla="*/ 1463 h 37965"/>
                <a:gd name="connsiteX3" fmla="*/ 23128 w 26359"/>
                <a:gd name="connsiteY3" fmla="*/ 18069 h 37965"/>
                <a:gd name="connsiteX4" fmla="*/ 23876 w 26359"/>
                <a:gd name="connsiteY4" fmla="*/ 31682 h 37965"/>
                <a:gd name="connsiteX5" fmla="*/ 23951 w 26359"/>
                <a:gd name="connsiteY5" fmla="*/ 37965 h 37965"/>
                <a:gd name="connsiteX6" fmla="*/ 15723 w 26359"/>
                <a:gd name="connsiteY6" fmla="*/ 36245 h 37965"/>
                <a:gd name="connsiteX7" fmla="*/ 6598 w 26359"/>
                <a:gd name="connsiteY7" fmla="*/ 27269 h 3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59" h="37965">
                  <a:moveTo>
                    <a:pt x="6598" y="27269"/>
                  </a:moveTo>
                  <a:cubicBezTo>
                    <a:pt x="2708" y="19789"/>
                    <a:pt x="314" y="4679"/>
                    <a:pt x="314" y="4679"/>
                  </a:cubicBezTo>
                  <a:cubicBezTo>
                    <a:pt x="-882" y="790"/>
                    <a:pt x="1212" y="-1753"/>
                    <a:pt x="8767" y="1463"/>
                  </a:cubicBezTo>
                  <a:cubicBezTo>
                    <a:pt x="18042" y="5353"/>
                    <a:pt x="20361" y="13730"/>
                    <a:pt x="23128" y="18069"/>
                  </a:cubicBezTo>
                  <a:cubicBezTo>
                    <a:pt x="28663" y="26745"/>
                    <a:pt x="25821" y="25773"/>
                    <a:pt x="23876" y="31682"/>
                  </a:cubicBezTo>
                  <a:cubicBezTo>
                    <a:pt x="23278" y="33477"/>
                    <a:pt x="23876" y="35796"/>
                    <a:pt x="23951" y="37965"/>
                  </a:cubicBezTo>
                  <a:cubicBezTo>
                    <a:pt x="21183" y="37367"/>
                    <a:pt x="18416" y="36768"/>
                    <a:pt x="15723" y="36245"/>
                  </a:cubicBezTo>
                  <a:cubicBezTo>
                    <a:pt x="12507" y="33402"/>
                    <a:pt x="8168" y="30410"/>
                    <a:pt x="6598" y="2726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056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7" name="Freeform: Shape 1766">
              <a:extLst>
                <a:ext uri="{FF2B5EF4-FFF2-40B4-BE49-F238E27FC236}">
                  <a16:creationId xmlns:a16="http://schemas.microsoft.com/office/drawing/2014/main" id="{D268AA11-51FA-6262-45F0-8066390421EA}"/>
                </a:ext>
              </a:extLst>
            </p:cNvPr>
            <p:cNvSpPr/>
            <p:nvPr/>
          </p:nvSpPr>
          <p:spPr>
            <a:xfrm>
              <a:off x="2155923" y="3712570"/>
              <a:ext cx="31843" cy="37429"/>
            </a:xfrm>
            <a:custGeom>
              <a:avLst/>
              <a:gdLst>
                <a:gd name="connsiteX0" fmla="*/ 7752 w 31843"/>
                <a:gd name="connsiteY0" fmla="*/ 14092 h 37429"/>
                <a:gd name="connsiteX1" fmla="*/ 421 w 31843"/>
                <a:gd name="connsiteY1" fmla="*/ 703 h 37429"/>
                <a:gd name="connsiteX2" fmla="*/ 22038 w 31843"/>
                <a:gd name="connsiteY2" fmla="*/ 3620 h 37429"/>
                <a:gd name="connsiteX3" fmla="*/ 27499 w 31843"/>
                <a:gd name="connsiteY3" fmla="*/ 27332 h 37429"/>
                <a:gd name="connsiteX4" fmla="*/ 31463 w 31843"/>
                <a:gd name="connsiteY4" fmla="*/ 37430 h 37429"/>
                <a:gd name="connsiteX5" fmla="*/ 10070 w 31843"/>
                <a:gd name="connsiteY5" fmla="*/ 32343 h 37429"/>
                <a:gd name="connsiteX6" fmla="*/ 7752 w 31843"/>
                <a:gd name="connsiteY6" fmla="*/ 14167 h 3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43" h="37429">
                  <a:moveTo>
                    <a:pt x="7752" y="14092"/>
                  </a:moveTo>
                  <a:cubicBezTo>
                    <a:pt x="6031" y="10128"/>
                    <a:pt x="-1898" y="3471"/>
                    <a:pt x="421" y="703"/>
                  </a:cubicBezTo>
                  <a:cubicBezTo>
                    <a:pt x="2516" y="-1915"/>
                    <a:pt x="22038" y="3620"/>
                    <a:pt x="22038" y="3620"/>
                  </a:cubicBezTo>
                  <a:cubicBezTo>
                    <a:pt x="41711" y="14616"/>
                    <a:pt x="25330" y="18505"/>
                    <a:pt x="27499" y="27332"/>
                  </a:cubicBezTo>
                  <a:cubicBezTo>
                    <a:pt x="28322" y="30698"/>
                    <a:pt x="30790" y="34213"/>
                    <a:pt x="31463" y="37430"/>
                  </a:cubicBezTo>
                  <a:cubicBezTo>
                    <a:pt x="24282" y="35635"/>
                    <a:pt x="17176" y="33914"/>
                    <a:pt x="10070" y="32343"/>
                  </a:cubicBezTo>
                  <a:cubicBezTo>
                    <a:pt x="9248" y="26210"/>
                    <a:pt x="10519" y="20675"/>
                    <a:pt x="7752" y="1416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619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8" name="Freeform: Shape 1767">
              <a:extLst>
                <a:ext uri="{FF2B5EF4-FFF2-40B4-BE49-F238E27FC236}">
                  <a16:creationId xmlns:a16="http://schemas.microsoft.com/office/drawing/2014/main" id="{3C772215-9AF7-2A55-42F7-52297C15D330}"/>
                </a:ext>
              </a:extLst>
            </p:cNvPr>
            <p:cNvSpPr/>
            <p:nvPr/>
          </p:nvSpPr>
          <p:spPr>
            <a:xfrm>
              <a:off x="2192827" y="3720457"/>
              <a:ext cx="23553" cy="35452"/>
            </a:xfrm>
            <a:custGeom>
              <a:avLst/>
              <a:gdLst>
                <a:gd name="connsiteX0" fmla="*/ 917 w 23553"/>
                <a:gd name="connsiteY0" fmla="*/ 24756 h 35452"/>
                <a:gd name="connsiteX1" fmla="*/ 843 w 23553"/>
                <a:gd name="connsiteY1" fmla="*/ 3887 h 35452"/>
                <a:gd name="connsiteX2" fmla="*/ 11165 w 23553"/>
                <a:gd name="connsiteY2" fmla="*/ 1942 h 35452"/>
                <a:gd name="connsiteX3" fmla="*/ 22011 w 23553"/>
                <a:gd name="connsiteY3" fmla="*/ 18323 h 35452"/>
                <a:gd name="connsiteX4" fmla="*/ 18645 w 23553"/>
                <a:gd name="connsiteY4" fmla="*/ 30590 h 35452"/>
                <a:gd name="connsiteX5" fmla="*/ 16999 w 23553"/>
                <a:gd name="connsiteY5" fmla="*/ 35452 h 35452"/>
                <a:gd name="connsiteX6" fmla="*/ 7350 w 23553"/>
                <a:gd name="connsiteY6" fmla="*/ 32760 h 35452"/>
                <a:gd name="connsiteX7" fmla="*/ 917 w 23553"/>
                <a:gd name="connsiteY7" fmla="*/ 24756 h 3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53" h="35452">
                  <a:moveTo>
                    <a:pt x="917" y="24756"/>
                  </a:moveTo>
                  <a:cubicBezTo>
                    <a:pt x="-1102" y="17650"/>
                    <a:pt x="843" y="3887"/>
                    <a:pt x="843" y="3887"/>
                  </a:cubicBezTo>
                  <a:cubicBezTo>
                    <a:pt x="693" y="296"/>
                    <a:pt x="3685" y="-1723"/>
                    <a:pt x="11165" y="1942"/>
                  </a:cubicBezTo>
                  <a:cubicBezTo>
                    <a:pt x="20216" y="6430"/>
                    <a:pt x="20290" y="14134"/>
                    <a:pt x="22011" y="18323"/>
                  </a:cubicBezTo>
                  <a:cubicBezTo>
                    <a:pt x="25452" y="26626"/>
                    <a:pt x="22609" y="25504"/>
                    <a:pt x="18645" y="30590"/>
                  </a:cubicBezTo>
                  <a:cubicBezTo>
                    <a:pt x="17598" y="31937"/>
                    <a:pt x="17373" y="33732"/>
                    <a:pt x="16999" y="35452"/>
                  </a:cubicBezTo>
                  <a:cubicBezTo>
                    <a:pt x="13783" y="34555"/>
                    <a:pt x="10567" y="33657"/>
                    <a:pt x="7350" y="32760"/>
                  </a:cubicBezTo>
                  <a:cubicBezTo>
                    <a:pt x="4807" y="30142"/>
                    <a:pt x="1665" y="27374"/>
                    <a:pt x="917" y="2475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884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9" name="Freeform: Shape 1768">
              <a:extLst>
                <a:ext uri="{FF2B5EF4-FFF2-40B4-BE49-F238E27FC236}">
                  <a16:creationId xmlns:a16="http://schemas.microsoft.com/office/drawing/2014/main" id="{265B70EC-3800-1C16-37D9-293F2A4706B5}"/>
                </a:ext>
              </a:extLst>
            </p:cNvPr>
            <p:cNvSpPr/>
            <p:nvPr/>
          </p:nvSpPr>
          <p:spPr>
            <a:xfrm>
              <a:off x="2216033" y="3728595"/>
              <a:ext cx="31932" cy="36364"/>
            </a:xfrm>
            <a:custGeom>
              <a:avLst/>
              <a:gdLst>
                <a:gd name="connsiteX0" fmla="*/ 4938 w 31932"/>
                <a:gd name="connsiteY0" fmla="*/ 13177 h 36364"/>
                <a:gd name="connsiteX1" fmla="*/ 974 w 31932"/>
                <a:gd name="connsiteY1" fmla="*/ 386 h 36364"/>
                <a:gd name="connsiteX2" fmla="*/ 24012 w 31932"/>
                <a:gd name="connsiteY2" fmla="*/ 5398 h 36364"/>
                <a:gd name="connsiteX3" fmla="*/ 22665 w 31932"/>
                <a:gd name="connsiteY3" fmla="*/ 27090 h 36364"/>
                <a:gd name="connsiteX4" fmla="*/ 23862 w 31932"/>
                <a:gd name="connsiteY4" fmla="*/ 36365 h 36364"/>
                <a:gd name="connsiteX5" fmla="*/ 1871 w 31932"/>
                <a:gd name="connsiteY5" fmla="*/ 29633 h 36364"/>
                <a:gd name="connsiteX6" fmla="*/ 4863 w 31932"/>
                <a:gd name="connsiteY6" fmla="*/ 13252 h 3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32" h="36364">
                  <a:moveTo>
                    <a:pt x="4938" y="13177"/>
                  </a:moveTo>
                  <a:cubicBezTo>
                    <a:pt x="4265" y="9512"/>
                    <a:pt x="-2467" y="2705"/>
                    <a:pt x="974" y="386"/>
                  </a:cubicBezTo>
                  <a:cubicBezTo>
                    <a:pt x="4115" y="-1708"/>
                    <a:pt x="24012" y="5398"/>
                    <a:pt x="24012" y="5398"/>
                  </a:cubicBezTo>
                  <a:cubicBezTo>
                    <a:pt x="42413" y="17366"/>
                    <a:pt x="23039" y="19011"/>
                    <a:pt x="22665" y="27090"/>
                  </a:cubicBezTo>
                  <a:cubicBezTo>
                    <a:pt x="22516" y="30082"/>
                    <a:pt x="24087" y="33448"/>
                    <a:pt x="23862" y="36365"/>
                  </a:cubicBezTo>
                  <a:cubicBezTo>
                    <a:pt x="16532" y="34046"/>
                    <a:pt x="9202" y="31727"/>
                    <a:pt x="1871" y="29633"/>
                  </a:cubicBezTo>
                  <a:cubicBezTo>
                    <a:pt x="2918" y="24098"/>
                    <a:pt x="5985" y="19310"/>
                    <a:pt x="4863" y="1325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09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0" name="Freeform: Shape 1769">
              <a:extLst>
                <a:ext uri="{FF2B5EF4-FFF2-40B4-BE49-F238E27FC236}">
                  <a16:creationId xmlns:a16="http://schemas.microsoft.com/office/drawing/2014/main" id="{4B7D3701-1D9C-5806-BC93-398880FCDBD1}"/>
                </a:ext>
              </a:extLst>
            </p:cNvPr>
            <p:cNvSpPr/>
            <p:nvPr/>
          </p:nvSpPr>
          <p:spPr>
            <a:xfrm>
              <a:off x="2248422" y="3739897"/>
              <a:ext cx="25676" cy="32617"/>
            </a:xfrm>
            <a:custGeom>
              <a:avLst/>
              <a:gdLst>
                <a:gd name="connsiteX0" fmla="*/ 0 w 25676"/>
                <a:gd name="connsiteY0" fmla="*/ 21622 h 32617"/>
                <a:gd name="connsiteX1" fmla="*/ 6508 w 25676"/>
                <a:gd name="connsiteY1" fmla="*/ 3072 h 32617"/>
                <a:gd name="connsiteX2" fmla="*/ 18625 w 25676"/>
                <a:gd name="connsiteY2" fmla="*/ 2473 h 32617"/>
                <a:gd name="connsiteX3" fmla="*/ 25432 w 25676"/>
                <a:gd name="connsiteY3" fmla="*/ 18181 h 32617"/>
                <a:gd name="connsiteX4" fmla="*/ 17727 w 25676"/>
                <a:gd name="connsiteY4" fmla="*/ 28653 h 32617"/>
                <a:gd name="connsiteX5" fmla="*/ 14511 w 25676"/>
                <a:gd name="connsiteY5" fmla="*/ 32617 h 32617"/>
                <a:gd name="connsiteX6" fmla="*/ 4413 w 25676"/>
                <a:gd name="connsiteY6" fmla="*/ 29177 h 32617"/>
                <a:gd name="connsiteX7" fmla="*/ 75 w 25676"/>
                <a:gd name="connsiteY7" fmla="*/ 21547 h 3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76" h="32617">
                  <a:moveTo>
                    <a:pt x="0" y="21622"/>
                  </a:moveTo>
                  <a:cubicBezTo>
                    <a:pt x="0" y="15114"/>
                    <a:pt x="6508" y="3072"/>
                    <a:pt x="6508" y="3072"/>
                  </a:cubicBezTo>
                  <a:cubicBezTo>
                    <a:pt x="7480" y="-145"/>
                    <a:pt x="11519" y="-1566"/>
                    <a:pt x="18625" y="2473"/>
                  </a:cubicBezTo>
                  <a:cubicBezTo>
                    <a:pt x="27302" y="7410"/>
                    <a:pt x="24833" y="14291"/>
                    <a:pt x="25432" y="18181"/>
                  </a:cubicBezTo>
                  <a:cubicBezTo>
                    <a:pt x="26554" y="25960"/>
                    <a:pt x="23786" y="24614"/>
                    <a:pt x="17727" y="28653"/>
                  </a:cubicBezTo>
                  <a:cubicBezTo>
                    <a:pt x="16157" y="29700"/>
                    <a:pt x="15409" y="31196"/>
                    <a:pt x="14511" y="32617"/>
                  </a:cubicBezTo>
                  <a:cubicBezTo>
                    <a:pt x="11145" y="31421"/>
                    <a:pt x="7779" y="30299"/>
                    <a:pt x="4413" y="29177"/>
                  </a:cubicBezTo>
                  <a:cubicBezTo>
                    <a:pt x="2468" y="26634"/>
                    <a:pt x="0" y="23941"/>
                    <a:pt x="75" y="2154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267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1" name="Freeform: Shape 1770">
              <a:extLst>
                <a:ext uri="{FF2B5EF4-FFF2-40B4-BE49-F238E27FC236}">
                  <a16:creationId xmlns:a16="http://schemas.microsoft.com/office/drawing/2014/main" id="{18E97802-5230-7A8B-CACE-154E31CA3049}"/>
                </a:ext>
              </a:extLst>
            </p:cNvPr>
            <p:cNvSpPr/>
            <p:nvPr/>
          </p:nvSpPr>
          <p:spPr>
            <a:xfrm>
              <a:off x="2269965" y="3748551"/>
              <a:ext cx="38802" cy="34884"/>
            </a:xfrm>
            <a:custGeom>
              <a:avLst/>
              <a:gdLst>
                <a:gd name="connsiteX0" fmla="*/ 8901 w 38802"/>
                <a:gd name="connsiteY0" fmla="*/ 11921 h 34884"/>
                <a:gd name="connsiteX1" fmla="*/ 8602 w 38802"/>
                <a:gd name="connsiteY1" fmla="*/ 178 h 34884"/>
                <a:gd name="connsiteX2" fmla="*/ 32687 w 38802"/>
                <a:gd name="connsiteY2" fmla="*/ 7134 h 34884"/>
                <a:gd name="connsiteX3" fmla="*/ 24085 w 38802"/>
                <a:gd name="connsiteY3" fmla="*/ 26208 h 34884"/>
                <a:gd name="connsiteX4" fmla="*/ 22215 w 38802"/>
                <a:gd name="connsiteY4" fmla="*/ 34884 h 34884"/>
                <a:gd name="connsiteX5" fmla="*/ 0 w 38802"/>
                <a:gd name="connsiteY5" fmla="*/ 26582 h 34884"/>
                <a:gd name="connsiteX6" fmla="*/ 8826 w 38802"/>
                <a:gd name="connsiteY6" fmla="*/ 11921 h 3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02" h="34884">
                  <a:moveTo>
                    <a:pt x="8901" y="11921"/>
                  </a:moveTo>
                  <a:cubicBezTo>
                    <a:pt x="9350" y="8555"/>
                    <a:pt x="4039" y="1823"/>
                    <a:pt x="8602" y="178"/>
                  </a:cubicBezTo>
                  <a:cubicBezTo>
                    <a:pt x="12791" y="-1319"/>
                    <a:pt x="32687" y="7134"/>
                    <a:pt x="32687" y="7134"/>
                  </a:cubicBezTo>
                  <a:cubicBezTo>
                    <a:pt x="49293" y="19700"/>
                    <a:pt x="27152" y="19027"/>
                    <a:pt x="24085" y="26208"/>
                  </a:cubicBezTo>
                  <a:cubicBezTo>
                    <a:pt x="22889" y="28975"/>
                    <a:pt x="23637" y="32267"/>
                    <a:pt x="22215" y="34884"/>
                  </a:cubicBezTo>
                  <a:cubicBezTo>
                    <a:pt x="14885" y="32042"/>
                    <a:pt x="7480" y="29274"/>
                    <a:pt x="0" y="26582"/>
                  </a:cubicBezTo>
                  <a:cubicBezTo>
                    <a:pt x="2917" y="21645"/>
                    <a:pt x="8078" y="17606"/>
                    <a:pt x="8826" y="1192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264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2" name="Freeform: Shape 1771">
              <a:extLst>
                <a:ext uri="{FF2B5EF4-FFF2-40B4-BE49-F238E27FC236}">
                  <a16:creationId xmlns:a16="http://schemas.microsoft.com/office/drawing/2014/main" id="{DFC40FC3-AD13-A796-5584-350DAD69E33B}"/>
                </a:ext>
              </a:extLst>
            </p:cNvPr>
            <p:cNvSpPr/>
            <p:nvPr/>
          </p:nvSpPr>
          <p:spPr>
            <a:xfrm>
              <a:off x="2302734" y="3763006"/>
              <a:ext cx="31810" cy="29555"/>
            </a:xfrm>
            <a:custGeom>
              <a:avLst/>
              <a:gdLst>
                <a:gd name="connsiteX0" fmla="*/ 142 w 31810"/>
                <a:gd name="connsiteY0" fmla="*/ 17961 h 29555"/>
                <a:gd name="connsiteX1" fmla="*/ 13531 w 31810"/>
                <a:gd name="connsiteY1" fmla="*/ 2253 h 29555"/>
                <a:gd name="connsiteX2" fmla="*/ 27294 w 31810"/>
                <a:gd name="connsiteY2" fmla="*/ 3076 h 29555"/>
                <a:gd name="connsiteX3" fmla="*/ 29613 w 31810"/>
                <a:gd name="connsiteY3" fmla="*/ 17662 h 29555"/>
                <a:gd name="connsiteX4" fmla="*/ 17495 w 31810"/>
                <a:gd name="connsiteY4" fmla="*/ 26114 h 29555"/>
                <a:gd name="connsiteX5" fmla="*/ 12259 w 31810"/>
                <a:gd name="connsiteY5" fmla="*/ 29555 h 29555"/>
                <a:gd name="connsiteX6" fmla="*/ 2760 w 31810"/>
                <a:gd name="connsiteY6" fmla="*/ 25666 h 29555"/>
                <a:gd name="connsiteX7" fmla="*/ 217 w 31810"/>
                <a:gd name="connsiteY7" fmla="*/ 17961 h 2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810" h="29555">
                  <a:moveTo>
                    <a:pt x="142" y="17961"/>
                  </a:moveTo>
                  <a:cubicBezTo>
                    <a:pt x="2311" y="12202"/>
                    <a:pt x="13531" y="2253"/>
                    <a:pt x="13531" y="2253"/>
                  </a:cubicBezTo>
                  <a:cubicBezTo>
                    <a:pt x="15700" y="-439"/>
                    <a:pt x="20637" y="-1337"/>
                    <a:pt x="27294" y="3076"/>
                  </a:cubicBezTo>
                  <a:cubicBezTo>
                    <a:pt x="35373" y="8387"/>
                    <a:pt x="30286" y="14146"/>
                    <a:pt x="29613" y="17662"/>
                  </a:cubicBezTo>
                  <a:cubicBezTo>
                    <a:pt x="28192" y="24618"/>
                    <a:pt x="25574" y="23197"/>
                    <a:pt x="17495" y="26114"/>
                  </a:cubicBezTo>
                  <a:cubicBezTo>
                    <a:pt x="15326" y="26937"/>
                    <a:pt x="13905" y="28284"/>
                    <a:pt x="12259" y="29555"/>
                  </a:cubicBezTo>
                  <a:cubicBezTo>
                    <a:pt x="9118" y="28209"/>
                    <a:pt x="5902" y="26937"/>
                    <a:pt x="2760" y="25666"/>
                  </a:cubicBezTo>
                  <a:cubicBezTo>
                    <a:pt x="1414" y="23048"/>
                    <a:pt x="-681" y="20205"/>
                    <a:pt x="217" y="1796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2885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3" name="Freeform: Shape 1772">
              <a:extLst>
                <a:ext uri="{FF2B5EF4-FFF2-40B4-BE49-F238E27FC236}">
                  <a16:creationId xmlns:a16="http://schemas.microsoft.com/office/drawing/2014/main" id="{F546764B-21DE-59D5-352C-54695FC22A36}"/>
                </a:ext>
              </a:extLst>
            </p:cNvPr>
            <p:cNvSpPr/>
            <p:nvPr/>
          </p:nvSpPr>
          <p:spPr>
            <a:xfrm>
              <a:off x="2321726" y="3772980"/>
              <a:ext cx="47449" cy="31998"/>
            </a:xfrm>
            <a:custGeom>
              <a:avLst/>
              <a:gdLst>
                <a:gd name="connsiteX0" fmla="*/ 14810 w 47449"/>
                <a:gd name="connsiteY0" fmla="*/ 10456 h 31998"/>
                <a:gd name="connsiteX1" fmla="*/ 18475 w 47449"/>
                <a:gd name="connsiteY1" fmla="*/ 59 h 31998"/>
                <a:gd name="connsiteX2" fmla="*/ 43084 w 47449"/>
                <a:gd name="connsiteY2" fmla="*/ 8810 h 31998"/>
                <a:gd name="connsiteX3" fmla="*/ 26853 w 47449"/>
                <a:gd name="connsiteY3" fmla="*/ 24668 h 31998"/>
                <a:gd name="connsiteX4" fmla="*/ 21916 w 47449"/>
                <a:gd name="connsiteY4" fmla="*/ 31998 h 31998"/>
                <a:gd name="connsiteX5" fmla="*/ 0 w 47449"/>
                <a:gd name="connsiteY5" fmla="*/ 22349 h 31998"/>
                <a:gd name="connsiteX6" fmla="*/ 14810 w 47449"/>
                <a:gd name="connsiteY6" fmla="*/ 10456 h 3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49" h="31998">
                  <a:moveTo>
                    <a:pt x="14810" y="10456"/>
                  </a:moveTo>
                  <a:cubicBezTo>
                    <a:pt x="16456" y="7539"/>
                    <a:pt x="12791" y="1031"/>
                    <a:pt x="18475" y="59"/>
                  </a:cubicBezTo>
                  <a:cubicBezTo>
                    <a:pt x="23637" y="-839"/>
                    <a:pt x="43084" y="8810"/>
                    <a:pt x="43084" y="8810"/>
                  </a:cubicBezTo>
                  <a:cubicBezTo>
                    <a:pt x="57296" y="21676"/>
                    <a:pt x="32762" y="18684"/>
                    <a:pt x="26853" y="24668"/>
                  </a:cubicBezTo>
                  <a:cubicBezTo>
                    <a:pt x="24534" y="26912"/>
                    <a:pt x="24235" y="29904"/>
                    <a:pt x="21916" y="31998"/>
                  </a:cubicBezTo>
                  <a:cubicBezTo>
                    <a:pt x="14661" y="28707"/>
                    <a:pt x="7330" y="25491"/>
                    <a:pt x="0" y="22349"/>
                  </a:cubicBezTo>
                  <a:cubicBezTo>
                    <a:pt x="4937" y="18310"/>
                    <a:pt x="12043" y="15318"/>
                    <a:pt x="14810" y="1045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801414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4" name="Freeform: Shape 1773">
              <a:extLst>
                <a:ext uri="{FF2B5EF4-FFF2-40B4-BE49-F238E27FC236}">
                  <a16:creationId xmlns:a16="http://schemas.microsoft.com/office/drawing/2014/main" id="{1FCBDBCA-5B59-4B38-2764-462D6AD8DCC2}"/>
                </a:ext>
              </a:extLst>
            </p:cNvPr>
            <p:cNvSpPr/>
            <p:nvPr/>
          </p:nvSpPr>
          <p:spPr>
            <a:xfrm>
              <a:off x="2347545" y="3788450"/>
              <a:ext cx="39364" cy="24232"/>
            </a:xfrm>
            <a:custGeom>
              <a:avLst/>
              <a:gdLst>
                <a:gd name="connsiteX0" fmla="*/ 809 w 39364"/>
                <a:gd name="connsiteY0" fmla="*/ 13836 h 24232"/>
                <a:gd name="connsiteX1" fmla="*/ 21304 w 39364"/>
                <a:gd name="connsiteY1" fmla="*/ 1494 h 24232"/>
                <a:gd name="connsiteX2" fmla="*/ 36414 w 39364"/>
                <a:gd name="connsiteY2" fmla="*/ 3663 h 24232"/>
                <a:gd name="connsiteX3" fmla="*/ 33796 w 39364"/>
                <a:gd name="connsiteY3" fmla="*/ 16678 h 24232"/>
                <a:gd name="connsiteX4" fmla="*/ 17265 w 39364"/>
                <a:gd name="connsiteY4" fmla="*/ 22811 h 24232"/>
                <a:gd name="connsiteX5" fmla="*/ 12777 w 39364"/>
                <a:gd name="connsiteY5" fmla="*/ 24233 h 24232"/>
                <a:gd name="connsiteX6" fmla="*/ 361 w 39364"/>
                <a:gd name="connsiteY6" fmla="*/ 18398 h 24232"/>
                <a:gd name="connsiteX7" fmla="*/ 884 w 39364"/>
                <a:gd name="connsiteY7" fmla="*/ 13836 h 2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64" h="24232">
                  <a:moveTo>
                    <a:pt x="809" y="13836"/>
                  </a:moveTo>
                  <a:cubicBezTo>
                    <a:pt x="5223" y="8974"/>
                    <a:pt x="21304" y="1494"/>
                    <a:pt x="21304" y="1494"/>
                  </a:cubicBezTo>
                  <a:cubicBezTo>
                    <a:pt x="24670" y="-675"/>
                    <a:pt x="30580" y="-900"/>
                    <a:pt x="36414" y="3663"/>
                  </a:cubicBezTo>
                  <a:cubicBezTo>
                    <a:pt x="43520" y="9198"/>
                    <a:pt x="35815" y="13686"/>
                    <a:pt x="33796" y="16678"/>
                  </a:cubicBezTo>
                  <a:cubicBezTo>
                    <a:pt x="29682" y="22662"/>
                    <a:pt x="27363" y="21091"/>
                    <a:pt x="17265" y="22811"/>
                  </a:cubicBezTo>
                  <a:cubicBezTo>
                    <a:pt x="15545" y="23111"/>
                    <a:pt x="14124" y="23634"/>
                    <a:pt x="12777" y="24233"/>
                  </a:cubicBezTo>
                  <a:cubicBezTo>
                    <a:pt x="8663" y="22288"/>
                    <a:pt x="4474" y="20343"/>
                    <a:pt x="361" y="18398"/>
                  </a:cubicBezTo>
                  <a:cubicBezTo>
                    <a:pt x="-88" y="16753"/>
                    <a:pt x="-313" y="15032"/>
                    <a:pt x="884" y="1383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1783579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5" name="Freeform: Shape 1774">
              <a:extLst>
                <a:ext uri="{FF2B5EF4-FFF2-40B4-BE49-F238E27FC236}">
                  <a16:creationId xmlns:a16="http://schemas.microsoft.com/office/drawing/2014/main" id="{9ED8B949-8F43-5E36-0F92-7C7D9B128494}"/>
                </a:ext>
              </a:extLst>
            </p:cNvPr>
            <p:cNvSpPr/>
            <p:nvPr/>
          </p:nvSpPr>
          <p:spPr>
            <a:xfrm>
              <a:off x="1560791" y="3492363"/>
              <a:ext cx="1074411" cy="679831"/>
            </a:xfrm>
            <a:custGeom>
              <a:avLst/>
              <a:gdLst>
                <a:gd name="connsiteX0" fmla="*/ 925494 w 1074411"/>
                <a:gd name="connsiteY0" fmla="*/ 121876 h 679831"/>
                <a:gd name="connsiteX1" fmla="*/ 733634 w 1074411"/>
                <a:gd name="connsiteY1" fmla="*/ 549131 h 679831"/>
                <a:gd name="connsiteX2" fmla="*/ 166579 w 1074411"/>
                <a:gd name="connsiteY2" fmla="*/ 557059 h 679831"/>
                <a:gd name="connsiteX3" fmla="*/ 0 w 1074411"/>
                <a:gd name="connsiteY3" fmla="*/ 510385 h 679831"/>
                <a:gd name="connsiteX4" fmla="*/ 35380 w 1074411"/>
                <a:gd name="connsiteY4" fmla="*/ 557583 h 679831"/>
                <a:gd name="connsiteX5" fmla="*/ 776643 w 1074411"/>
                <a:gd name="connsiteY5" fmla="*/ 597152 h 679831"/>
                <a:gd name="connsiteX6" fmla="*/ 1017498 w 1074411"/>
                <a:gd name="connsiteY6" fmla="*/ 72209 h 679831"/>
                <a:gd name="connsiteX7" fmla="*/ 720095 w 1074411"/>
                <a:gd name="connsiteY7" fmla="*/ 3543 h 679831"/>
                <a:gd name="connsiteX8" fmla="*/ 758093 w 1074411"/>
                <a:gd name="connsiteY8" fmla="*/ 52986 h 679831"/>
                <a:gd name="connsiteX9" fmla="*/ 925569 w 1074411"/>
                <a:gd name="connsiteY9" fmla="*/ 121876 h 6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4411" h="679831">
                  <a:moveTo>
                    <a:pt x="925494" y="121876"/>
                  </a:moveTo>
                  <a:cubicBezTo>
                    <a:pt x="1036347" y="233626"/>
                    <a:pt x="952721" y="433117"/>
                    <a:pt x="733634" y="549131"/>
                  </a:cubicBezTo>
                  <a:cubicBezTo>
                    <a:pt x="531974" y="646146"/>
                    <a:pt x="294186" y="648689"/>
                    <a:pt x="166579" y="557059"/>
                  </a:cubicBezTo>
                  <a:cubicBezTo>
                    <a:pt x="111003" y="548158"/>
                    <a:pt x="49667" y="524597"/>
                    <a:pt x="0" y="510385"/>
                  </a:cubicBezTo>
                  <a:cubicBezTo>
                    <a:pt x="8527" y="526616"/>
                    <a:pt x="20196" y="542399"/>
                    <a:pt x="35380" y="557583"/>
                  </a:cubicBezTo>
                  <a:cubicBezTo>
                    <a:pt x="168897" y="697010"/>
                    <a:pt x="504149" y="726555"/>
                    <a:pt x="776643" y="597152"/>
                  </a:cubicBezTo>
                  <a:cubicBezTo>
                    <a:pt x="1044949" y="452864"/>
                    <a:pt x="1149444" y="206025"/>
                    <a:pt x="1017498" y="72209"/>
                  </a:cubicBezTo>
                  <a:cubicBezTo>
                    <a:pt x="954068" y="11696"/>
                    <a:pt x="845608" y="-9098"/>
                    <a:pt x="720095" y="3543"/>
                  </a:cubicBezTo>
                  <a:cubicBezTo>
                    <a:pt x="732512" y="19176"/>
                    <a:pt x="749341" y="32565"/>
                    <a:pt x="758093" y="52986"/>
                  </a:cubicBezTo>
                  <a:cubicBezTo>
                    <a:pt x="830125" y="57324"/>
                    <a:pt x="885252" y="83130"/>
                    <a:pt x="925569" y="121876"/>
                  </a:cubicBezTo>
                  <a:close/>
                </a:path>
              </a:pathLst>
            </a:custGeom>
            <a:gradFill>
              <a:gsLst>
                <a:gs pos="0">
                  <a:srgbClr val="EB588E"/>
                </a:gs>
                <a:gs pos="15000">
                  <a:srgbClr val="D24B7D"/>
                </a:gs>
                <a:gs pos="38000">
                  <a:srgbClr val="B13C67"/>
                </a:gs>
                <a:gs pos="61000">
                  <a:srgbClr val="9A3157"/>
                </a:gs>
                <a:gs pos="82000">
                  <a:srgbClr val="8C2A4E"/>
                </a:gs>
                <a:gs pos="100000">
                  <a:srgbClr val="88284B"/>
                </a:gs>
              </a:gsLst>
              <a:lin ang="405816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6" name="Freeform: Shape 1775">
              <a:extLst>
                <a:ext uri="{FF2B5EF4-FFF2-40B4-BE49-F238E27FC236}">
                  <a16:creationId xmlns:a16="http://schemas.microsoft.com/office/drawing/2014/main" id="{CC37D227-BAE9-3FD6-FF2A-CA1515F1DC5A}"/>
                </a:ext>
              </a:extLst>
            </p:cNvPr>
            <p:cNvSpPr/>
            <p:nvPr/>
          </p:nvSpPr>
          <p:spPr>
            <a:xfrm>
              <a:off x="1575227" y="3500076"/>
              <a:ext cx="1041736" cy="660418"/>
            </a:xfrm>
            <a:custGeom>
              <a:avLst/>
              <a:gdLst>
                <a:gd name="connsiteX0" fmla="*/ 901259 w 1041736"/>
                <a:gd name="connsiteY0" fmla="*/ 120521 h 660418"/>
                <a:gd name="connsiteX1" fmla="*/ 715607 w 1041736"/>
                <a:gd name="connsiteY1" fmla="*/ 536032 h 660418"/>
                <a:gd name="connsiteX2" fmla="*/ 170917 w 1041736"/>
                <a:gd name="connsiteY2" fmla="*/ 541493 h 660418"/>
                <a:gd name="connsiteX3" fmla="*/ 0 w 1041736"/>
                <a:gd name="connsiteY3" fmla="*/ 506636 h 660418"/>
                <a:gd name="connsiteX4" fmla="*/ 29022 w 1041736"/>
                <a:gd name="connsiteY4" fmla="*/ 543063 h 660418"/>
                <a:gd name="connsiteX5" fmla="*/ 750463 w 1041736"/>
                <a:gd name="connsiteY5" fmla="*/ 579117 h 660418"/>
                <a:gd name="connsiteX6" fmla="*/ 986830 w 1041736"/>
                <a:gd name="connsiteY6" fmla="*/ 70181 h 660418"/>
                <a:gd name="connsiteX7" fmla="*/ 710520 w 1041736"/>
                <a:gd name="connsiteY7" fmla="*/ 2263 h 660418"/>
                <a:gd name="connsiteX8" fmla="*/ 740814 w 1041736"/>
                <a:gd name="connsiteY8" fmla="*/ 58213 h 660418"/>
                <a:gd name="connsiteX9" fmla="*/ 901184 w 1041736"/>
                <a:gd name="connsiteY9" fmla="*/ 120596 h 66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1736" h="660418">
                  <a:moveTo>
                    <a:pt x="901259" y="120521"/>
                  </a:moveTo>
                  <a:cubicBezTo>
                    <a:pt x="1009494" y="229653"/>
                    <a:pt x="928561" y="423384"/>
                    <a:pt x="715607" y="536032"/>
                  </a:cubicBezTo>
                  <a:cubicBezTo>
                    <a:pt x="527037" y="626988"/>
                    <a:pt x="298600" y="621453"/>
                    <a:pt x="170917" y="541493"/>
                  </a:cubicBezTo>
                  <a:cubicBezTo>
                    <a:pt x="111601" y="533414"/>
                    <a:pt x="53556" y="521297"/>
                    <a:pt x="0" y="506636"/>
                  </a:cubicBezTo>
                  <a:cubicBezTo>
                    <a:pt x="7630" y="519128"/>
                    <a:pt x="17279" y="531245"/>
                    <a:pt x="29022" y="543063"/>
                  </a:cubicBezTo>
                  <a:cubicBezTo>
                    <a:pt x="158575" y="677927"/>
                    <a:pt x="484776" y="705303"/>
                    <a:pt x="750463" y="579117"/>
                  </a:cubicBezTo>
                  <a:cubicBezTo>
                    <a:pt x="1012187" y="438793"/>
                    <a:pt x="1114812" y="199734"/>
                    <a:pt x="986830" y="70181"/>
                  </a:cubicBezTo>
                  <a:cubicBezTo>
                    <a:pt x="927514" y="13558"/>
                    <a:pt x="827208" y="-7386"/>
                    <a:pt x="710520" y="2263"/>
                  </a:cubicBezTo>
                  <a:cubicBezTo>
                    <a:pt x="722339" y="18494"/>
                    <a:pt x="732586" y="37419"/>
                    <a:pt x="740814" y="58213"/>
                  </a:cubicBezTo>
                  <a:cubicBezTo>
                    <a:pt x="807161" y="63898"/>
                    <a:pt x="863485" y="84243"/>
                    <a:pt x="901184" y="12059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405840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7" name="Freeform: Shape 1776">
              <a:extLst>
                <a:ext uri="{FF2B5EF4-FFF2-40B4-BE49-F238E27FC236}">
                  <a16:creationId xmlns:a16="http://schemas.microsoft.com/office/drawing/2014/main" id="{439D65EC-E67A-824E-AC19-3CC4A04E0016}"/>
                </a:ext>
              </a:extLst>
            </p:cNvPr>
            <p:cNvSpPr/>
            <p:nvPr/>
          </p:nvSpPr>
          <p:spPr>
            <a:xfrm>
              <a:off x="2039209" y="4099463"/>
              <a:ext cx="42526" cy="56575"/>
            </a:xfrm>
            <a:custGeom>
              <a:avLst/>
              <a:gdLst>
                <a:gd name="connsiteX0" fmla="*/ 7928 w 42526"/>
                <a:gd name="connsiteY0" fmla="*/ 32912 h 56575"/>
                <a:gd name="connsiteX1" fmla="*/ 1046 w 42526"/>
                <a:gd name="connsiteY1" fmla="*/ 54080 h 56575"/>
                <a:gd name="connsiteX2" fmla="*/ 31340 w 42526"/>
                <a:gd name="connsiteY2" fmla="*/ 54903 h 56575"/>
                <a:gd name="connsiteX3" fmla="*/ 32611 w 42526"/>
                <a:gd name="connsiteY3" fmla="*/ 15409 h 56575"/>
                <a:gd name="connsiteX4" fmla="*/ 35678 w 42526"/>
                <a:gd name="connsiteY4" fmla="*/ 0 h 56575"/>
                <a:gd name="connsiteX5" fmla="*/ 6955 w 42526"/>
                <a:gd name="connsiteY5" fmla="*/ 2543 h 56575"/>
                <a:gd name="connsiteX6" fmla="*/ 7928 w 42526"/>
                <a:gd name="connsiteY6" fmla="*/ 32987 h 5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26" h="56575">
                  <a:moveTo>
                    <a:pt x="7928" y="32912"/>
                  </a:moveTo>
                  <a:cubicBezTo>
                    <a:pt x="6506" y="39195"/>
                    <a:pt x="-3143" y="48545"/>
                    <a:pt x="1046" y="54080"/>
                  </a:cubicBezTo>
                  <a:cubicBezTo>
                    <a:pt x="4861" y="59166"/>
                    <a:pt x="31340" y="54903"/>
                    <a:pt x="31340" y="54903"/>
                  </a:cubicBezTo>
                  <a:cubicBezTo>
                    <a:pt x="56173" y="40990"/>
                    <a:pt x="31789" y="29995"/>
                    <a:pt x="32611" y="15409"/>
                  </a:cubicBezTo>
                  <a:cubicBezTo>
                    <a:pt x="32911" y="10173"/>
                    <a:pt x="35229" y="4937"/>
                    <a:pt x="35678" y="0"/>
                  </a:cubicBezTo>
                  <a:cubicBezTo>
                    <a:pt x="26104" y="1047"/>
                    <a:pt x="16529" y="1870"/>
                    <a:pt x="6955" y="2543"/>
                  </a:cubicBezTo>
                  <a:cubicBezTo>
                    <a:pt x="7180" y="12791"/>
                    <a:pt x="10246" y="22590"/>
                    <a:pt x="7928" y="3298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25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8" name="Freeform: Shape 1777">
              <a:extLst>
                <a:ext uri="{FF2B5EF4-FFF2-40B4-BE49-F238E27FC236}">
                  <a16:creationId xmlns:a16="http://schemas.microsoft.com/office/drawing/2014/main" id="{1CAB5967-8D92-58FC-9278-D7D404BCBDAC}"/>
                </a:ext>
              </a:extLst>
            </p:cNvPr>
            <p:cNvSpPr/>
            <p:nvPr/>
          </p:nvSpPr>
          <p:spPr>
            <a:xfrm>
              <a:off x="2078067" y="4096322"/>
              <a:ext cx="32194" cy="55683"/>
            </a:xfrm>
            <a:custGeom>
              <a:avLst/>
              <a:gdLst>
                <a:gd name="connsiteX0" fmla="*/ 112 w 32194"/>
                <a:gd name="connsiteY0" fmla="*/ 11744 h 55683"/>
                <a:gd name="connsiteX1" fmla="*/ 5722 w 32194"/>
                <a:gd name="connsiteY1" fmla="*/ 47722 h 55683"/>
                <a:gd name="connsiteX2" fmla="*/ 21131 w 32194"/>
                <a:gd name="connsiteY2" fmla="*/ 53930 h 55683"/>
                <a:gd name="connsiteX3" fmla="*/ 31453 w 32194"/>
                <a:gd name="connsiteY3" fmla="*/ 28274 h 55683"/>
                <a:gd name="connsiteX4" fmla="*/ 23374 w 32194"/>
                <a:gd name="connsiteY4" fmla="*/ 6208 h 55683"/>
                <a:gd name="connsiteX5" fmla="*/ 20682 w 32194"/>
                <a:gd name="connsiteY5" fmla="*/ 0 h 55683"/>
                <a:gd name="connsiteX6" fmla="*/ 5123 w 32194"/>
                <a:gd name="connsiteY6" fmla="*/ 2094 h 55683"/>
                <a:gd name="connsiteX7" fmla="*/ 112 w 32194"/>
                <a:gd name="connsiteY7" fmla="*/ 11669 h 5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94" h="55683">
                  <a:moveTo>
                    <a:pt x="112" y="11744"/>
                  </a:moveTo>
                  <a:cubicBezTo>
                    <a:pt x="-935" y="23412"/>
                    <a:pt x="5722" y="47722"/>
                    <a:pt x="5722" y="47722"/>
                  </a:cubicBezTo>
                  <a:cubicBezTo>
                    <a:pt x="6619" y="53930"/>
                    <a:pt x="11631" y="58269"/>
                    <a:pt x="21131" y="53930"/>
                  </a:cubicBezTo>
                  <a:cubicBezTo>
                    <a:pt x="32650" y="48620"/>
                    <a:pt x="30256" y="35081"/>
                    <a:pt x="31453" y="28274"/>
                  </a:cubicBezTo>
                  <a:cubicBezTo>
                    <a:pt x="33846" y="14736"/>
                    <a:pt x="30256" y="16007"/>
                    <a:pt x="23374" y="6208"/>
                  </a:cubicBezTo>
                  <a:cubicBezTo>
                    <a:pt x="22028" y="4338"/>
                    <a:pt x="21355" y="2169"/>
                    <a:pt x="20682" y="0"/>
                  </a:cubicBezTo>
                  <a:cubicBezTo>
                    <a:pt x="15521" y="748"/>
                    <a:pt x="10359" y="1496"/>
                    <a:pt x="5123" y="2094"/>
                  </a:cubicBezTo>
                  <a:cubicBezTo>
                    <a:pt x="2730" y="5161"/>
                    <a:pt x="411" y="8303"/>
                    <a:pt x="112" y="1166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558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9" name="Freeform: Shape 1778">
              <a:extLst>
                <a:ext uri="{FF2B5EF4-FFF2-40B4-BE49-F238E27FC236}">
                  <a16:creationId xmlns:a16="http://schemas.microsoft.com/office/drawing/2014/main" id="{97F2A8D1-1393-586A-ABFC-790ABF54EE6D}"/>
                </a:ext>
              </a:extLst>
            </p:cNvPr>
            <p:cNvSpPr/>
            <p:nvPr/>
          </p:nvSpPr>
          <p:spPr>
            <a:xfrm>
              <a:off x="2107126" y="4089814"/>
              <a:ext cx="45969" cy="55427"/>
            </a:xfrm>
            <a:custGeom>
              <a:avLst/>
              <a:gdLst>
                <a:gd name="connsiteX0" fmla="*/ 8228 w 45969"/>
                <a:gd name="connsiteY0" fmla="*/ 32762 h 55427"/>
                <a:gd name="connsiteX1" fmla="*/ 6582 w 45969"/>
                <a:gd name="connsiteY1" fmla="*/ 53930 h 55427"/>
                <a:gd name="connsiteX2" fmla="*/ 37624 w 45969"/>
                <a:gd name="connsiteY2" fmla="*/ 51387 h 55427"/>
                <a:gd name="connsiteX3" fmla="*/ 28947 w 45969"/>
                <a:gd name="connsiteY3" fmla="*/ 13165 h 55427"/>
                <a:gd name="connsiteX4" fmla="*/ 28424 w 45969"/>
                <a:gd name="connsiteY4" fmla="*/ 0 h 55427"/>
                <a:gd name="connsiteX5" fmla="*/ 0 w 45969"/>
                <a:gd name="connsiteY5" fmla="*/ 5236 h 55427"/>
                <a:gd name="connsiteX6" fmla="*/ 8153 w 45969"/>
                <a:gd name="connsiteY6" fmla="*/ 32762 h 5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69" h="55427">
                  <a:moveTo>
                    <a:pt x="8228" y="32762"/>
                  </a:moveTo>
                  <a:cubicBezTo>
                    <a:pt x="8378" y="38970"/>
                    <a:pt x="972" y="49068"/>
                    <a:pt x="6582" y="53930"/>
                  </a:cubicBezTo>
                  <a:cubicBezTo>
                    <a:pt x="11743" y="58418"/>
                    <a:pt x="37624" y="51387"/>
                    <a:pt x="37624" y="51387"/>
                  </a:cubicBezTo>
                  <a:cubicBezTo>
                    <a:pt x="59466" y="35231"/>
                    <a:pt x="31865" y="27376"/>
                    <a:pt x="28947" y="13165"/>
                  </a:cubicBezTo>
                  <a:cubicBezTo>
                    <a:pt x="28050" y="8826"/>
                    <a:pt x="28798" y="4263"/>
                    <a:pt x="28424" y="0"/>
                  </a:cubicBezTo>
                  <a:cubicBezTo>
                    <a:pt x="18924" y="1945"/>
                    <a:pt x="9499" y="3740"/>
                    <a:pt x="0" y="5236"/>
                  </a:cubicBezTo>
                  <a:cubicBezTo>
                    <a:pt x="2992" y="14436"/>
                    <a:pt x="7929" y="23038"/>
                    <a:pt x="8153" y="3276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878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0" name="Freeform: Shape 1779">
              <a:extLst>
                <a:ext uri="{FF2B5EF4-FFF2-40B4-BE49-F238E27FC236}">
                  <a16:creationId xmlns:a16="http://schemas.microsoft.com/office/drawing/2014/main" id="{AC597D0C-FD65-AC2A-DC9E-2C74D0CAA854}"/>
                </a:ext>
              </a:extLst>
            </p:cNvPr>
            <p:cNvSpPr/>
            <p:nvPr/>
          </p:nvSpPr>
          <p:spPr>
            <a:xfrm>
              <a:off x="2147686" y="4082708"/>
              <a:ext cx="38394" cy="53357"/>
            </a:xfrm>
            <a:custGeom>
              <a:avLst/>
              <a:gdLst>
                <a:gd name="connsiteX0" fmla="*/ 131 w 38394"/>
                <a:gd name="connsiteY0" fmla="*/ 12492 h 53357"/>
                <a:gd name="connsiteX1" fmla="*/ 14941 w 38394"/>
                <a:gd name="connsiteY1" fmla="*/ 46525 h 53357"/>
                <a:gd name="connsiteX2" fmla="*/ 32220 w 38394"/>
                <a:gd name="connsiteY2" fmla="*/ 50789 h 53357"/>
                <a:gd name="connsiteX3" fmla="*/ 36334 w 38394"/>
                <a:gd name="connsiteY3" fmla="*/ 24908 h 53357"/>
                <a:gd name="connsiteX4" fmla="*/ 22496 w 38394"/>
                <a:gd name="connsiteY4" fmla="*/ 4638 h 53357"/>
                <a:gd name="connsiteX5" fmla="*/ 18756 w 38394"/>
                <a:gd name="connsiteY5" fmla="*/ 0 h 53357"/>
                <a:gd name="connsiteX6" fmla="*/ 2151 w 38394"/>
                <a:gd name="connsiteY6" fmla="*/ 3964 h 53357"/>
                <a:gd name="connsiteX7" fmla="*/ 131 w 38394"/>
                <a:gd name="connsiteY7" fmla="*/ 12492 h 5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94" h="53357">
                  <a:moveTo>
                    <a:pt x="131" y="12492"/>
                  </a:moveTo>
                  <a:cubicBezTo>
                    <a:pt x="2001" y="23861"/>
                    <a:pt x="14941" y="46525"/>
                    <a:pt x="14941" y="46525"/>
                  </a:cubicBezTo>
                  <a:cubicBezTo>
                    <a:pt x="17410" y="52435"/>
                    <a:pt x="23618" y="56100"/>
                    <a:pt x="32220" y="50789"/>
                  </a:cubicBezTo>
                  <a:cubicBezTo>
                    <a:pt x="42617" y="44356"/>
                    <a:pt x="36857" y="31640"/>
                    <a:pt x="36334" y="24908"/>
                  </a:cubicBezTo>
                  <a:cubicBezTo>
                    <a:pt x="35362" y="11594"/>
                    <a:pt x="31996" y="13239"/>
                    <a:pt x="22496" y="4638"/>
                  </a:cubicBezTo>
                  <a:cubicBezTo>
                    <a:pt x="21000" y="3291"/>
                    <a:pt x="19803" y="1646"/>
                    <a:pt x="18756" y="0"/>
                  </a:cubicBezTo>
                  <a:cubicBezTo>
                    <a:pt x="13221" y="1421"/>
                    <a:pt x="7686" y="2693"/>
                    <a:pt x="2151" y="3964"/>
                  </a:cubicBezTo>
                  <a:cubicBezTo>
                    <a:pt x="729" y="6732"/>
                    <a:pt x="-393" y="9649"/>
                    <a:pt x="131" y="1249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744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1" name="Freeform: Shape 1780">
              <a:extLst>
                <a:ext uri="{FF2B5EF4-FFF2-40B4-BE49-F238E27FC236}">
                  <a16:creationId xmlns:a16="http://schemas.microsoft.com/office/drawing/2014/main" id="{4D30DC95-84E2-CC65-946E-A27AC2559488}"/>
                </a:ext>
              </a:extLst>
            </p:cNvPr>
            <p:cNvSpPr/>
            <p:nvPr/>
          </p:nvSpPr>
          <p:spPr>
            <a:xfrm>
              <a:off x="2174820" y="4072162"/>
              <a:ext cx="55392" cy="54706"/>
            </a:xfrm>
            <a:custGeom>
              <a:avLst/>
              <a:gdLst>
                <a:gd name="connsiteX0" fmla="*/ 14885 w 55392"/>
                <a:gd name="connsiteY0" fmla="*/ 33286 h 54706"/>
                <a:gd name="connsiteX1" fmla="*/ 18550 w 55392"/>
                <a:gd name="connsiteY1" fmla="*/ 53856 h 54706"/>
                <a:gd name="connsiteX2" fmla="*/ 49592 w 55392"/>
                <a:gd name="connsiteY2" fmla="*/ 47797 h 54706"/>
                <a:gd name="connsiteX3" fmla="*/ 31266 w 55392"/>
                <a:gd name="connsiteY3" fmla="*/ 12043 h 54706"/>
                <a:gd name="connsiteX4" fmla="*/ 27601 w 55392"/>
                <a:gd name="connsiteY4" fmla="*/ 0 h 54706"/>
                <a:gd name="connsiteX5" fmla="*/ 0 w 55392"/>
                <a:gd name="connsiteY5" fmla="*/ 8228 h 54706"/>
                <a:gd name="connsiteX6" fmla="*/ 14960 w 55392"/>
                <a:gd name="connsiteY6" fmla="*/ 33286 h 54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92" h="54706">
                  <a:moveTo>
                    <a:pt x="14885" y="33286"/>
                  </a:moveTo>
                  <a:cubicBezTo>
                    <a:pt x="16605" y="39270"/>
                    <a:pt x="11519" y="49817"/>
                    <a:pt x="18550" y="53856"/>
                  </a:cubicBezTo>
                  <a:cubicBezTo>
                    <a:pt x="24983" y="57596"/>
                    <a:pt x="49592" y="47797"/>
                    <a:pt x="49592" y="47797"/>
                  </a:cubicBezTo>
                  <a:cubicBezTo>
                    <a:pt x="67843" y="29770"/>
                    <a:pt x="37774" y="25357"/>
                    <a:pt x="31266" y="12043"/>
                  </a:cubicBezTo>
                  <a:cubicBezTo>
                    <a:pt x="29321" y="8078"/>
                    <a:pt x="28873" y="3889"/>
                    <a:pt x="27601" y="0"/>
                  </a:cubicBezTo>
                  <a:cubicBezTo>
                    <a:pt x="18475" y="2992"/>
                    <a:pt x="9200" y="5685"/>
                    <a:pt x="0" y="8228"/>
                  </a:cubicBezTo>
                  <a:cubicBezTo>
                    <a:pt x="5311" y="16531"/>
                    <a:pt x="12342" y="24160"/>
                    <a:pt x="14960" y="3328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91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2" name="Freeform: Shape 1781">
              <a:extLst>
                <a:ext uri="{FF2B5EF4-FFF2-40B4-BE49-F238E27FC236}">
                  <a16:creationId xmlns:a16="http://schemas.microsoft.com/office/drawing/2014/main" id="{227BDD7A-8C02-FCF9-A332-5A3A07985C5A}"/>
                </a:ext>
              </a:extLst>
            </p:cNvPr>
            <p:cNvSpPr/>
            <p:nvPr/>
          </p:nvSpPr>
          <p:spPr>
            <a:xfrm>
              <a:off x="2215435" y="4061765"/>
              <a:ext cx="46810" cy="50255"/>
            </a:xfrm>
            <a:custGeom>
              <a:avLst/>
              <a:gdLst>
                <a:gd name="connsiteX0" fmla="*/ 674 w 46810"/>
                <a:gd name="connsiteY0" fmla="*/ 13763 h 50255"/>
                <a:gd name="connsiteX1" fmla="*/ 24236 w 46810"/>
                <a:gd name="connsiteY1" fmla="*/ 44730 h 50255"/>
                <a:gd name="connsiteX2" fmla="*/ 42861 w 46810"/>
                <a:gd name="connsiteY2" fmla="*/ 46824 h 50255"/>
                <a:gd name="connsiteX3" fmla="*/ 40767 w 46810"/>
                <a:gd name="connsiteY3" fmla="*/ 21542 h 50255"/>
                <a:gd name="connsiteX4" fmla="*/ 21693 w 46810"/>
                <a:gd name="connsiteY4" fmla="*/ 3740 h 50255"/>
                <a:gd name="connsiteX5" fmla="*/ 17055 w 46810"/>
                <a:gd name="connsiteY5" fmla="*/ 0 h 50255"/>
                <a:gd name="connsiteX6" fmla="*/ 600 w 46810"/>
                <a:gd name="connsiteY6" fmla="*/ 5909 h 50255"/>
                <a:gd name="connsiteX7" fmla="*/ 749 w 46810"/>
                <a:gd name="connsiteY7" fmla="*/ 13763 h 5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10" h="50255">
                  <a:moveTo>
                    <a:pt x="674" y="13763"/>
                  </a:moveTo>
                  <a:cubicBezTo>
                    <a:pt x="5461" y="24459"/>
                    <a:pt x="24236" y="44730"/>
                    <a:pt x="24236" y="44730"/>
                  </a:cubicBezTo>
                  <a:cubicBezTo>
                    <a:pt x="28275" y="50116"/>
                    <a:pt x="35456" y="52883"/>
                    <a:pt x="42861" y="46824"/>
                  </a:cubicBezTo>
                  <a:cubicBezTo>
                    <a:pt x="51912" y="39419"/>
                    <a:pt x="42861" y="27825"/>
                    <a:pt x="40767" y="21542"/>
                  </a:cubicBezTo>
                  <a:cubicBezTo>
                    <a:pt x="36503" y="8901"/>
                    <a:pt x="33511" y="10846"/>
                    <a:pt x="21693" y="3740"/>
                  </a:cubicBezTo>
                  <a:cubicBezTo>
                    <a:pt x="19973" y="2693"/>
                    <a:pt x="18477" y="1346"/>
                    <a:pt x="17055" y="0"/>
                  </a:cubicBezTo>
                  <a:cubicBezTo>
                    <a:pt x="11595" y="2094"/>
                    <a:pt x="6135" y="4039"/>
                    <a:pt x="600" y="5909"/>
                  </a:cubicBezTo>
                  <a:cubicBezTo>
                    <a:pt x="-74" y="8602"/>
                    <a:pt x="-373" y="11220"/>
                    <a:pt x="749" y="1376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76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3" name="Freeform: Shape 1782">
              <a:extLst>
                <a:ext uri="{FF2B5EF4-FFF2-40B4-BE49-F238E27FC236}">
                  <a16:creationId xmlns:a16="http://schemas.microsoft.com/office/drawing/2014/main" id="{219683CC-CC0B-A72B-3DFB-756A4F3036F3}"/>
                </a:ext>
              </a:extLst>
            </p:cNvPr>
            <p:cNvSpPr/>
            <p:nvPr/>
          </p:nvSpPr>
          <p:spPr>
            <a:xfrm>
              <a:off x="2240868" y="4047478"/>
              <a:ext cx="63466" cy="52412"/>
            </a:xfrm>
            <a:custGeom>
              <a:avLst/>
              <a:gdLst>
                <a:gd name="connsiteX0" fmla="*/ 20869 w 63466"/>
                <a:gd name="connsiteY0" fmla="*/ 32687 h 52412"/>
                <a:gd name="connsiteX1" fmla="*/ 29621 w 63466"/>
                <a:gd name="connsiteY1" fmla="*/ 51986 h 52412"/>
                <a:gd name="connsiteX2" fmla="*/ 59840 w 63466"/>
                <a:gd name="connsiteY2" fmla="*/ 42561 h 52412"/>
                <a:gd name="connsiteX3" fmla="*/ 32388 w 63466"/>
                <a:gd name="connsiteY3" fmla="*/ 10472 h 52412"/>
                <a:gd name="connsiteX4" fmla="*/ 26030 w 63466"/>
                <a:gd name="connsiteY4" fmla="*/ 0 h 52412"/>
                <a:gd name="connsiteX5" fmla="*/ 0 w 63466"/>
                <a:gd name="connsiteY5" fmla="*/ 10921 h 52412"/>
                <a:gd name="connsiteX6" fmla="*/ 20869 w 63466"/>
                <a:gd name="connsiteY6" fmla="*/ 32612 h 5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66" h="52412">
                  <a:moveTo>
                    <a:pt x="20869" y="32687"/>
                  </a:moveTo>
                  <a:cubicBezTo>
                    <a:pt x="24085" y="38222"/>
                    <a:pt x="21468" y="48919"/>
                    <a:pt x="29621" y="51986"/>
                  </a:cubicBezTo>
                  <a:cubicBezTo>
                    <a:pt x="37101" y="54828"/>
                    <a:pt x="59840" y="42561"/>
                    <a:pt x="59840" y="42561"/>
                  </a:cubicBezTo>
                  <a:cubicBezTo>
                    <a:pt x="74126" y="23113"/>
                    <a:pt x="42262" y="22440"/>
                    <a:pt x="32388" y="10472"/>
                  </a:cubicBezTo>
                  <a:cubicBezTo>
                    <a:pt x="29621" y="7106"/>
                    <a:pt x="28125" y="3441"/>
                    <a:pt x="26030" y="0"/>
                  </a:cubicBezTo>
                  <a:cubicBezTo>
                    <a:pt x="17428" y="3889"/>
                    <a:pt x="8752" y="7480"/>
                    <a:pt x="0" y="10921"/>
                  </a:cubicBezTo>
                  <a:cubicBezTo>
                    <a:pt x="7405" y="18027"/>
                    <a:pt x="16157" y="24384"/>
                    <a:pt x="20869" y="326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862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4" name="Freeform: Shape 1783">
              <a:extLst>
                <a:ext uri="{FF2B5EF4-FFF2-40B4-BE49-F238E27FC236}">
                  <a16:creationId xmlns:a16="http://schemas.microsoft.com/office/drawing/2014/main" id="{A75DD922-1386-8AAC-637C-7817C3AACB91}"/>
                </a:ext>
              </a:extLst>
            </p:cNvPr>
            <p:cNvSpPr/>
            <p:nvPr/>
          </p:nvSpPr>
          <p:spPr>
            <a:xfrm>
              <a:off x="2279240" y="4033864"/>
              <a:ext cx="55583" cy="45687"/>
            </a:xfrm>
            <a:custGeom>
              <a:avLst/>
              <a:gdLst>
                <a:gd name="connsiteX0" fmla="*/ 0 w 55583"/>
                <a:gd name="connsiteY0" fmla="*/ 7854 h 45687"/>
                <a:gd name="connsiteX1" fmla="*/ 2094 w 55583"/>
                <a:gd name="connsiteY1" fmla="*/ 14661 h 45687"/>
                <a:gd name="connsiteX2" fmla="*/ 33660 w 55583"/>
                <a:gd name="connsiteY2" fmla="*/ 41514 h 45687"/>
                <a:gd name="connsiteX3" fmla="*/ 53182 w 55583"/>
                <a:gd name="connsiteY3" fmla="*/ 41289 h 45687"/>
                <a:gd name="connsiteX4" fmla="*/ 44880 w 55583"/>
                <a:gd name="connsiteY4" fmla="*/ 17354 h 45687"/>
                <a:gd name="connsiteX5" fmla="*/ 21019 w 55583"/>
                <a:gd name="connsiteY5" fmla="*/ 2618 h 45687"/>
                <a:gd name="connsiteX6" fmla="*/ 16007 w 55583"/>
                <a:gd name="connsiteY6" fmla="*/ 0 h 45687"/>
                <a:gd name="connsiteX7" fmla="*/ 11594 w 55583"/>
                <a:gd name="connsiteY7" fmla="*/ 2319 h 45687"/>
                <a:gd name="connsiteX8" fmla="*/ 0 w 55583"/>
                <a:gd name="connsiteY8" fmla="*/ 7854 h 4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83" h="45687">
                  <a:moveTo>
                    <a:pt x="0" y="7854"/>
                  </a:moveTo>
                  <a:cubicBezTo>
                    <a:pt x="0" y="10247"/>
                    <a:pt x="449" y="12566"/>
                    <a:pt x="2094" y="14661"/>
                  </a:cubicBezTo>
                  <a:cubicBezTo>
                    <a:pt x="9574" y="24310"/>
                    <a:pt x="33660" y="41514"/>
                    <a:pt x="33660" y="41514"/>
                  </a:cubicBezTo>
                  <a:cubicBezTo>
                    <a:pt x="39045" y="46151"/>
                    <a:pt x="47049" y="48021"/>
                    <a:pt x="53182" y="41289"/>
                  </a:cubicBezTo>
                  <a:cubicBezTo>
                    <a:pt x="60662" y="33136"/>
                    <a:pt x="48620" y="23188"/>
                    <a:pt x="44880" y="17354"/>
                  </a:cubicBezTo>
                  <a:cubicBezTo>
                    <a:pt x="37475" y="5834"/>
                    <a:pt x="34857" y="8004"/>
                    <a:pt x="21019" y="2618"/>
                  </a:cubicBezTo>
                  <a:cubicBezTo>
                    <a:pt x="19224" y="1870"/>
                    <a:pt x="17578" y="972"/>
                    <a:pt x="16007" y="0"/>
                  </a:cubicBezTo>
                  <a:cubicBezTo>
                    <a:pt x="14511" y="748"/>
                    <a:pt x="13090" y="1571"/>
                    <a:pt x="11594" y="2319"/>
                  </a:cubicBezTo>
                  <a:cubicBezTo>
                    <a:pt x="7779" y="4264"/>
                    <a:pt x="3890" y="6059"/>
                    <a:pt x="0" y="78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687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5" name="Freeform: Shape 1784">
              <a:extLst>
                <a:ext uri="{FF2B5EF4-FFF2-40B4-BE49-F238E27FC236}">
                  <a16:creationId xmlns:a16="http://schemas.microsoft.com/office/drawing/2014/main" id="{12DA819E-8B3A-5F8B-8AFD-B6370FF3CF47}"/>
                </a:ext>
              </a:extLst>
            </p:cNvPr>
            <p:cNvSpPr/>
            <p:nvPr/>
          </p:nvSpPr>
          <p:spPr>
            <a:xfrm>
              <a:off x="2303325" y="4016062"/>
              <a:ext cx="69997" cy="48699"/>
            </a:xfrm>
            <a:custGeom>
              <a:avLst/>
              <a:gdLst>
                <a:gd name="connsiteX0" fmla="*/ 25955 w 69997"/>
                <a:gd name="connsiteY0" fmla="*/ 31191 h 48699"/>
                <a:gd name="connsiteX1" fmla="*/ 39569 w 69997"/>
                <a:gd name="connsiteY1" fmla="*/ 48545 h 48699"/>
                <a:gd name="connsiteX2" fmla="*/ 68142 w 69997"/>
                <a:gd name="connsiteY2" fmla="*/ 35904 h 48699"/>
                <a:gd name="connsiteX3" fmla="*/ 32388 w 69997"/>
                <a:gd name="connsiteY3" fmla="*/ 8677 h 48699"/>
                <a:gd name="connsiteX4" fmla="*/ 23861 w 69997"/>
                <a:gd name="connsiteY4" fmla="*/ 0 h 48699"/>
                <a:gd name="connsiteX5" fmla="*/ 0 w 69997"/>
                <a:gd name="connsiteY5" fmla="*/ 13389 h 48699"/>
                <a:gd name="connsiteX6" fmla="*/ 25881 w 69997"/>
                <a:gd name="connsiteY6" fmla="*/ 31117 h 4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997" h="48699">
                  <a:moveTo>
                    <a:pt x="25955" y="31191"/>
                  </a:moveTo>
                  <a:cubicBezTo>
                    <a:pt x="30518" y="36053"/>
                    <a:pt x="30518" y="46600"/>
                    <a:pt x="39569" y="48545"/>
                  </a:cubicBezTo>
                  <a:cubicBezTo>
                    <a:pt x="47872" y="50340"/>
                    <a:pt x="68142" y="35904"/>
                    <a:pt x="68142" y="35904"/>
                  </a:cubicBezTo>
                  <a:cubicBezTo>
                    <a:pt x="78091" y="15633"/>
                    <a:pt x="45403" y="18849"/>
                    <a:pt x="32388" y="8677"/>
                  </a:cubicBezTo>
                  <a:cubicBezTo>
                    <a:pt x="28947" y="5984"/>
                    <a:pt x="26629" y="2842"/>
                    <a:pt x="23861" y="0"/>
                  </a:cubicBezTo>
                  <a:cubicBezTo>
                    <a:pt x="16157" y="4638"/>
                    <a:pt x="8153" y="9051"/>
                    <a:pt x="0" y="13389"/>
                  </a:cubicBezTo>
                  <a:cubicBezTo>
                    <a:pt x="9126" y="19074"/>
                    <a:pt x="19224" y="24011"/>
                    <a:pt x="25881" y="3111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15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6" name="Freeform: Shape 1785">
              <a:extLst>
                <a:ext uri="{FF2B5EF4-FFF2-40B4-BE49-F238E27FC236}">
                  <a16:creationId xmlns:a16="http://schemas.microsoft.com/office/drawing/2014/main" id="{027FB471-40A7-6812-C422-BA2857DDAA6F}"/>
                </a:ext>
              </a:extLst>
            </p:cNvPr>
            <p:cNvSpPr/>
            <p:nvPr/>
          </p:nvSpPr>
          <p:spPr>
            <a:xfrm>
              <a:off x="2338107" y="3999457"/>
              <a:ext cx="63601" cy="39870"/>
            </a:xfrm>
            <a:custGeom>
              <a:avLst/>
              <a:gdLst>
                <a:gd name="connsiteX0" fmla="*/ 3665 w 63601"/>
                <a:gd name="connsiteY0" fmla="*/ 15334 h 39870"/>
                <a:gd name="connsiteX1" fmla="*/ 42411 w 63601"/>
                <a:gd name="connsiteY1" fmla="*/ 37026 h 39870"/>
                <a:gd name="connsiteX2" fmla="*/ 62308 w 63601"/>
                <a:gd name="connsiteY2" fmla="*/ 34408 h 39870"/>
                <a:gd name="connsiteX3" fmla="*/ 48171 w 63601"/>
                <a:gd name="connsiteY3" fmla="*/ 12716 h 39870"/>
                <a:gd name="connsiteX4" fmla="*/ 20121 w 63601"/>
                <a:gd name="connsiteY4" fmla="*/ 1646 h 39870"/>
                <a:gd name="connsiteX5" fmla="*/ 15035 w 63601"/>
                <a:gd name="connsiteY5" fmla="*/ 0 h 39870"/>
                <a:gd name="connsiteX6" fmla="*/ 0 w 63601"/>
                <a:gd name="connsiteY6" fmla="*/ 9799 h 39870"/>
                <a:gd name="connsiteX7" fmla="*/ 3590 w 63601"/>
                <a:gd name="connsiteY7" fmla="*/ 15259 h 3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01" h="39870">
                  <a:moveTo>
                    <a:pt x="3665" y="15334"/>
                  </a:moveTo>
                  <a:cubicBezTo>
                    <a:pt x="13614" y="23562"/>
                    <a:pt x="42411" y="37026"/>
                    <a:pt x="42411" y="37026"/>
                  </a:cubicBezTo>
                  <a:cubicBezTo>
                    <a:pt x="49069" y="40840"/>
                    <a:pt x="57670" y="41589"/>
                    <a:pt x="62308" y="34408"/>
                  </a:cubicBezTo>
                  <a:cubicBezTo>
                    <a:pt x="67993" y="25731"/>
                    <a:pt x="53407" y="17802"/>
                    <a:pt x="48171" y="12716"/>
                  </a:cubicBezTo>
                  <a:cubicBezTo>
                    <a:pt x="37849" y="2618"/>
                    <a:pt x="35679" y="5086"/>
                    <a:pt x="20121" y="1646"/>
                  </a:cubicBezTo>
                  <a:cubicBezTo>
                    <a:pt x="18326" y="1272"/>
                    <a:pt x="16680" y="673"/>
                    <a:pt x="15035" y="0"/>
                  </a:cubicBezTo>
                  <a:cubicBezTo>
                    <a:pt x="10098" y="3366"/>
                    <a:pt x="5086" y="6582"/>
                    <a:pt x="0" y="9799"/>
                  </a:cubicBezTo>
                  <a:cubicBezTo>
                    <a:pt x="598" y="11818"/>
                    <a:pt x="1646" y="13688"/>
                    <a:pt x="3590" y="1525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317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7" name="Freeform: Shape 1786">
              <a:extLst>
                <a:ext uri="{FF2B5EF4-FFF2-40B4-BE49-F238E27FC236}">
                  <a16:creationId xmlns:a16="http://schemas.microsoft.com/office/drawing/2014/main" id="{1966253F-57D2-87C9-2789-C2B3A849A495}"/>
                </a:ext>
              </a:extLst>
            </p:cNvPr>
            <p:cNvSpPr/>
            <p:nvPr/>
          </p:nvSpPr>
          <p:spPr>
            <a:xfrm>
              <a:off x="2361295" y="3978288"/>
              <a:ext cx="75106" cy="43852"/>
            </a:xfrm>
            <a:custGeom>
              <a:avLst/>
              <a:gdLst>
                <a:gd name="connsiteX0" fmla="*/ 30219 w 75106"/>
                <a:gd name="connsiteY0" fmla="*/ 29022 h 43852"/>
                <a:gd name="connsiteX1" fmla="*/ 48246 w 75106"/>
                <a:gd name="connsiteY1" fmla="*/ 43832 h 43852"/>
                <a:gd name="connsiteX2" fmla="*/ 74500 w 75106"/>
                <a:gd name="connsiteY2" fmla="*/ 28274 h 43852"/>
                <a:gd name="connsiteX3" fmla="*/ 31416 w 75106"/>
                <a:gd name="connsiteY3" fmla="*/ 6881 h 43852"/>
                <a:gd name="connsiteX4" fmla="*/ 21019 w 75106"/>
                <a:gd name="connsiteY4" fmla="*/ 0 h 43852"/>
                <a:gd name="connsiteX5" fmla="*/ 0 w 75106"/>
                <a:gd name="connsiteY5" fmla="*/ 15558 h 43852"/>
                <a:gd name="connsiteX6" fmla="*/ 30144 w 75106"/>
                <a:gd name="connsiteY6" fmla="*/ 28947 h 4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06" h="43852">
                  <a:moveTo>
                    <a:pt x="30219" y="29022"/>
                  </a:moveTo>
                  <a:cubicBezTo>
                    <a:pt x="36053" y="33061"/>
                    <a:pt x="38522" y="43084"/>
                    <a:pt x="48246" y="43832"/>
                  </a:cubicBezTo>
                  <a:cubicBezTo>
                    <a:pt x="57147" y="44506"/>
                    <a:pt x="74500" y="28274"/>
                    <a:pt x="74500" y="28274"/>
                  </a:cubicBezTo>
                  <a:cubicBezTo>
                    <a:pt x="79961" y="7854"/>
                    <a:pt x="47124" y="14960"/>
                    <a:pt x="31416" y="6881"/>
                  </a:cubicBezTo>
                  <a:cubicBezTo>
                    <a:pt x="27377" y="4862"/>
                    <a:pt x="24310" y="2244"/>
                    <a:pt x="21019" y="0"/>
                  </a:cubicBezTo>
                  <a:cubicBezTo>
                    <a:pt x="14287" y="5311"/>
                    <a:pt x="7256" y="10472"/>
                    <a:pt x="0" y="15558"/>
                  </a:cubicBezTo>
                  <a:cubicBezTo>
                    <a:pt x="10547" y="19747"/>
                    <a:pt x="21767" y="23188"/>
                    <a:pt x="30144" y="2894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13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8" name="Freeform: Shape 1787">
              <a:extLst>
                <a:ext uri="{FF2B5EF4-FFF2-40B4-BE49-F238E27FC236}">
                  <a16:creationId xmlns:a16="http://schemas.microsoft.com/office/drawing/2014/main" id="{B3F6CCD2-3DFB-415C-0812-6340CBA0235C}"/>
                </a:ext>
              </a:extLst>
            </p:cNvPr>
            <p:cNvSpPr/>
            <p:nvPr/>
          </p:nvSpPr>
          <p:spPr>
            <a:xfrm>
              <a:off x="2391813" y="3959289"/>
              <a:ext cx="70042" cy="33080"/>
            </a:xfrm>
            <a:custGeom>
              <a:avLst/>
              <a:gdLst>
                <a:gd name="connsiteX0" fmla="*/ 4712 w 70042"/>
                <a:gd name="connsiteY0" fmla="*/ 15783 h 33080"/>
                <a:gd name="connsiteX1" fmla="*/ 49667 w 70042"/>
                <a:gd name="connsiteY1" fmla="*/ 31491 h 33080"/>
                <a:gd name="connsiteX2" fmla="*/ 69489 w 70042"/>
                <a:gd name="connsiteY2" fmla="*/ 26554 h 33080"/>
                <a:gd name="connsiteX3" fmla="*/ 49891 w 70042"/>
                <a:gd name="connsiteY3" fmla="*/ 7854 h 33080"/>
                <a:gd name="connsiteX4" fmla="*/ 18475 w 70042"/>
                <a:gd name="connsiteY4" fmla="*/ 823 h 33080"/>
                <a:gd name="connsiteX5" fmla="*/ 13240 w 70042"/>
                <a:gd name="connsiteY5" fmla="*/ 0 h 33080"/>
                <a:gd name="connsiteX6" fmla="*/ 0 w 70042"/>
                <a:gd name="connsiteY6" fmla="*/ 11369 h 33080"/>
                <a:gd name="connsiteX7" fmla="*/ 4712 w 70042"/>
                <a:gd name="connsiteY7" fmla="*/ 15783 h 3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042" h="33080">
                  <a:moveTo>
                    <a:pt x="4712" y="15783"/>
                  </a:moveTo>
                  <a:cubicBezTo>
                    <a:pt x="16980" y="22365"/>
                    <a:pt x="49667" y="31491"/>
                    <a:pt x="49667" y="31491"/>
                  </a:cubicBezTo>
                  <a:cubicBezTo>
                    <a:pt x="57371" y="34258"/>
                    <a:pt x="66347" y="33884"/>
                    <a:pt x="69489" y="26554"/>
                  </a:cubicBezTo>
                  <a:cubicBezTo>
                    <a:pt x="73304" y="17653"/>
                    <a:pt x="56399" y="11968"/>
                    <a:pt x="49891" y="7854"/>
                  </a:cubicBezTo>
                  <a:cubicBezTo>
                    <a:pt x="36876" y="-374"/>
                    <a:pt x="35231" y="2169"/>
                    <a:pt x="18475" y="823"/>
                  </a:cubicBezTo>
                  <a:cubicBezTo>
                    <a:pt x="16680" y="673"/>
                    <a:pt x="14960" y="374"/>
                    <a:pt x="13240" y="0"/>
                  </a:cubicBezTo>
                  <a:cubicBezTo>
                    <a:pt x="8901" y="3815"/>
                    <a:pt x="4488" y="7629"/>
                    <a:pt x="0" y="11369"/>
                  </a:cubicBezTo>
                  <a:cubicBezTo>
                    <a:pt x="1122" y="13015"/>
                    <a:pt x="2543" y="14586"/>
                    <a:pt x="4712" y="1578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071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9" name="Freeform: Shape 1788">
              <a:extLst>
                <a:ext uri="{FF2B5EF4-FFF2-40B4-BE49-F238E27FC236}">
                  <a16:creationId xmlns:a16="http://schemas.microsoft.com/office/drawing/2014/main" id="{979E70FC-E385-69AE-A56B-4B5E45938673}"/>
                </a:ext>
              </a:extLst>
            </p:cNvPr>
            <p:cNvSpPr/>
            <p:nvPr/>
          </p:nvSpPr>
          <p:spPr>
            <a:xfrm>
              <a:off x="2412906" y="3934979"/>
              <a:ext cx="79153" cy="37864"/>
            </a:xfrm>
            <a:custGeom>
              <a:avLst/>
              <a:gdLst>
                <a:gd name="connsiteX0" fmla="*/ 33809 w 79153"/>
                <a:gd name="connsiteY0" fmla="*/ 26105 h 37864"/>
                <a:gd name="connsiteX1" fmla="*/ 55800 w 79153"/>
                <a:gd name="connsiteY1" fmla="*/ 37849 h 37864"/>
                <a:gd name="connsiteX2" fmla="*/ 79138 w 79153"/>
                <a:gd name="connsiteY2" fmla="*/ 19897 h 37864"/>
                <a:gd name="connsiteX3" fmla="*/ 29845 w 79153"/>
                <a:gd name="connsiteY3" fmla="*/ 5236 h 37864"/>
                <a:gd name="connsiteX4" fmla="*/ 17503 w 79153"/>
                <a:gd name="connsiteY4" fmla="*/ 0 h 37864"/>
                <a:gd name="connsiteX5" fmla="*/ 0 w 79153"/>
                <a:gd name="connsiteY5" fmla="*/ 17354 h 37864"/>
                <a:gd name="connsiteX6" fmla="*/ 33809 w 79153"/>
                <a:gd name="connsiteY6" fmla="*/ 26180 h 3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153" h="37864">
                  <a:moveTo>
                    <a:pt x="33809" y="26105"/>
                  </a:moveTo>
                  <a:cubicBezTo>
                    <a:pt x="40766" y="29172"/>
                    <a:pt x="45628" y="38297"/>
                    <a:pt x="55800" y="37849"/>
                  </a:cubicBezTo>
                  <a:cubicBezTo>
                    <a:pt x="65076" y="37400"/>
                    <a:pt x="79138" y="19897"/>
                    <a:pt x="79138" y="19897"/>
                  </a:cubicBezTo>
                  <a:cubicBezTo>
                    <a:pt x="79961" y="0"/>
                    <a:pt x="47947" y="10846"/>
                    <a:pt x="29845" y="5236"/>
                  </a:cubicBezTo>
                  <a:cubicBezTo>
                    <a:pt x="25208" y="3815"/>
                    <a:pt x="21468" y="1795"/>
                    <a:pt x="17503" y="0"/>
                  </a:cubicBezTo>
                  <a:cubicBezTo>
                    <a:pt x="11893" y="5834"/>
                    <a:pt x="6059" y="11594"/>
                    <a:pt x="0" y="17354"/>
                  </a:cubicBezTo>
                  <a:cubicBezTo>
                    <a:pt x="11669" y="19972"/>
                    <a:pt x="23936" y="21842"/>
                    <a:pt x="33809" y="2618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67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0" name="Freeform: Shape 1789">
              <a:extLst>
                <a:ext uri="{FF2B5EF4-FFF2-40B4-BE49-F238E27FC236}">
                  <a16:creationId xmlns:a16="http://schemas.microsoft.com/office/drawing/2014/main" id="{29C7E1EE-5BDE-937A-EEAF-1B95421C3343}"/>
                </a:ext>
              </a:extLst>
            </p:cNvPr>
            <p:cNvSpPr/>
            <p:nvPr/>
          </p:nvSpPr>
          <p:spPr>
            <a:xfrm>
              <a:off x="2438338" y="3912988"/>
              <a:ext cx="75219" cy="26784"/>
            </a:xfrm>
            <a:custGeom>
              <a:avLst/>
              <a:gdLst>
                <a:gd name="connsiteX0" fmla="*/ 5909 w 75219"/>
                <a:gd name="connsiteY0" fmla="*/ 17054 h 26784"/>
                <a:gd name="connsiteX1" fmla="*/ 55875 w 75219"/>
                <a:gd name="connsiteY1" fmla="*/ 26180 h 26784"/>
                <a:gd name="connsiteX2" fmla="*/ 75099 w 75219"/>
                <a:gd name="connsiteY2" fmla="*/ 18999 h 26784"/>
                <a:gd name="connsiteX3" fmla="*/ 50564 w 75219"/>
                <a:gd name="connsiteY3" fmla="*/ 3890 h 26784"/>
                <a:gd name="connsiteX4" fmla="*/ 16531 w 75219"/>
                <a:gd name="connsiteY4" fmla="*/ 1272 h 26784"/>
                <a:gd name="connsiteX5" fmla="*/ 10771 w 75219"/>
                <a:gd name="connsiteY5" fmla="*/ 1122 h 26784"/>
                <a:gd name="connsiteX6" fmla="*/ 0 w 75219"/>
                <a:gd name="connsiteY6" fmla="*/ 13464 h 26784"/>
                <a:gd name="connsiteX7" fmla="*/ 5909 w 75219"/>
                <a:gd name="connsiteY7" fmla="*/ 16979 h 2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219" h="26784">
                  <a:moveTo>
                    <a:pt x="5909" y="17054"/>
                  </a:moveTo>
                  <a:cubicBezTo>
                    <a:pt x="20046" y="21692"/>
                    <a:pt x="55875" y="26180"/>
                    <a:pt x="55875" y="26180"/>
                  </a:cubicBezTo>
                  <a:cubicBezTo>
                    <a:pt x="64402" y="27825"/>
                    <a:pt x="73603" y="26329"/>
                    <a:pt x="75099" y="18999"/>
                  </a:cubicBezTo>
                  <a:cubicBezTo>
                    <a:pt x="76894" y="10173"/>
                    <a:pt x="58269" y="6956"/>
                    <a:pt x="50564" y="3890"/>
                  </a:cubicBezTo>
                  <a:cubicBezTo>
                    <a:pt x="35231" y="-2169"/>
                    <a:pt x="34109" y="449"/>
                    <a:pt x="16531" y="1272"/>
                  </a:cubicBezTo>
                  <a:cubicBezTo>
                    <a:pt x="14586" y="1272"/>
                    <a:pt x="12716" y="1272"/>
                    <a:pt x="10771" y="1122"/>
                  </a:cubicBezTo>
                  <a:cubicBezTo>
                    <a:pt x="7256" y="5236"/>
                    <a:pt x="3740" y="9350"/>
                    <a:pt x="0" y="13464"/>
                  </a:cubicBezTo>
                  <a:cubicBezTo>
                    <a:pt x="1496" y="14885"/>
                    <a:pt x="3366" y="16157"/>
                    <a:pt x="5909" y="1697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636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1" name="Freeform: Shape 1790">
              <a:extLst>
                <a:ext uri="{FF2B5EF4-FFF2-40B4-BE49-F238E27FC236}">
                  <a16:creationId xmlns:a16="http://schemas.microsoft.com/office/drawing/2014/main" id="{D1FDCAF1-06F6-FBFA-C176-6BEDA0134843}"/>
                </a:ext>
              </a:extLst>
            </p:cNvPr>
            <p:cNvSpPr/>
            <p:nvPr/>
          </p:nvSpPr>
          <p:spPr>
            <a:xfrm>
              <a:off x="2454944" y="3888604"/>
              <a:ext cx="82428" cy="30910"/>
            </a:xfrm>
            <a:custGeom>
              <a:avLst/>
              <a:gdLst>
                <a:gd name="connsiteX0" fmla="*/ 37175 w 82428"/>
                <a:gd name="connsiteY0" fmla="*/ 22440 h 30910"/>
                <a:gd name="connsiteX1" fmla="*/ 62532 w 82428"/>
                <a:gd name="connsiteY1" fmla="*/ 30668 h 30910"/>
                <a:gd name="connsiteX2" fmla="*/ 82429 w 82428"/>
                <a:gd name="connsiteY2" fmla="*/ 10846 h 30910"/>
                <a:gd name="connsiteX3" fmla="*/ 28199 w 82428"/>
                <a:gd name="connsiteY3" fmla="*/ 3366 h 30910"/>
                <a:gd name="connsiteX4" fmla="*/ 13987 w 82428"/>
                <a:gd name="connsiteY4" fmla="*/ 0 h 30910"/>
                <a:gd name="connsiteX5" fmla="*/ 0 w 82428"/>
                <a:gd name="connsiteY5" fmla="*/ 18475 h 30910"/>
                <a:gd name="connsiteX6" fmla="*/ 37100 w 82428"/>
                <a:gd name="connsiteY6" fmla="*/ 22515 h 3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428" h="30910">
                  <a:moveTo>
                    <a:pt x="37175" y="22440"/>
                  </a:moveTo>
                  <a:cubicBezTo>
                    <a:pt x="45104" y="24460"/>
                    <a:pt x="52210" y="32388"/>
                    <a:pt x="62532" y="30668"/>
                  </a:cubicBezTo>
                  <a:cubicBezTo>
                    <a:pt x="71957" y="29022"/>
                    <a:pt x="82429" y="10846"/>
                    <a:pt x="82429" y="10846"/>
                  </a:cubicBezTo>
                  <a:cubicBezTo>
                    <a:pt x="78689" y="-7854"/>
                    <a:pt x="48171" y="6358"/>
                    <a:pt x="28199" y="3366"/>
                  </a:cubicBezTo>
                  <a:cubicBezTo>
                    <a:pt x="23038" y="2618"/>
                    <a:pt x="18625" y="1122"/>
                    <a:pt x="13987" y="0"/>
                  </a:cubicBezTo>
                  <a:cubicBezTo>
                    <a:pt x="9574" y="6208"/>
                    <a:pt x="4937" y="12342"/>
                    <a:pt x="0" y="18475"/>
                  </a:cubicBezTo>
                  <a:cubicBezTo>
                    <a:pt x="12716" y="19448"/>
                    <a:pt x="25881" y="19672"/>
                    <a:pt x="37100" y="2251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50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:a16="http://schemas.microsoft.com/office/drawing/2014/main" id="{D35455AD-2F0A-5075-D12C-302CEACEEB8B}"/>
                </a:ext>
              </a:extLst>
            </p:cNvPr>
            <p:cNvSpPr/>
            <p:nvPr/>
          </p:nvSpPr>
          <p:spPr>
            <a:xfrm>
              <a:off x="2475065" y="3862555"/>
              <a:ext cx="79139" cy="21970"/>
            </a:xfrm>
            <a:custGeom>
              <a:avLst/>
              <a:gdLst>
                <a:gd name="connsiteX0" fmla="*/ 7330 w 79139"/>
                <a:gd name="connsiteY0" fmla="*/ 19766 h 21970"/>
                <a:gd name="connsiteX1" fmla="*/ 60962 w 79139"/>
                <a:gd name="connsiteY1" fmla="*/ 21935 h 21970"/>
                <a:gd name="connsiteX2" fmla="*/ 79138 w 79139"/>
                <a:gd name="connsiteY2" fmla="*/ 12735 h 21970"/>
                <a:gd name="connsiteX3" fmla="*/ 50340 w 79139"/>
                <a:gd name="connsiteY3" fmla="*/ 1814 h 21970"/>
                <a:gd name="connsiteX4" fmla="*/ 14586 w 79139"/>
                <a:gd name="connsiteY4" fmla="*/ 3684 h 21970"/>
                <a:gd name="connsiteX5" fmla="*/ 8078 w 79139"/>
                <a:gd name="connsiteY5" fmla="*/ 4282 h 21970"/>
                <a:gd name="connsiteX6" fmla="*/ 0 w 79139"/>
                <a:gd name="connsiteY6" fmla="*/ 16923 h 21970"/>
                <a:gd name="connsiteX7" fmla="*/ 7256 w 79139"/>
                <a:gd name="connsiteY7" fmla="*/ 19691 h 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139" h="21970">
                  <a:moveTo>
                    <a:pt x="7330" y="19766"/>
                  </a:moveTo>
                  <a:cubicBezTo>
                    <a:pt x="23038" y="22384"/>
                    <a:pt x="60962" y="21935"/>
                    <a:pt x="60962" y="21935"/>
                  </a:cubicBezTo>
                  <a:cubicBezTo>
                    <a:pt x="70162" y="22309"/>
                    <a:pt x="79288" y="19766"/>
                    <a:pt x="79138" y="12735"/>
                  </a:cubicBezTo>
                  <a:cubicBezTo>
                    <a:pt x="78988" y="4208"/>
                    <a:pt x="58942" y="3684"/>
                    <a:pt x="50340" y="1814"/>
                  </a:cubicBezTo>
                  <a:cubicBezTo>
                    <a:pt x="33136" y="-1851"/>
                    <a:pt x="32538" y="692"/>
                    <a:pt x="14586" y="3684"/>
                  </a:cubicBezTo>
                  <a:cubicBezTo>
                    <a:pt x="12417" y="4058"/>
                    <a:pt x="10247" y="4208"/>
                    <a:pt x="8078" y="4282"/>
                  </a:cubicBezTo>
                  <a:cubicBezTo>
                    <a:pt x="5535" y="8471"/>
                    <a:pt x="2842" y="12735"/>
                    <a:pt x="0" y="16923"/>
                  </a:cubicBezTo>
                  <a:cubicBezTo>
                    <a:pt x="2020" y="18195"/>
                    <a:pt x="4264" y="19167"/>
                    <a:pt x="7256" y="1969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668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:a16="http://schemas.microsoft.com/office/drawing/2014/main" id="{9CE68CF2-EDC4-28CF-9FAD-09FA273976A2}"/>
                </a:ext>
              </a:extLst>
            </p:cNvPr>
            <p:cNvSpPr/>
            <p:nvPr/>
          </p:nvSpPr>
          <p:spPr>
            <a:xfrm>
              <a:off x="2487556" y="3834241"/>
              <a:ext cx="85346" cy="29269"/>
            </a:xfrm>
            <a:custGeom>
              <a:avLst/>
              <a:gdLst>
                <a:gd name="connsiteX0" fmla="*/ 41214 w 85346"/>
                <a:gd name="connsiteY0" fmla="*/ 24144 h 29269"/>
                <a:gd name="connsiteX1" fmla="*/ 69339 w 85346"/>
                <a:gd name="connsiteY1" fmla="*/ 28482 h 29269"/>
                <a:gd name="connsiteX2" fmla="*/ 85346 w 85346"/>
                <a:gd name="connsiteY2" fmla="*/ 7464 h 29269"/>
                <a:gd name="connsiteX3" fmla="*/ 27526 w 85346"/>
                <a:gd name="connsiteY3" fmla="*/ 7464 h 29269"/>
                <a:gd name="connsiteX4" fmla="*/ 10173 w 85346"/>
                <a:gd name="connsiteY4" fmla="*/ 5968 h 29269"/>
                <a:gd name="connsiteX5" fmla="*/ 0 w 85346"/>
                <a:gd name="connsiteY5" fmla="*/ 25116 h 29269"/>
                <a:gd name="connsiteX6" fmla="*/ 41214 w 85346"/>
                <a:gd name="connsiteY6" fmla="*/ 24144 h 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346" h="29269">
                  <a:moveTo>
                    <a:pt x="41214" y="24144"/>
                  </a:moveTo>
                  <a:cubicBezTo>
                    <a:pt x="49891" y="25042"/>
                    <a:pt x="59017" y="31474"/>
                    <a:pt x="69339" y="28482"/>
                  </a:cubicBezTo>
                  <a:cubicBezTo>
                    <a:pt x="78689" y="25715"/>
                    <a:pt x="85346" y="7464"/>
                    <a:pt x="85346" y="7464"/>
                  </a:cubicBezTo>
                  <a:cubicBezTo>
                    <a:pt x="77193" y="-9441"/>
                    <a:pt x="48844" y="7688"/>
                    <a:pt x="27526" y="7464"/>
                  </a:cubicBezTo>
                  <a:cubicBezTo>
                    <a:pt x="21318" y="7464"/>
                    <a:pt x="15858" y="6417"/>
                    <a:pt x="10173" y="5968"/>
                  </a:cubicBezTo>
                  <a:cubicBezTo>
                    <a:pt x="7106" y="12400"/>
                    <a:pt x="3665" y="18758"/>
                    <a:pt x="0" y="25116"/>
                  </a:cubicBezTo>
                  <a:cubicBezTo>
                    <a:pt x="13988" y="24518"/>
                    <a:pt x="28349" y="22797"/>
                    <a:pt x="41214" y="2414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719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:a16="http://schemas.microsoft.com/office/drawing/2014/main" id="{FB2A37AC-6BE4-D2B6-F6EF-47DCB8227FCD}"/>
                </a:ext>
              </a:extLst>
            </p:cNvPr>
            <p:cNvSpPr/>
            <p:nvPr/>
          </p:nvSpPr>
          <p:spPr>
            <a:xfrm>
              <a:off x="2502142" y="3810584"/>
              <a:ext cx="82794" cy="22388"/>
            </a:xfrm>
            <a:custGeom>
              <a:avLst/>
              <a:gdLst>
                <a:gd name="connsiteX0" fmla="*/ 0 w 82794"/>
                <a:gd name="connsiteY0" fmla="*/ 20050 h 22388"/>
                <a:gd name="connsiteX1" fmla="*/ 9874 w 82794"/>
                <a:gd name="connsiteY1" fmla="*/ 22369 h 22388"/>
                <a:gd name="connsiteX2" fmla="*/ 65898 w 82794"/>
                <a:gd name="connsiteY2" fmla="*/ 17507 h 22388"/>
                <a:gd name="connsiteX3" fmla="*/ 82579 w 82794"/>
                <a:gd name="connsiteY3" fmla="*/ 6662 h 22388"/>
                <a:gd name="connsiteX4" fmla="*/ 50265 w 82794"/>
                <a:gd name="connsiteY4" fmla="*/ 303 h 22388"/>
                <a:gd name="connsiteX5" fmla="*/ 13688 w 82794"/>
                <a:gd name="connsiteY5" fmla="*/ 6587 h 22388"/>
                <a:gd name="connsiteX6" fmla="*/ 4862 w 82794"/>
                <a:gd name="connsiteY6" fmla="*/ 8382 h 22388"/>
                <a:gd name="connsiteX7" fmla="*/ 0 w 82794"/>
                <a:gd name="connsiteY7" fmla="*/ 20050 h 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794" h="22388">
                  <a:moveTo>
                    <a:pt x="0" y="20050"/>
                  </a:moveTo>
                  <a:cubicBezTo>
                    <a:pt x="2768" y="21322"/>
                    <a:pt x="5834" y="22295"/>
                    <a:pt x="9874" y="22369"/>
                  </a:cubicBezTo>
                  <a:cubicBezTo>
                    <a:pt x="26703" y="22743"/>
                    <a:pt x="65898" y="17507"/>
                    <a:pt x="65898" y="17507"/>
                  </a:cubicBezTo>
                  <a:cubicBezTo>
                    <a:pt x="75473" y="16685"/>
                    <a:pt x="84299" y="13094"/>
                    <a:pt x="82579" y="6662"/>
                  </a:cubicBezTo>
                  <a:cubicBezTo>
                    <a:pt x="80484" y="-1193"/>
                    <a:pt x="59615" y="902"/>
                    <a:pt x="50265" y="303"/>
                  </a:cubicBezTo>
                  <a:cubicBezTo>
                    <a:pt x="31565" y="-893"/>
                    <a:pt x="31565" y="1500"/>
                    <a:pt x="13688" y="6587"/>
                  </a:cubicBezTo>
                  <a:cubicBezTo>
                    <a:pt x="10846" y="7409"/>
                    <a:pt x="7854" y="7933"/>
                    <a:pt x="4862" y="8382"/>
                  </a:cubicBezTo>
                  <a:cubicBezTo>
                    <a:pt x="3366" y="12271"/>
                    <a:pt x="1795" y="16161"/>
                    <a:pt x="0" y="200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610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5" name="Freeform: Shape 1794">
              <a:extLst>
                <a:ext uri="{FF2B5EF4-FFF2-40B4-BE49-F238E27FC236}">
                  <a16:creationId xmlns:a16="http://schemas.microsoft.com/office/drawing/2014/main" id="{98AB2F27-2F7C-B5E8-320C-BB3A5A541B2B}"/>
                </a:ext>
              </a:extLst>
            </p:cNvPr>
            <p:cNvSpPr/>
            <p:nvPr/>
          </p:nvSpPr>
          <p:spPr>
            <a:xfrm>
              <a:off x="2509847" y="3778557"/>
              <a:ext cx="86543" cy="33003"/>
            </a:xfrm>
            <a:custGeom>
              <a:avLst/>
              <a:gdLst>
                <a:gd name="connsiteX0" fmla="*/ 44655 w 86543"/>
                <a:gd name="connsiteY0" fmla="*/ 26496 h 33003"/>
                <a:gd name="connsiteX1" fmla="*/ 74800 w 86543"/>
                <a:gd name="connsiteY1" fmla="*/ 26870 h 33003"/>
                <a:gd name="connsiteX2" fmla="*/ 86543 w 86543"/>
                <a:gd name="connsiteY2" fmla="*/ 5327 h 33003"/>
                <a:gd name="connsiteX3" fmla="*/ 26554 w 86543"/>
                <a:gd name="connsiteY3" fmla="*/ 12882 h 33003"/>
                <a:gd name="connsiteX4" fmla="*/ 5984 w 86543"/>
                <a:gd name="connsiteY4" fmla="*/ 13780 h 33003"/>
                <a:gd name="connsiteX5" fmla="*/ 0 w 86543"/>
                <a:gd name="connsiteY5" fmla="*/ 33003 h 33003"/>
                <a:gd name="connsiteX6" fmla="*/ 44655 w 86543"/>
                <a:gd name="connsiteY6" fmla="*/ 26421 h 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43" h="33003">
                  <a:moveTo>
                    <a:pt x="44655" y="26496"/>
                  </a:moveTo>
                  <a:cubicBezTo>
                    <a:pt x="53856" y="26197"/>
                    <a:pt x="64851" y="30984"/>
                    <a:pt x="74800" y="26870"/>
                  </a:cubicBezTo>
                  <a:cubicBezTo>
                    <a:pt x="83850" y="23130"/>
                    <a:pt x="86543" y="5327"/>
                    <a:pt x="86543" y="5327"/>
                  </a:cubicBezTo>
                  <a:cubicBezTo>
                    <a:pt x="74201" y="-9184"/>
                    <a:pt x="48769" y="10264"/>
                    <a:pt x="26554" y="12882"/>
                  </a:cubicBezTo>
                  <a:cubicBezTo>
                    <a:pt x="19298" y="13705"/>
                    <a:pt x="12791" y="13331"/>
                    <a:pt x="5984" y="13780"/>
                  </a:cubicBezTo>
                  <a:cubicBezTo>
                    <a:pt x="4264" y="20213"/>
                    <a:pt x="2319" y="26571"/>
                    <a:pt x="0" y="33003"/>
                  </a:cubicBezTo>
                  <a:cubicBezTo>
                    <a:pt x="15109" y="30685"/>
                    <a:pt x="30294" y="26945"/>
                    <a:pt x="44655" y="2642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868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6" name="Freeform: Shape 1795">
              <a:extLst>
                <a:ext uri="{FF2B5EF4-FFF2-40B4-BE49-F238E27FC236}">
                  <a16:creationId xmlns:a16="http://schemas.microsoft.com/office/drawing/2014/main" id="{17D7947C-5FE7-B261-01AF-A8C2CA39263F}"/>
                </a:ext>
              </a:extLst>
            </p:cNvPr>
            <p:cNvSpPr/>
            <p:nvPr/>
          </p:nvSpPr>
          <p:spPr>
            <a:xfrm>
              <a:off x="2518374" y="3756016"/>
              <a:ext cx="85330" cy="27939"/>
            </a:xfrm>
            <a:custGeom>
              <a:avLst/>
              <a:gdLst>
                <a:gd name="connsiteX0" fmla="*/ 12791 w 85330"/>
                <a:gd name="connsiteY0" fmla="*/ 27718 h 27939"/>
                <a:gd name="connsiteX1" fmla="*/ 69788 w 85330"/>
                <a:gd name="connsiteY1" fmla="*/ 15975 h 27939"/>
                <a:gd name="connsiteX2" fmla="*/ 84598 w 85330"/>
                <a:gd name="connsiteY2" fmla="*/ 3782 h 27939"/>
                <a:gd name="connsiteX3" fmla="*/ 49517 w 85330"/>
                <a:gd name="connsiteY3" fmla="*/ 2137 h 27939"/>
                <a:gd name="connsiteX4" fmla="*/ 12940 w 85330"/>
                <a:gd name="connsiteY4" fmla="*/ 12684 h 27939"/>
                <a:gd name="connsiteX5" fmla="*/ 2020 w 85330"/>
                <a:gd name="connsiteY5" fmla="*/ 16050 h 27939"/>
                <a:gd name="connsiteX6" fmla="*/ 0 w 85330"/>
                <a:gd name="connsiteY6" fmla="*/ 26372 h 27939"/>
                <a:gd name="connsiteX7" fmla="*/ 12716 w 85330"/>
                <a:gd name="connsiteY7" fmla="*/ 27793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330" h="27939">
                  <a:moveTo>
                    <a:pt x="12791" y="27718"/>
                  </a:moveTo>
                  <a:cubicBezTo>
                    <a:pt x="30369" y="25923"/>
                    <a:pt x="69788" y="15975"/>
                    <a:pt x="69788" y="15975"/>
                  </a:cubicBezTo>
                  <a:cubicBezTo>
                    <a:pt x="79587" y="13955"/>
                    <a:pt x="87889" y="9467"/>
                    <a:pt x="84598" y="3782"/>
                  </a:cubicBezTo>
                  <a:cubicBezTo>
                    <a:pt x="80634" y="-3174"/>
                    <a:pt x="59391" y="1464"/>
                    <a:pt x="49517" y="2137"/>
                  </a:cubicBezTo>
                  <a:cubicBezTo>
                    <a:pt x="29845" y="3483"/>
                    <a:pt x="30369" y="5652"/>
                    <a:pt x="12940" y="12684"/>
                  </a:cubicBezTo>
                  <a:cubicBezTo>
                    <a:pt x="9499" y="14105"/>
                    <a:pt x="5759" y="15002"/>
                    <a:pt x="2020" y="16050"/>
                  </a:cubicBezTo>
                  <a:cubicBezTo>
                    <a:pt x="1421" y="19490"/>
                    <a:pt x="748" y="22931"/>
                    <a:pt x="0" y="26372"/>
                  </a:cubicBezTo>
                  <a:cubicBezTo>
                    <a:pt x="3740" y="27344"/>
                    <a:pt x="7704" y="28317"/>
                    <a:pt x="12716" y="2779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72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7" name="Freeform: Shape 1796">
              <a:extLst>
                <a:ext uri="{FF2B5EF4-FFF2-40B4-BE49-F238E27FC236}">
                  <a16:creationId xmlns:a16="http://schemas.microsoft.com/office/drawing/2014/main" id="{0A941123-6B68-20D0-1CAA-92F32620B2FD}"/>
                </a:ext>
              </a:extLst>
            </p:cNvPr>
            <p:cNvSpPr/>
            <p:nvPr/>
          </p:nvSpPr>
          <p:spPr>
            <a:xfrm>
              <a:off x="2521590" y="3724102"/>
              <a:ext cx="86758" cy="41008"/>
            </a:xfrm>
            <a:custGeom>
              <a:avLst/>
              <a:gdLst>
                <a:gd name="connsiteX0" fmla="*/ 47947 w 86758"/>
                <a:gd name="connsiteY0" fmla="*/ 28442 h 41008"/>
                <a:gd name="connsiteX1" fmla="*/ 79362 w 86758"/>
                <a:gd name="connsiteY1" fmla="*/ 24851 h 41008"/>
                <a:gd name="connsiteX2" fmla="*/ 86693 w 86758"/>
                <a:gd name="connsiteY2" fmla="*/ 3459 h 41008"/>
                <a:gd name="connsiteX3" fmla="*/ 26030 w 86758"/>
                <a:gd name="connsiteY3" fmla="*/ 18194 h 41008"/>
                <a:gd name="connsiteX4" fmla="*/ 1870 w 86758"/>
                <a:gd name="connsiteY4" fmla="*/ 22308 h 41008"/>
                <a:gd name="connsiteX5" fmla="*/ 0 w 86758"/>
                <a:gd name="connsiteY5" fmla="*/ 41008 h 41008"/>
                <a:gd name="connsiteX6" fmla="*/ 48021 w 86758"/>
                <a:gd name="connsiteY6" fmla="*/ 28442 h 4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58" h="41008">
                  <a:moveTo>
                    <a:pt x="47947" y="28442"/>
                  </a:moveTo>
                  <a:cubicBezTo>
                    <a:pt x="57446" y="26946"/>
                    <a:pt x="69938" y="29938"/>
                    <a:pt x="79362" y="24851"/>
                  </a:cubicBezTo>
                  <a:cubicBezTo>
                    <a:pt x="87964" y="20214"/>
                    <a:pt x="86693" y="3459"/>
                    <a:pt x="86693" y="3459"/>
                  </a:cubicBezTo>
                  <a:cubicBezTo>
                    <a:pt x="70461" y="-8210"/>
                    <a:pt x="48470" y="12958"/>
                    <a:pt x="26030" y="18194"/>
                  </a:cubicBezTo>
                  <a:cubicBezTo>
                    <a:pt x="17653" y="20139"/>
                    <a:pt x="9874" y="20438"/>
                    <a:pt x="1870" y="22308"/>
                  </a:cubicBezTo>
                  <a:cubicBezTo>
                    <a:pt x="1571" y="28516"/>
                    <a:pt x="972" y="34725"/>
                    <a:pt x="0" y="41008"/>
                  </a:cubicBezTo>
                  <a:cubicBezTo>
                    <a:pt x="16157" y="36819"/>
                    <a:pt x="32239" y="30835"/>
                    <a:pt x="48021" y="2844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31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8" name="Freeform: Shape 1797">
              <a:extLst>
                <a:ext uri="{FF2B5EF4-FFF2-40B4-BE49-F238E27FC236}">
                  <a16:creationId xmlns:a16="http://schemas.microsoft.com/office/drawing/2014/main" id="{AF542179-E432-13E4-411B-30D5E172C487}"/>
                </a:ext>
              </a:extLst>
            </p:cNvPr>
            <p:cNvSpPr/>
            <p:nvPr/>
          </p:nvSpPr>
          <p:spPr>
            <a:xfrm>
              <a:off x="2523685" y="3702403"/>
              <a:ext cx="87479" cy="34342"/>
            </a:xfrm>
            <a:custGeom>
              <a:avLst/>
              <a:gdLst>
                <a:gd name="connsiteX0" fmla="*/ 16680 w 87479"/>
                <a:gd name="connsiteY0" fmla="*/ 33535 h 34342"/>
                <a:gd name="connsiteX1" fmla="*/ 73378 w 87479"/>
                <a:gd name="connsiteY1" fmla="*/ 15434 h 34342"/>
                <a:gd name="connsiteX2" fmla="*/ 86019 w 87479"/>
                <a:gd name="connsiteY2" fmla="*/ 2269 h 34342"/>
                <a:gd name="connsiteX3" fmla="*/ 49068 w 87479"/>
                <a:gd name="connsiteY3" fmla="*/ 5411 h 34342"/>
                <a:gd name="connsiteX4" fmla="*/ 13389 w 87479"/>
                <a:gd name="connsiteY4" fmla="*/ 19772 h 34342"/>
                <a:gd name="connsiteX5" fmla="*/ 0 w 87479"/>
                <a:gd name="connsiteY5" fmla="*/ 25233 h 34342"/>
                <a:gd name="connsiteX6" fmla="*/ 0 w 87479"/>
                <a:gd name="connsiteY6" fmla="*/ 33610 h 34342"/>
                <a:gd name="connsiteX7" fmla="*/ 16605 w 87479"/>
                <a:gd name="connsiteY7" fmla="*/ 33610 h 3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79" h="34342">
                  <a:moveTo>
                    <a:pt x="16680" y="33535"/>
                  </a:moveTo>
                  <a:cubicBezTo>
                    <a:pt x="34557" y="29646"/>
                    <a:pt x="73378" y="15434"/>
                    <a:pt x="73378" y="15434"/>
                  </a:cubicBezTo>
                  <a:cubicBezTo>
                    <a:pt x="83102" y="12292"/>
                    <a:pt x="90806" y="7131"/>
                    <a:pt x="86019" y="2269"/>
                  </a:cubicBezTo>
                  <a:cubicBezTo>
                    <a:pt x="80260" y="-3565"/>
                    <a:pt x="59241" y="3466"/>
                    <a:pt x="49068" y="5411"/>
                  </a:cubicBezTo>
                  <a:cubicBezTo>
                    <a:pt x="28798" y="9151"/>
                    <a:pt x="29920" y="11096"/>
                    <a:pt x="13389" y="19772"/>
                  </a:cubicBezTo>
                  <a:cubicBezTo>
                    <a:pt x="9275" y="21867"/>
                    <a:pt x="4638" y="23512"/>
                    <a:pt x="0" y="25233"/>
                  </a:cubicBezTo>
                  <a:cubicBezTo>
                    <a:pt x="150" y="28000"/>
                    <a:pt x="0" y="30768"/>
                    <a:pt x="0" y="33610"/>
                  </a:cubicBezTo>
                  <a:cubicBezTo>
                    <a:pt x="5086" y="34134"/>
                    <a:pt x="10247" y="34956"/>
                    <a:pt x="16605" y="3361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573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:a16="http://schemas.microsoft.com/office/drawing/2014/main" id="{F762AF30-1723-F97D-1A6E-7E45895A0765}"/>
                </a:ext>
              </a:extLst>
            </p:cNvPr>
            <p:cNvSpPr/>
            <p:nvPr/>
          </p:nvSpPr>
          <p:spPr>
            <a:xfrm>
              <a:off x="2520842" y="3672908"/>
              <a:ext cx="88132" cy="48219"/>
            </a:xfrm>
            <a:custGeom>
              <a:avLst/>
              <a:gdLst>
                <a:gd name="connsiteX0" fmla="*/ 51836 w 88132"/>
                <a:gd name="connsiteY0" fmla="*/ 29744 h 48219"/>
                <a:gd name="connsiteX1" fmla="*/ 83776 w 88132"/>
                <a:gd name="connsiteY1" fmla="*/ 22339 h 48219"/>
                <a:gd name="connsiteX2" fmla="*/ 86468 w 88132"/>
                <a:gd name="connsiteY2" fmla="*/ 1918 h 48219"/>
                <a:gd name="connsiteX3" fmla="*/ 26479 w 88132"/>
                <a:gd name="connsiteY3" fmla="*/ 23236 h 48219"/>
                <a:gd name="connsiteX4" fmla="*/ 0 w 88132"/>
                <a:gd name="connsiteY4" fmla="*/ 30866 h 48219"/>
                <a:gd name="connsiteX5" fmla="*/ 2244 w 88132"/>
                <a:gd name="connsiteY5" fmla="*/ 48219 h 48219"/>
                <a:gd name="connsiteX6" fmla="*/ 51761 w 88132"/>
                <a:gd name="connsiteY6" fmla="*/ 29669 h 4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132" h="48219">
                  <a:moveTo>
                    <a:pt x="51836" y="29744"/>
                  </a:moveTo>
                  <a:cubicBezTo>
                    <a:pt x="61410" y="27126"/>
                    <a:pt x="75173" y="28248"/>
                    <a:pt x="83776" y="22339"/>
                  </a:cubicBezTo>
                  <a:cubicBezTo>
                    <a:pt x="91629" y="16953"/>
                    <a:pt x="86468" y="1918"/>
                    <a:pt x="86468" y="1918"/>
                  </a:cubicBezTo>
                  <a:cubicBezTo>
                    <a:pt x="66871" y="-6609"/>
                    <a:pt x="48769" y="15607"/>
                    <a:pt x="26479" y="23236"/>
                  </a:cubicBezTo>
                  <a:cubicBezTo>
                    <a:pt x="17428" y="26303"/>
                    <a:pt x="8602" y="27649"/>
                    <a:pt x="0" y="30866"/>
                  </a:cubicBezTo>
                  <a:cubicBezTo>
                    <a:pt x="1047" y="36551"/>
                    <a:pt x="1795" y="42385"/>
                    <a:pt x="2244" y="48219"/>
                  </a:cubicBezTo>
                  <a:cubicBezTo>
                    <a:pt x="19074" y="42235"/>
                    <a:pt x="35081" y="34157"/>
                    <a:pt x="51761" y="2966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766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:a16="http://schemas.microsoft.com/office/drawing/2014/main" id="{B5B3EF2B-18D2-23D8-26DC-AB94F6F3B881}"/>
                </a:ext>
              </a:extLst>
            </p:cNvPr>
            <p:cNvSpPr/>
            <p:nvPr/>
          </p:nvSpPr>
          <p:spPr>
            <a:xfrm>
              <a:off x="2516878" y="3652486"/>
              <a:ext cx="88914" cy="40965"/>
            </a:xfrm>
            <a:custGeom>
              <a:avLst/>
              <a:gdLst>
                <a:gd name="connsiteX0" fmla="*/ 21393 w 88914"/>
                <a:gd name="connsiteY0" fmla="*/ 38722 h 40965"/>
                <a:gd name="connsiteX1" fmla="*/ 76445 w 88914"/>
                <a:gd name="connsiteY1" fmla="*/ 14861 h 40965"/>
                <a:gd name="connsiteX2" fmla="*/ 86618 w 88914"/>
                <a:gd name="connsiteY2" fmla="*/ 1247 h 40965"/>
                <a:gd name="connsiteX3" fmla="*/ 48695 w 88914"/>
                <a:gd name="connsiteY3" fmla="*/ 8877 h 40965"/>
                <a:gd name="connsiteX4" fmla="*/ 14736 w 88914"/>
                <a:gd name="connsiteY4" fmla="*/ 26530 h 40965"/>
                <a:gd name="connsiteX5" fmla="*/ 0 w 88914"/>
                <a:gd name="connsiteY5" fmla="*/ 34234 h 40965"/>
                <a:gd name="connsiteX6" fmla="*/ 1795 w 88914"/>
                <a:gd name="connsiteY6" fmla="*/ 40966 h 40965"/>
                <a:gd name="connsiteX7" fmla="*/ 21467 w 88914"/>
                <a:gd name="connsiteY7" fmla="*/ 38722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14" h="40965">
                  <a:moveTo>
                    <a:pt x="21393" y="38722"/>
                  </a:moveTo>
                  <a:cubicBezTo>
                    <a:pt x="39120" y="32888"/>
                    <a:pt x="76445" y="14861"/>
                    <a:pt x="76445" y="14861"/>
                  </a:cubicBezTo>
                  <a:cubicBezTo>
                    <a:pt x="85870" y="10747"/>
                    <a:pt x="92676" y="4987"/>
                    <a:pt x="86618" y="1247"/>
                  </a:cubicBezTo>
                  <a:cubicBezTo>
                    <a:pt x="79213" y="-3315"/>
                    <a:pt x="58867" y="5885"/>
                    <a:pt x="48695" y="8877"/>
                  </a:cubicBezTo>
                  <a:cubicBezTo>
                    <a:pt x="28349" y="14861"/>
                    <a:pt x="29995" y="16581"/>
                    <a:pt x="14736" y="26530"/>
                  </a:cubicBezTo>
                  <a:cubicBezTo>
                    <a:pt x="10322" y="29372"/>
                    <a:pt x="5011" y="31691"/>
                    <a:pt x="0" y="34234"/>
                  </a:cubicBezTo>
                  <a:cubicBezTo>
                    <a:pt x="673" y="36478"/>
                    <a:pt x="1197" y="38722"/>
                    <a:pt x="1795" y="40966"/>
                  </a:cubicBezTo>
                  <a:cubicBezTo>
                    <a:pt x="8004" y="40592"/>
                    <a:pt x="14287" y="41116"/>
                    <a:pt x="21467" y="3872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614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:a16="http://schemas.microsoft.com/office/drawing/2014/main" id="{64BC4EEB-1AFA-F161-B6DD-FFFF26948470}"/>
                </a:ext>
              </a:extLst>
            </p:cNvPr>
            <p:cNvSpPr/>
            <p:nvPr/>
          </p:nvSpPr>
          <p:spPr>
            <a:xfrm>
              <a:off x="2508425" y="3625895"/>
              <a:ext cx="90504" cy="54765"/>
            </a:xfrm>
            <a:custGeom>
              <a:avLst/>
              <a:gdLst>
                <a:gd name="connsiteX0" fmla="*/ 56100 w 90504"/>
                <a:gd name="connsiteY0" fmla="*/ 30456 h 54765"/>
                <a:gd name="connsiteX1" fmla="*/ 87815 w 90504"/>
                <a:gd name="connsiteY1" fmla="*/ 19610 h 54765"/>
                <a:gd name="connsiteX2" fmla="*/ 85870 w 90504"/>
                <a:gd name="connsiteY2" fmla="*/ 761 h 54765"/>
                <a:gd name="connsiteX3" fmla="*/ 28050 w 90504"/>
                <a:gd name="connsiteY3" fmla="*/ 27838 h 54765"/>
                <a:gd name="connsiteX4" fmla="*/ 0 w 90504"/>
                <a:gd name="connsiteY4" fmla="*/ 39208 h 54765"/>
                <a:gd name="connsiteX5" fmla="*/ 6283 w 90504"/>
                <a:gd name="connsiteY5" fmla="*/ 54766 h 54765"/>
                <a:gd name="connsiteX6" fmla="*/ 56100 w 90504"/>
                <a:gd name="connsiteY6" fmla="*/ 30456 h 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04" h="54765">
                  <a:moveTo>
                    <a:pt x="56100" y="30456"/>
                  </a:moveTo>
                  <a:cubicBezTo>
                    <a:pt x="65450" y="26866"/>
                    <a:pt x="80185" y="26043"/>
                    <a:pt x="87815" y="19610"/>
                  </a:cubicBezTo>
                  <a:cubicBezTo>
                    <a:pt x="94846" y="13701"/>
                    <a:pt x="85870" y="761"/>
                    <a:pt x="85870" y="761"/>
                  </a:cubicBezTo>
                  <a:cubicBezTo>
                    <a:pt x="63280" y="-4401"/>
                    <a:pt x="49592" y="18039"/>
                    <a:pt x="28050" y="27838"/>
                  </a:cubicBezTo>
                  <a:cubicBezTo>
                    <a:pt x="18550" y="32177"/>
                    <a:pt x="8826" y="34495"/>
                    <a:pt x="0" y="39208"/>
                  </a:cubicBezTo>
                  <a:cubicBezTo>
                    <a:pt x="2394" y="44294"/>
                    <a:pt x="4488" y="49455"/>
                    <a:pt x="6283" y="54766"/>
                  </a:cubicBezTo>
                  <a:cubicBezTo>
                    <a:pt x="23337" y="46987"/>
                    <a:pt x="38896" y="36964"/>
                    <a:pt x="56100" y="3045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16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:a16="http://schemas.microsoft.com/office/drawing/2014/main" id="{BDBC172C-444A-191E-2507-D6AA98423BA1}"/>
                </a:ext>
              </a:extLst>
            </p:cNvPr>
            <p:cNvSpPr/>
            <p:nvPr/>
          </p:nvSpPr>
          <p:spPr>
            <a:xfrm>
              <a:off x="2500272" y="3607471"/>
              <a:ext cx="88320" cy="47907"/>
            </a:xfrm>
            <a:custGeom>
              <a:avLst/>
              <a:gdLst>
                <a:gd name="connsiteX0" fmla="*/ 25507 w 88320"/>
                <a:gd name="connsiteY0" fmla="*/ 42897 h 47907"/>
                <a:gd name="connsiteX1" fmla="*/ 77567 w 88320"/>
                <a:gd name="connsiteY1" fmla="*/ 14173 h 47907"/>
                <a:gd name="connsiteX2" fmla="*/ 85047 w 88320"/>
                <a:gd name="connsiteY2" fmla="*/ 560 h 47907"/>
                <a:gd name="connsiteX3" fmla="*/ 47049 w 88320"/>
                <a:gd name="connsiteY3" fmla="*/ 12378 h 47907"/>
                <a:gd name="connsiteX4" fmla="*/ 15558 w 88320"/>
                <a:gd name="connsiteY4" fmla="*/ 32724 h 47907"/>
                <a:gd name="connsiteX5" fmla="*/ 0 w 88320"/>
                <a:gd name="connsiteY5" fmla="*/ 42747 h 47907"/>
                <a:gd name="connsiteX6" fmla="*/ 3067 w 88320"/>
                <a:gd name="connsiteY6" fmla="*/ 47908 h 47907"/>
                <a:gd name="connsiteX7" fmla="*/ 25507 w 88320"/>
                <a:gd name="connsiteY7" fmla="*/ 42971 h 4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320" h="47907">
                  <a:moveTo>
                    <a:pt x="25507" y="42897"/>
                  </a:moveTo>
                  <a:cubicBezTo>
                    <a:pt x="42785" y="35342"/>
                    <a:pt x="77567" y="14173"/>
                    <a:pt x="77567" y="14173"/>
                  </a:cubicBezTo>
                  <a:cubicBezTo>
                    <a:pt x="86468" y="9237"/>
                    <a:pt x="92303" y="3178"/>
                    <a:pt x="85047" y="560"/>
                  </a:cubicBezTo>
                  <a:cubicBezTo>
                    <a:pt x="76221" y="-2582"/>
                    <a:pt x="56997" y="8339"/>
                    <a:pt x="47049" y="12378"/>
                  </a:cubicBezTo>
                  <a:cubicBezTo>
                    <a:pt x="27152" y="20457"/>
                    <a:pt x="29247" y="21728"/>
                    <a:pt x="15558" y="32724"/>
                  </a:cubicBezTo>
                  <a:cubicBezTo>
                    <a:pt x="11145" y="36239"/>
                    <a:pt x="5236" y="39381"/>
                    <a:pt x="0" y="42747"/>
                  </a:cubicBezTo>
                  <a:cubicBezTo>
                    <a:pt x="1047" y="44467"/>
                    <a:pt x="2020" y="46188"/>
                    <a:pt x="3067" y="47908"/>
                  </a:cubicBezTo>
                  <a:cubicBezTo>
                    <a:pt x="10247" y="46412"/>
                    <a:pt x="17653" y="46412"/>
                    <a:pt x="25507" y="4297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682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:a16="http://schemas.microsoft.com/office/drawing/2014/main" id="{F4D962A5-545C-8D68-31C6-1951B238A496}"/>
                </a:ext>
              </a:extLst>
            </p:cNvPr>
            <p:cNvSpPr/>
            <p:nvPr/>
          </p:nvSpPr>
          <p:spPr>
            <a:xfrm>
              <a:off x="2486584" y="3583633"/>
              <a:ext cx="92055" cy="60974"/>
            </a:xfrm>
            <a:custGeom>
              <a:avLst/>
              <a:gdLst>
                <a:gd name="connsiteX0" fmla="*/ 59615 w 92055"/>
                <a:gd name="connsiteY0" fmla="*/ 30756 h 60974"/>
                <a:gd name="connsiteX1" fmla="*/ 90433 w 92055"/>
                <a:gd name="connsiteY1" fmla="*/ 16843 h 60974"/>
                <a:gd name="connsiteX2" fmla="*/ 83925 w 92055"/>
                <a:gd name="connsiteY2" fmla="*/ 88 h 60974"/>
                <a:gd name="connsiteX3" fmla="*/ 29546 w 92055"/>
                <a:gd name="connsiteY3" fmla="*/ 32027 h 60974"/>
                <a:gd name="connsiteX4" fmla="*/ 0 w 92055"/>
                <a:gd name="connsiteY4" fmla="*/ 47884 h 60974"/>
                <a:gd name="connsiteX5" fmla="*/ 9948 w 92055"/>
                <a:gd name="connsiteY5" fmla="*/ 60974 h 60974"/>
                <a:gd name="connsiteX6" fmla="*/ 59690 w 92055"/>
                <a:gd name="connsiteY6" fmla="*/ 30830 h 6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055" h="60974">
                  <a:moveTo>
                    <a:pt x="59615" y="30756"/>
                  </a:moveTo>
                  <a:cubicBezTo>
                    <a:pt x="68591" y="26268"/>
                    <a:pt x="83850" y="23649"/>
                    <a:pt x="90433" y="16843"/>
                  </a:cubicBezTo>
                  <a:cubicBezTo>
                    <a:pt x="96417" y="10560"/>
                    <a:pt x="83925" y="88"/>
                    <a:pt x="83925" y="88"/>
                  </a:cubicBezTo>
                  <a:cubicBezTo>
                    <a:pt x="58942" y="-1558"/>
                    <a:pt x="49816" y="20358"/>
                    <a:pt x="29546" y="32027"/>
                  </a:cubicBezTo>
                  <a:cubicBezTo>
                    <a:pt x="19523" y="37712"/>
                    <a:pt x="8677" y="41227"/>
                    <a:pt x="0" y="47884"/>
                  </a:cubicBezTo>
                  <a:cubicBezTo>
                    <a:pt x="3590" y="52148"/>
                    <a:pt x="6882" y="56486"/>
                    <a:pt x="9948" y="60974"/>
                  </a:cubicBezTo>
                  <a:cubicBezTo>
                    <a:pt x="27377" y="51475"/>
                    <a:pt x="42037" y="39507"/>
                    <a:pt x="59690" y="3083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75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4" name="Freeform: Shape 1803">
              <a:extLst>
                <a:ext uri="{FF2B5EF4-FFF2-40B4-BE49-F238E27FC236}">
                  <a16:creationId xmlns:a16="http://schemas.microsoft.com/office/drawing/2014/main" id="{F50AB043-9331-DC50-0A5D-0F9F3CCDAC95}"/>
                </a:ext>
              </a:extLst>
            </p:cNvPr>
            <p:cNvSpPr/>
            <p:nvPr/>
          </p:nvSpPr>
          <p:spPr>
            <a:xfrm>
              <a:off x="2474691" y="3568012"/>
              <a:ext cx="86257" cy="54455"/>
            </a:xfrm>
            <a:custGeom>
              <a:avLst/>
              <a:gdLst>
                <a:gd name="connsiteX0" fmla="*/ 3516 w 86257"/>
                <a:gd name="connsiteY0" fmla="*/ 54455 h 54455"/>
                <a:gd name="connsiteX1" fmla="*/ 29321 w 86257"/>
                <a:gd name="connsiteY1" fmla="*/ 46003 h 54455"/>
                <a:gd name="connsiteX2" fmla="*/ 77268 w 86257"/>
                <a:gd name="connsiteY2" fmla="*/ 13390 h 54455"/>
                <a:gd name="connsiteX3" fmla="*/ 81905 w 86257"/>
                <a:gd name="connsiteY3" fmla="*/ 151 h 54455"/>
                <a:gd name="connsiteX4" fmla="*/ 44581 w 86257"/>
                <a:gd name="connsiteY4" fmla="*/ 15709 h 54455"/>
                <a:gd name="connsiteX5" fmla="*/ 16306 w 86257"/>
                <a:gd name="connsiteY5" fmla="*/ 37999 h 54455"/>
                <a:gd name="connsiteX6" fmla="*/ 0 w 86257"/>
                <a:gd name="connsiteY6" fmla="*/ 51015 h 54455"/>
                <a:gd name="connsiteX7" fmla="*/ 1720 w 86257"/>
                <a:gd name="connsiteY7" fmla="*/ 52585 h 54455"/>
                <a:gd name="connsiteX8" fmla="*/ 3441 w 86257"/>
                <a:gd name="connsiteY8" fmla="*/ 54455 h 5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57" h="54455">
                  <a:moveTo>
                    <a:pt x="3516" y="54455"/>
                  </a:moveTo>
                  <a:cubicBezTo>
                    <a:pt x="11669" y="51239"/>
                    <a:pt x="20719" y="50715"/>
                    <a:pt x="29321" y="46003"/>
                  </a:cubicBezTo>
                  <a:cubicBezTo>
                    <a:pt x="45628" y="36952"/>
                    <a:pt x="77268" y="13390"/>
                    <a:pt x="77268" y="13390"/>
                  </a:cubicBezTo>
                  <a:cubicBezTo>
                    <a:pt x="85496" y="7780"/>
                    <a:pt x="90208" y="1572"/>
                    <a:pt x="81905" y="151"/>
                  </a:cubicBezTo>
                  <a:cubicBezTo>
                    <a:pt x="71882" y="-1495"/>
                    <a:pt x="54155" y="10772"/>
                    <a:pt x="44581" y="15709"/>
                  </a:cubicBezTo>
                  <a:cubicBezTo>
                    <a:pt x="25507" y="25508"/>
                    <a:pt x="28125" y="26405"/>
                    <a:pt x="16306" y="37999"/>
                  </a:cubicBezTo>
                  <a:cubicBezTo>
                    <a:pt x="11818" y="42412"/>
                    <a:pt x="5086" y="46526"/>
                    <a:pt x="0" y="51015"/>
                  </a:cubicBezTo>
                  <a:cubicBezTo>
                    <a:pt x="598" y="51538"/>
                    <a:pt x="1197" y="52062"/>
                    <a:pt x="1720" y="52585"/>
                  </a:cubicBezTo>
                  <a:cubicBezTo>
                    <a:pt x="2319" y="53184"/>
                    <a:pt x="2842" y="53857"/>
                    <a:pt x="3441" y="5445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537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5" name="Freeform: Shape 1804">
              <a:extLst>
                <a:ext uri="{FF2B5EF4-FFF2-40B4-BE49-F238E27FC236}">
                  <a16:creationId xmlns:a16="http://schemas.microsoft.com/office/drawing/2014/main" id="{E65C7CEA-BCBD-12F3-71E6-CC542B53C364}"/>
                </a:ext>
              </a:extLst>
            </p:cNvPr>
            <p:cNvSpPr/>
            <p:nvPr/>
          </p:nvSpPr>
          <p:spPr>
            <a:xfrm>
              <a:off x="2456141" y="3551856"/>
              <a:ext cx="87076" cy="62756"/>
            </a:xfrm>
            <a:custGeom>
              <a:avLst/>
              <a:gdLst>
                <a:gd name="connsiteX0" fmla="*/ 56997 w 87076"/>
                <a:gd name="connsiteY0" fmla="*/ 30593 h 62756"/>
                <a:gd name="connsiteX1" fmla="*/ 86169 w 87076"/>
                <a:gd name="connsiteY1" fmla="*/ 14137 h 62756"/>
                <a:gd name="connsiteX2" fmla="*/ 75248 w 87076"/>
                <a:gd name="connsiteY2" fmla="*/ 0 h 62756"/>
                <a:gd name="connsiteX3" fmla="*/ 25507 w 87076"/>
                <a:gd name="connsiteY3" fmla="*/ 35530 h 62756"/>
                <a:gd name="connsiteX4" fmla="*/ 0 w 87076"/>
                <a:gd name="connsiteY4" fmla="*/ 51836 h 62756"/>
                <a:gd name="connsiteX5" fmla="*/ 13688 w 87076"/>
                <a:gd name="connsiteY5" fmla="*/ 62757 h 62756"/>
                <a:gd name="connsiteX6" fmla="*/ 56997 w 87076"/>
                <a:gd name="connsiteY6" fmla="*/ 30593 h 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076" h="62756">
                  <a:moveTo>
                    <a:pt x="56997" y="30593"/>
                  </a:moveTo>
                  <a:cubicBezTo>
                    <a:pt x="65450" y="25432"/>
                    <a:pt x="80858" y="21168"/>
                    <a:pt x="86169" y="14137"/>
                  </a:cubicBezTo>
                  <a:cubicBezTo>
                    <a:pt x="90956" y="7704"/>
                    <a:pt x="75248" y="0"/>
                    <a:pt x="75248" y="0"/>
                  </a:cubicBezTo>
                  <a:cubicBezTo>
                    <a:pt x="48395" y="1646"/>
                    <a:pt x="44132" y="22515"/>
                    <a:pt x="25507" y="35530"/>
                  </a:cubicBezTo>
                  <a:cubicBezTo>
                    <a:pt x="17054" y="41439"/>
                    <a:pt x="7330" y="45703"/>
                    <a:pt x="0" y="51836"/>
                  </a:cubicBezTo>
                  <a:cubicBezTo>
                    <a:pt x="4787" y="55277"/>
                    <a:pt x="9275" y="58942"/>
                    <a:pt x="13688" y="62757"/>
                  </a:cubicBezTo>
                  <a:cubicBezTo>
                    <a:pt x="28947" y="52285"/>
                    <a:pt x="41140" y="40242"/>
                    <a:pt x="56997" y="3059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889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6" name="Freeform: Shape 1805">
              <a:extLst>
                <a:ext uri="{FF2B5EF4-FFF2-40B4-BE49-F238E27FC236}">
                  <a16:creationId xmlns:a16="http://schemas.microsoft.com/office/drawing/2014/main" id="{965178F7-7D3F-80E2-34E0-4CE7058E579C}"/>
                </a:ext>
              </a:extLst>
            </p:cNvPr>
            <p:cNvSpPr/>
            <p:nvPr/>
          </p:nvSpPr>
          <p:spPr>
            <a:xfrm>
              <a:off x="2440657" y="3539736"/>
              <a:ext cx="77687" cy="57224"/>
            </a:xfrm>
            <a:custGeom>
              <a:avLst/>
              <a:gdLst>
                <a:gd name="connsiteX0" fmla="*/ 27825 w 77687"/>
                <a:gd name="connsiteY0" fmla="*/ 47650 h 57224"/>
                <a:gd name="connsiteX1" fmla="*/ 70536 w 77687"/>
                <a:gd name="connsiteY1" fmla="*/ 12420 h 57224"/>
                <a:gd name="connsiteX2" fmla="*/ 72256 w 77687"/>
                <a:gd name="connsiteY2" fmla="*/ 3 h 57224"/>
                <a:gd name="connsiteX3" fmla="*/ 36577 w 77687"/>
                <a:gd name="connsiteY3" fmla="*/ 18628 h 57224"/>
                <a:gd name="connsiteX4" fmla="*/ 12192 w 77687"/>
                <a:gd name="connsiteY4" fmla="*/ 42115 h 57224"/>
                <a:gd name="connsiteX5" fmla="*/ 0 w 77687"/>
                <a:gd name="connsiteY5" fmla="*/ 53933 h 57224"/>
                <a:gd name="connsiteX6" fmla="*/ 5386 w 77687"/>
                <a:gd name="connsiteY6" fmla="*/ 57224 h 57224"/>
                <a:gd name="connsiteX7" fmla="*/ 27825 w 77687"/>
                <a:gd name="connsiteY7" fmla="*/ 47650 h 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687" h="57224">
                  <a:moveTo>
                    <a:pt x="27825" y="47650"/>
                  </a:moveTo>
                  <a:cubicBezTo>
                    <a:pt x="42860" y="37477"/>
                    <a:pt x="70536" y="12420"/>
                    <a:pt x="70536" y="12420"/>
                  </a:cubicBezTo>
                  <a:cubicBezTo>
                    <a:pt x="77866" y="6361"/>
                    <a:pt x="81307" y="227"/>
                    <a:pt x="72256" y="3"/>
                  </a:cubicBezTo>
                  <a:cubicBezTo>
                    <a:pt x="61186" y="-222"/>
                    <a:pt x="45478" y="13018"/>
                    <a:pt x="36577" y="18628"/>
                  </a:cubicBezTo>
                  <a:cubicBezTo>
                    <a:pt x="18850" y="29773"/>
                    <a:pt x="21767" y="30222"/>
                    <a:pt x="12192" y="42115"/>
                  </a:cubicBezTo>
                  <a:cubicBezTo>
                    <a:pt x="9051" y="46004"/>
                    <a:pt x="4039" y="49969"/>
                    <a:pt x="0" y="53933"/>
                  </a:cubicBezTo>
                  <a:cubicBezTo>
                    <a:pt x="1795" y="54981"/>
                    <a:pt x="3590" y="56102"/>
                    <a:pt x="5386" y="57224"/>
                  </a:cubicBezTo>
                  <a:cubicBezTo>
                    <a:pt x="12566" y="54158"/>
                    <a:pt x="20794" y="52362"/>
                    <a:pt x="27825" y="476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693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7" name="Freeform: Shape 1806">
              <a:extLst>
                <a:ext uri="{FF2B5EF4-FFF2-40B4-BE49-F238E27FC236}">
                  <a16:creationId xmlns:a16="http://schemas.microsoft.com/office/drawing/2014/main" id="{A7EBF17F-9DBB-E9E9-9F25-DBD0861A86E8}"/>
                </a:ext>
              </a:extLst>
            </p:cNvPr>
            <p:cNvSpPr/>
            <p:nvPr/>
          </p:nvSpPr>
          <p:spPr>
            <a:xfrm>
              <a:off x="2416871" y="3527771"/>
              <a:ext cx="80553" cy="62233"/>
            </a:xfrm>
            <a:custGeom>
              <a:avLst/>
              <a:gdLst>
                <a:gd name="connsiteX0" fmla="*/ 53332 w 80553"/>
                <a:gd name="connsiteY0" fmla="*/ 29546 h 62233"/>
                <a:gd name="connsiteX1" fmla="*/ 80110 w 80553"/>
                <a:gd name="connsiteY1" fmla="*/ 11220 h 62233"/>
                <a:gd name="connsiteX2" fmla="*/ 65076 w 80553"/>
                <a:gd name="connsiteY2" fmla="*/ 0 h 62233"/>
                <a:gd name="connsiteX3" fmla="*/ 21168 w 80553"/>
                <a:gd name="connsiteY3" fmla="*/ 37849 h 62233"/>
                <a:gd name="connsiteX4" fmla="*/ 0 w 80553"/>
                <a:gd name="connsiteY4" fmla="*/ 53856 h 62233"/>
                <a:gd name="connsiteX5" fmla="*/ 17129 w 80553"/>
                <a:gd name="connsiteY5" fmla="*/ 62233 h 62233"/>
                <a:gd name="connsiteX6" fmla="*/ 53257 w 80553"/>
                <a:gd name="connsiteY6" fmla="*/ 29546 h 6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553" h="62233">
                  <a:moveTo>
                    <a:pt x="53332" y="29546"/>
                  </a:moveTo>
                  <a:cubicBezTo>
                    <a:pt x="60962" y="23861"/>
                    <a:pt x="76295" y="18102"/>
                    <a:pt x="80110" y="11220"/>
                  </a:cubicBezTo>
                  <a:cubicBezTo>
                    <a:pt x="83626" y="4937"/>
                    <a:pt x="65076" y="0"/>
                    <a:pt x="65076" y="0"/>
                  </a:cubicBezTo>
                  <a:cubicBezTo>
                    <a:pt x="37026" y="4862"/>
                    <a:pt x="37624" y="23936"/>
                    <a:pt x="21168" y="37849"/>
                  </a:cubicBezTo>
                  <a:cubicBezTo>
                    <a:pt x="14287" y="43608"/>
                    <a:pt x="6208" y="48246"/>
                    <a:pt x="0" y="53856"/>
                  </a:cubicBezTo>
                  <a:cubicBezTo>
                    <a:pt x="5909" y="56399"/>
                    <a:pt x="11594" y="59241"/>
                    <a:pt x="17129" y="62233"/>
                  </a:cubicBezTo>
                  <a:cubicBezTo>
                    <a:pt x="29770" y="51387"/>
                    <a:pt x="39419" y="39644"/>
                    <a:pt x="53257" y="2954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94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8" name="Freeform: Shape 1807">
              <a:extLst>
                <a:ext uri="{FF2B5EF4-FFF2-40B4-BE49-F238E27FC236}">
                  <a16:creationId xmlns:a16="http://schemas.microsoft.com/office/drawing/2014/main" id="{3DBAC243-7047-9AEF-C361-24F9BB2BCBD2}"/>
                </a:ext>
              </a:extLst>
            </p:cNvPr>
            <p:cNvSpPr/>
            <p:nvPr/>
          </p:nvSpPr>
          <p:spPr>
            <a:xfrm>
              <a:off x="2397797" y="3519212"/>
              <a:ext cx="68203" cy="58001"/>
            </a:xfrm>
            <a:custGeom>
              <a:avLst/>
              <a:gdLst>
                <a:gd name="connsiteX0" fmla="*/ 26329 w 68203"/>
                <a:gd name="connsiteY0" fmla="*/ 48053 h 58001"/>
                <a:gd name="connsiteX1" fmla="*/ 62832 w 68203"/>
                <a:gd name="connsiteY1" fmla="*/ 11327 h 58001"/>
                <a:gd name="connsiteX2" fmla="*/ 61560 w 68203"/>
                <a:gd name="connsiteY2" fmla="*/ 107 h 58001"/>
                <a:gd name="connsiteX3" fmla="*/ 28349 w 68203"/>
                <a:gd name="connsiteY3" fmla="*/ 21051 h 58001"/>
                <a:gd name="connsiteX4" fmla="*/ 8378 w 68203"/>
                <a:gd name="connsiteY4" fmla="*/ 44986 h 58001"/>
                <a:gd name="connsiteX5" fmla="*/ 0 w 68203"/>
                <a:gd name="connsiteY5" fmla="*/ 55234 h 58001"/>
                <a:gd name="connsiteX6" fmla="*/ 7779 w 68203"/>
                <a:gd name="connsiteY6" fmla="*/ 58002 h 58001"/>
                <a:gd name="connsiteX7" fmla="*/ 26329 w 68203"/>
                <a:gd name="connsiteY7" fmla="*/ 48128 h 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03" h="58001">
                  <a:moveTo>
                    <a:pt x="26329" y="48053"/>
                  </a:moveTo>
                  <a:cubicBezTo>
                    <a:pt x="39719" y="37132"/>
                    <a:pt x="62832" y="11327"/>
                    <a:pt x="62832" y="11327"/>
                  </a:cubicBezTo>
                  <a:cubicBezTo>
                    <a:pt x="69115" y="4969"/>
                    <a:pt x="71284" y="-866"/>
                    <a:pt x="61560" y="107"/>
                  </a:cubicBezTo>
                  <a:cubicBezTo>
                    <a:pt x="49816" y="1303"/>
                    <a:pt x="36353" y="14992"/>
                    <a:pt x="28349" y="21051"/>
                  </a:cubicBezTo>
                  <a:cubicBezTo>
                    <a:pt x="12267" y="33168"/>
                    <a:pt x="15558" y="33243"/>
                    <a:pt x="8378" y="44986"/>
                  </a:cubicBezTo>
                  <a:cubicBezTo>
                    <a:pt x="6358" y="48278"/>
                    <a:pt x="2992" y="51718"/>
                    <a:pt x="0" y="55234"/>
                  </a:cubicBezTo>
                  <a:cubicBezTo>
                    <a:pt x="2618" y="56132"/>
                    <a:pt x="5236" y="57029"/>
                    <a:pt x="7779" y="58002"/>
                  </a:cubicBezTo>
                  <a:cubicBezTo>
                    <a:pt x="13987" y="55084"/>
                    <a:pt x="20869" y="52541"/>
                    <a:pt x="26329" y="4812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542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9" name="Freeform: Shape 1808">
              <a:extLst>
                <a:ext uri="{FF2B5EF4-FFF2-40B4-BE49-F238E27FC236}">
                  <a16:creationId xmlns:a16="http://schemas.microsoft.com/office/drawing/2014/main" id="{F3A16473-AAAA-9B86-68DF-A3715139E411}"/>
                </a:ext>
              </a:extLst>
            </p:cNvPr>
            <p:cNvSpPr/>
            <p:nvPr/>
          </p:nvSpPr>
          <p:spPr>
            <a:xfrm>
              <a:off x="2369897" y="3513260"/>
              <a:ext cx="71889" cy="58642"/>
            </a:xfrm>
            <a:custGeom>
              <a:avLst/>
              <a:gdLst>
                <a:gd name="connsiteX0" fmla="*/ 47797 w 71889"/>
                <a:gd name="connsiteY0" fmla="*/ 27751 h 58642"/>
                <a:gd name="connsiteX1" fmla="*/ 71733 w 71889"/>
                <a:gd name="connsiteY1" fmla="*/ 8153 h 58642"/>
                <a:gd name="connsiteX2" fmla="*/ 52883 w 71889"/>
                <a:gd name="connsiteY2" fmla="*/ 0 h 58642"/>
                <a:gd name="connsiteX3" fmla="*/ 15783 w 71889"/>
                <a:gd name="connsiteY3" fmla="*/ 39045 h 58642"/>
                <a:gd name="connsiteX4" fmla="*/ 0 w 71889"/>
                <a:gd name="connsiteY4" fmla="*/ 53183 h 58642"/>
                <a:gd name="connsiteX5" fmla="*/ 20271 w 71889"/>
                <a:gd name="connsiteY5" fmla="*/ 58643 h 58642"/>
                <a:gd name="connsiteX6" fmla="*/ 47797 w 71889"/>
                <a:gd name="connsiteY6" fmla="*/ 27751 h 5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89" h="58642">
                  <a:moveTo>
                    <a:pt x="47797" y="27751"/>
                  </a:moveTo>
                  <a:cubicBezTo>
                    <a:pt x="54529" y="21767"/>
                    <a:pt x="69264" y="14736"/>
                    <a:pt x="71733" y="8153"/>
                  </a:cubicBezTo>
                  <a:cubicBezTo>
                    <a:pt x="73902" y="2169"/>
                    <a:pt x="52883" y="0"/>
                    <a:pt x="52883" y="0"/>
                  </a:cubicBezTo>
                  <a:cubicBezTo>
                    <a:pt x="24235" y="7704"/>
                    <a:pt x="29770" y="24684"/>
                    <a:pt x="15783" y="39045"/>
                  </a:cubicBezTo>
                  <a:cubicBezTo>
                    <a:pt x="10921" y="44057"/>
                    <a:pt x="4787" y="48470"/>
                    <a:pt x="0" y="53183"/>
                  </a:cubicBezTo>
                  <a:cubicBezTo>
                    <a:pt x="6956" y="54753"/>
                    <a:pt x="13688" y="56623"/>
                    <a:pt x="20271" y="58643"/>
                  </a:cubicBezTo>
                  <a:cubicBezTo>
                    <a:pt x="29621" y="48246"/>
                    <a:pt x="36727" y="37624"/>
                    <a:pt x="47797" y="2775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35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0" name="Freeform: Shape 1809">
              <a:extLst>
                <a:ext uri="{FF2B5EF4-FFF2-40B4-BE49-F238E27FC236}">
                  <a16:creationId xmlns:a16="http://schemas.microsoft.com/office/drawing/2014/main" id="{7AF22141-B0FB-12F5-917D-756F39B23734}"/>
                </a:ext>
              </a:extLst>
            </p:cNvPr>
            <p:cNvSpPr/>
            <p:nvPr/>
          </p:nvSpPr>
          <p:spPr>
            <a:xfrm>
              <a:off x="2347083" y="3508097"/>
              <a:ext cx="57376" cy="55951"/>
            </a:xfrm>
            <a:custGeom>
              <a:avLst/>
              <a:gdLst>
                <a:gd name="connsiteX0" fmla="*/ 4338 w 57376"/>
                <a:gd name="connsiteY0" fmla="*/ 46677 h 55951"/>
                <a:gd name="connsiteX1" fmla="*/ 0 w 57376"/>
                <a:gd name="connsiteY1" fmla="*/ 53932 h 55951"/>
                <a:gd name="connsiteX2" fmla="*/ 11369 w 57376"/>
                <a:gd name="connsiteY2" fmla="*/ 55952 h 55951"/>
                <a:gd name="connsiteX3" fmla="*/ 24160 w 57376"/>
                <a:gd name="connsiteY3" fmla="*/ 47350 h 55951"/>
                <a:gd name="connsiteX4" fmla="*/ 53706 w 57376"/>
                <a:gd name="connsiteY4" fmla="*/ 10249 h 55951"/>
                <a:gd name="connsiteX5" fmla="*/ 49517 w 57376"/>
                <a:gd name="connsiteY5" fmla="*/ 451 h 55951"/>
                <a:gd name="connsiteX6" fmla="*/ 19448 w 57376"/>
                <a:gd name="connsiteY6" fmla="*/ 23040 h 55951"/>
                <a:gd name="connsiteX7" fmla="*/ 4338 w 57376"/>
                <a:gd name="connsiteY7" fmla="*/ 46752 h 5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76" h="55951">
                  <a:moveTo>
                    <a:pt x="4338" y="46677"/>
                  </a:moveTo>
                  <a:cubicBezTo>
                    <a:pt x="3441" y="48996"/>
                    <a:pt x="1720" y="51464"/>
                    <a:pt x="0" y="53932"/>
                  </a:cubicBezTo>
                  <a:cubicBezTo>
                    <a:pt x="3815" y="54531"/>
                    <a:pt x="7629" y="55204"/>
                    <a:pt x="11369" y="55952"/>
                  </a:cubicBezTo>
                  <a:cubicBezTo>
                    <a:pt x="16007" y="53409"/>
                    <a:pt x="20645" y="50791"/>
                    <a:pt x="24160" y="47350"/>
                  </a:cubicBezTo>
                  <a:cubicBezTo>
                    <a:pt x="35605" y="35980"/>
                    <a:pt x="53706" y="10249"/>
                    <a:pt x="53706" y="10249"/>
                  </a:cubicBezTo>
                  <a:cubicBezTo>
                    <a:pt x="58792" y="3892"/>
                    <a:pt x="59615" y="-1644"/>
                    <a:pt x="49517" y="451"/>
                  </a:cubicBezTo>
                  <a:cubicBezTo>
                    <a:pt x="37250" y="2919"/>
                    <a:pt x="26479" y="16682"/>
                    <a:pt x="19448" y="23040"/>
                  </a:cubicBezTo>
                  <a:cubicBezTo>
                    <a:pt x="5460" y="35681"/>
                    <a:pt x="8901" y="35382"/>
                    <a:pt x="4338" y="4675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746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1" name="Freeform: Shape 1810">
              <a:extLst>
                <a:ext uri="{FF2B5EF4-FFF2-40B4-BE49-F238E27FC236}">
                  <a16:creationId xmlns:a16="http://schemas.microsoft.com/office/drawing/2014/main" id="{1E59E806-4B5A-FFD3-D710-5BC6B0BBE8C0}"/>
                </a:ext>
              </a:extLst>
            </p:cNvPr>
            <p:cNvSpPr/>
            <p:nvPr/>
          </p:nvSpPr>
          <p:spPr>
            <a:xfrm>
              <a:off x="2315892" y="3507176"/>
              <a:ext cx="62176" cy="53432"/>
            </a:xfrm>
            <a:custGeom>
              <a:avLst/>
              <a:gdLst>
                <a:gd name="connsiteX0" fmla="*/ 22141 w 62176"/>
                <a:gd name="connsiteY0" fmla="*/ 53432 h 53432"/>
                <a:gd name="connsiteX1" fmla="*/ 41738 w 62176"/>
                <a:gd name="connsiteY1" fmla="*/ 25233 h 53432"/>
                <a:gd name="connsiteX2" fmla="*/ 62158 w 62176"/>
                <a:gd name="connsiteY2" fmla="*/ 4962 h 53432"/>
                <a:gd name="connsiteX3" fmla="*/ 40018 w 62176"/>
                <a:gd name="connsiteY3" fmla="*/ 25 h 53432"/>
                <a:gd name="connsiteX4" fmla="*/ 10547 w 62176"/>
                <a:gd name="connsiteY4" fmla="*/ 39071 h 53432"/>
                <a:gd name="connsiteX5" fmla="*/ 0 w 62176"/>
                <a:gd name="connsiteY5" fmla="*/ 50590 h 53432"/>
                <a:gd name="connsiteX6" fmla="*/ 224 w 62176"/>
                <a:gd name="connsiteY6" fmla="*/ 51113 h 53432"/>
                <a:gd name="connsiteX7" fmla="*/ 22215 w 62176"/>
                <a:gd name="connsiteY7" fmla="*/ 53432 h 5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76" h="53432">
                  <a:moveTo>
                    <a:pt x="22141" y="53432"/>
                  </a:moveTo>
                  <a:cubicBezTo>
                    <a:pt x="28499" y="43932"/>
                    <a:pt x="33211" y="34508"/>
                    <a:pt x="41738" y="25233"/>
                  </a:cubicBezTo>
                  <a:cubicBezTo>
                    <a:pt x="47348" y="19174"/>
                    <a:pt x="61336" y="11096"/>
                    <a:pt x="62158" y="4962"/>
                  </a:cubicBezTo>
                  <a:cubicBezTo>
                    <a:pt x="62906" y="-648"/>
                    <a:pt x="40018" y="25"/>
                    <a:pt x="40018" y="25"/>
                  </a:cubicBezTo>
                  <a:cubicBezTo>
                    <a:pt x="11444" y="10273"/>
                    <a:pt x="21692" y="24634"/>
                    <a:pt x="10547" y="39071"/>
                  </a:cubicBezTo>
                  <a:cubicBezTo>
                    <a:pt x="7480" y="43110"/>
                    <a:pt x="3441" y="46850"/>
                    <a:pt x="0" y="50590"/>
                  </a:cubicBezTo>
                  <a:cubicBezTo>
                    <a:pt x="0" y="50739"/>
                    <a:pt x="150" y="50889"/>
                    <a:pt x="224" y="51113"/>
                  </a:cubicBezTo>
                  <a:cubicBezTo>
                    <a:pt x="7704" y="51712"/>
                    <a:pt x="15035" y="52460"/>
                    <a:pt x="22215" y="5343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34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677C4D8E-47D7-1618-565F-355A38B4F272}"/>
                </a:ext>
              </a:extLst>
            </p:cNvPr>
            <p:cNvSpPr/>
            <p:nvPr/>
          </p:nvSpPr>
          <p:spPr>
            <a:xfrm>
              <a:off x="2315368" y="3557766"/>
              <a:ext cx="673" cy="523"/>
            </a:xfrm>
            <a:custGeom>
              <a:avLst/>
              <a:gdLst>
                <a:gd name="connsiteX0" fmla="*/ 673 w 673"/>
                <a:gd name="connsiteY0" fmla="*/ 524 h 523"/>
                <a:gd name="connsiteX1" fmla="*/ 449 w 673"/>
                <a:gd name="connsiteY1" fmla="*/ 0 h 523"/>
                <a:gd name="connsiteX2" fmla="*/ 0 w 673"/>
                <a:gd name="connsiteY2" fmla="*/ 449 h 523"/>
                <a:gd name="connsiteX3" fmla="*/ 598 w 673"/>
                <a:gd name="connsiteY3" fmla="*/ 449 h 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" h="523">
                  <a:moveTo>
                    <a:pt x="673" y="524"/>
                  </a:moveTo>
                  <a:cubicBezTo>
                    <a:pt x="673" y="524"/>
                    <a:pt x="524" y="224"/>
                    <a:pt x="449" y="0"/>
                  </a:cubicBezTo>
                  <a:cubicBezTo>
                    <a:pt x="299" y="150"/>
                    <a:pt x="150" y="299"/>
                    <a:pt x="0" y="449"/>
                  </a:cubicBezTo>
                  <a:cubicBezTo>
                    <a:pt x="224" y="449"/>
                    <a:pt x="374" y="449"/>
                    <a:pt x="598" y="44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43931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3" name="Freeform: Shape 1812">
              <a:extLst>
                <a:ext uri="{FF2B5EF4-FFF2-40B4-BE49-F238E27FC236}">
                  <a16:creationId xmlns:a16="http://schemas.microsoft.com/office/drawing/2014/main" id="{EBFBE3F6-C837-A20F-0386-12E89032E370}"/>
                </a:ext>
              </a:extLst>
            </p:cNvPr>
            <p:cNvSpPr/>
            <p:nvPr/>
          </p:nvSpPr>
          <p:spPr>
            <a:xfrm>
              <a:off x="2301979" y="3505107"/>
              <a:ext cx="33949" cy="44729"/>
            </a:xfrm>
            <a:custGeom>
              <a:avLst/>
              <a:gdLst>
                <a:gd name="connsiteX0" fmla="*/ 31790 w 33949"/>
                <a:gd name="connsiteY0" fmla="*/ 9125 h 44729"/>
                <a:gd name="connsiteX1" fmla="*/ 24759 w 33949"/>
                <a:gd name="connsiteY1" fmla="*/ 897 h 44729"/>
                <a:gd name="connsiteX2" fmla="*/ 0 w 33949"/>
                <a:gd name="connsiteY2" fmla="*/ 22813 h 44729"/>
                <a:gd name="connsiteX3" fmla="*/ 10622 w 33949"/>
                <a:gd name="connsiteY3" fmla="*/ 44730 h 44729"/>
                <a:gd name="connsiteX4" fmla="*/ 31790 w 33949"/>
                <a:gd name="connsiteY4" fmla="*/ 9125 h 4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9" h="44729">
                  <a:moveTo>
                    <a:pt x="31790" y="9125"/>
                  </a:moveTo>
                  <a:cubicBezTo>
                    <a:pt x="35605" y="2842"/>
                    <a:pt x="35006" y="-2095"/>
                    <a:pt x="24759" y="897"/>
                  </a:cubicBezTo>
                  <a:cubicBezTo>
                    <a:pt x="13239" y="4263"/>
                    <a:pt x="5610" y="15932"/>
                    <a:pt x="0" y="22813"/>
                  </a:cubicBezTo>
                  <a:cubicBezTo>
                    <a:pt x="3815" y="29770"/>
                    <a:pt x="7405" y="37100"/>
                    <a:pt x="10622" y="44730"/>
                  </a:cubicBezTo>
                  <a:cubicBezTo>
                    <a:pt x="19822" y="32986"/>
                    <a:pt x="31790" y="9125"/>
                    <a:pt x="31790" y="912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555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4" name="Freeform: Shape 1813">
              <a:extLst>
                <a:ext uri="{FF2B5EF4-FFF2-40B4-BE49-F238E27FC236}">
                  <a16:creationId xmlns:a16="http://schemas.microsoft.com/office/drawing/2014/main" id="{73662754-D7E4-517E-C9E7-7C9E8B9FB577}"/>
                </a:ext>
              </a:extLst>
            </p:cNvPr>
            <p:cNvSpPr/>
            <p:nvPr/>
          </p:nvSpPr>
          <p:spPr>
            <a:xfrm>
              <a:off x="2290385" y="3508541"/>
              <a:ext cx="18355" cy="15340"/>
            </a:xfrm>
            <a:custGeom>
              <a:avLst/>
              <a:gdLst>
                <a:gd name="connsiteX0" fmla="*/ 18326 w 18355"/>
                <a:gd name="connsiteY0" fmla="*/ 2849 h 15340"/>
                <a:gd name="connsiteX1" fmla="*/ 0 w 18355"/>
                <a:gd name="connsiteY1" fmla="*/ 305 h 15340"/>
                <a:gd name="connsiteX2" fmla="*/ 9350 w 18355"/>
                <a:gd name="connsiteY2" fmla="*/ 15340 h 15340"/>
                <a:gd name="connsiteX3" fmla="*/ 18326 w 18355"/>
                <a:gd name="connsiteY3" fmla="*/ 2774 h 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55" h="15340">
                  <a:moveTo>
                    <a:pt x="18326" y="2849"/>
                  </a:moveTo>
                  <a:cubicBezTo>
                    <a:pt x="17877" y="-443"/>
                    <a:pt x="7256" y="-218"/>
                    <a:pt x="0" y="305"/>
                  </a:cubicBezTo>
                  <a:cubicBezTo>
                    <a:pt x="3216" y="5167"/>
                    <a:pt x="6358" y="10179"/>
                    <a:pt x="9350" y="15340"/>
                  </a:cubicBezTo>
                  <a:cubicBezTo>
                    <a:pt x="14062" y="10852"/>
                    <a:pt x="18775" y="6215"/>
                    <a:pt x="18326" y="277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6354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5" name="Freeform: Shape 1814">
              <a:extLst>
                <a:ext uri="{FF2B5EF4-FFF2-40B4-BE49-F238E27FC236}">
                  <a16:creationId xmlns:a16="http://schemas.microsoft.com/office/drawing/2014/main" id="{5CF73A4B-8ABD-BCB8-92A1-7C18C7EB5740}"/>
                </a:ext>
              </a:extLst>
            </p:cNvPr>
            <p:cNvSpPr/>
            <p:nvPr/>
          </p:nvSpPr>
          <p:spPr>
            <a:xfrm>
              <a:off x="1589077" y="4010527"/>
              <a:ext cx="19510" cy="5859"/>
            </a:xfrm>
            <a:custGeom>
              <a:avLst/>
              <a:gdLst>
                <a:gd name="connsiteX0" fmla="*/ 3204 w 19510"/>
                <a:gd name="connsiteY0" fmla="*/ 4787 h 5859"/>
                <a:gd name="connsiteX1" fmla="*/ 19510 w 19510"/>
                <a:gd name="connsiteY1" fmla="*/ 4787 h 5859"/>
                <a:gd name="connsiteX2" fmla="*/ 586 w 19510"/>
                <a:gd name="connsiteY2" fmla="*/ 0 h 5859"/>
                <a:gd name="connsiteX3" fmla="*/ 3204 w 19510"/>
                <a:gd name="connsiteY3" fmla="*/ 4787 h 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0" h="5859">
                  <a:moveTo>
                    <a:pt x="3204" y="4787"/>
                  </a:moveTo>
                  <a:cubicBezTo>
                    <a:pt x="7094" y="6433"/>
                    <a:pt x="13078" y="5984"/>
                    <a:pt x="19510" y="4787"/>
                  </a:cubicBezTo>
                  <a:cubicBezTo>
                    <a:pt x="13152" y="3216"/>
                    <a:pt x="6869" y="1646"/>
                    <a:pt x="586" y="0"/>
                  </a:cubicBezTo>
                  <a:cubicBezTo>
                    <a:pt x="-611" y="1720"/>
                    <a:pt x="-87" y="3366"/>
                    <a:pt x="3204" y="478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8359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6" name="Freeform: Shape 1815">
              <a:extLst>
                <a:ext uri="{FF2B5EF4-FFF2-40B4-BE49-F238E27FC236}">
                  <a16:creationId xmlns:a16="http://schemas.microsoft.com/office/drawing/2014/main" id="{E5EF65ED-2F62-D9F8-89EB-90486EF057E7}"/>
                </a:ext>
              </a:extLst>
            </p:cNvPr>
            <p:cNvSpPr/>
            <p:nvPr/>
          </p:nvSpPr>
          <p:spPr>
            <a:xfrm>
              <a:off x="1606015" y="4017184"/>
              <a:ext cx="46480" cy="20316"/>
            </a:xfrm>
            <a:custGeom>
              <a:avLst/>
              <a:gdLst>
                <a:gd name="connsiteX0" fmla="*/ 1825 w 46480"/>
                <a:gd name="connsiteY0" fmla="*/ 3815 h 20316"/>
                <a:gd name="connsiteX1" fmla="*/ 8033 w 46480"/>
                <a:gd name="connsiteY1" fmla="*/ 19523 h 20316"/>
                <a:gd name="connsiteX2" fmla="*/ 46480 w 46480"/>
                <a:gd name="connsiteY2" fmla="*/ 8078 h 20316"/>
                <a:gd name="connsiteX3" fmla="*/ 10726 w 46480"/>
                <a:gd name="connsiteY3" fmla="*/ 0 h 20316"/>
                <a:gd name="connsiteX4" fmla="*/ 1825 w 46480"/>
                <a:gd name="connsiteY4" fmla="*/ 3815 h 2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80" h="20316">
                  <a:moveTo>
                    <a:pt x="1825" y="3815"/>
                  </a:moveTo>
                  <a:cubicBezTo>
                    <a:pt x="-4608" y="8602"/>
                    <a:pt x="8033" y="19523"/>
                    <a:pt x="8033" y="19523"/>
                  </a:cubicBezTo>
                  <a:cubicBezTo>
                    <a:pt x="25162" y="22739"/>
                    <a:pt x="35410" y="15633"/>
                    <a:pt x="46480" y="8078"/>
                  </a:cubicBezTo>
                  <a:cubicBezTo>
                    <a:pt x="34363" y="5535"/>
                    <a:pt x="22469" y="2842"/>
                    <a:pt x="10726" y="0"/>
                  </a:cubicBezTo>
                  <a:cubicBezTo>
                    <a:pt x="7210" y="972"/>
                    <a:pt x="4069" y="2094"/>
                    <a:pt x="1825" y="381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735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7" name="Freeform: Shape 1816">
              <a:extLst>
                <a:ext uri="{FF2B5EF4-FFF2-40B4-BE49-F238E27FC236}">
                  <a16:creationId xmlns:a16="http://schemas.microsoft.com/office/drawing/2014/main" id="{70C77A85-44CD-436D-5D7C-A6CEC314E299}"/>
                </a:ext>
              </a:extLst>
            </p:cNvPr>
            <p:cNvSpPr/>
            <p:nvPr/>
          </p:nvSpPr>
          <p:spPr>
            <a:xfrm>
              <a:off x="1623629" y="4027207"/>
              <a:ext cx="65816" cy="26041"/>
            </a:xfrm>
            <a:custGeom>
              <a:avLst/>
              <a:gdLst>
                <a:gd name="connsiteX0" fmla="*/ 9568 w 65816"/>
                <a:gd name="connsiteY0" fmla="*/ 14062 h 26041"/>
                <a:gd name="connsiteX1" fmla="*/ 4406 w 65816"/>
                <a:gd name="connsiteY1" fmla="*/ 25432 h 26041"/>
                <a:gd name="connsiteX2" fmla="*/ 43526 w 65816"/>
                <a:gd name="connsiteY2" fmla="*/ 16306 h 26041"/>
                <a:gd name="connsiteX3" fmla="*/ 65817 w 65816"/>
                <a:gd name="connsiteY3" fmla="*/ 5311 h 26041"/>
                <a:gd name="connsiteX4" fmla="*/ 38141 w 65816"/>
                <a:gd name="connsiteY4" fmla="*/ 0 h 26041"/>
                <a:gd name="connsiteX5" fmla="*/ 9493 w 65816"/>
                <a:gd name="connsiteY5" fmla="*/ 14062 h 2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816" h="26041">
                  <a:moveTo>
                    <a:pt x="9568" y="14062"/>
                  </a:moveTo>
                  <a:cubicBezTo>
                    <a:pt x="891" y="18027"/>
                    <a:pt x="-4121" y="23038"/>
                    <a:pt x="4406" y="25432"/>
                  </a:cubicBezTo>
                  <a:cubicBezTo>
                    <a:pt x="14804" y="28424"/>
                    <a:pt x="33503" y="19598"/>
                    <a:pt x="43526" y="16306"/>
                  </a:cubicBezTo>
                  <a:cubicBezTo>
                    <a:pt x="58187" y="11519"/>
                    <a:pt x="60656" y="9574"/>
                    <a:pt x="65817" y="5311"/>
                  </a:cubicBezTo>
                  <a:cubicBezTo>
                    <a:pt x="56542" y="3665"/>
                    <a:pt x="47341" y="1870"/>
                    <a:pt x="38141" y="0"/>
                  </a:cubicBezTo>
                  <a:cubicBezTo>
                    <a:pt x="23630" y="6807"/>
                    <a:pt x="9493" y="14062"/>
                    <a:pt x="9493" y="1406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82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8" name="Freeform: Shape 1817">
              <a:extLst>
                <a:ext uri="{FF2B5EF4-FFF2-40B4-BE49-F238E27FC236}">
                  <a16:creationId xmlns:a16="http://schemas.microsoft.com/office/drawing/2014/main" id="{8ABB304D-B679-E0BA-637C-98F2B1A386FE}"/>
                </a:ext>
              </a:extLst>
            </p:cNvPr>
            <p:cNvSpPr/>
            <p:nvPr/>
          </p:nvSpPr>
          <p:spPr>
            <a:xfrm>
              <a:off x="1644450" y="4034238"/>
              <a:ext cx="80674" cy="37704"/>
            </a:xfrm>
            <a:custGeom>
              <a:avLst/>
              <a:gdLst>
                <a:gd name="connsiteX0" fmla="*/ 31681 w 80674"/>
                <a:gd name="connsiteY0" fmla="*/ 11519 h 37704"/>
                <a:gd name="connsiteX1" fmla="*/ 1013 w 80674"/>
                <a:gd name="connsiteY1" fmla="*/ 22664 h 37704"/>
                <a:gd name="connsiteX2" fmla="*/ 12084 w 80674"/>
                <a:gd name="connsiteY2" fmla="*/ 37475 h 37704"/>
                <a:gd name="connsiteX3" fmla="*/ 64443 w 80674"/>
                <a:gd name="connsiteY3" fmla="*/ 11220 h 37704"/>
                <a:gd name="connsiteX4" fmla="*/ 80675 w 80674"/>
                <a:gd name="connsiteY4" fmla="*/ 4338 h 37704"/>
                <a:gd name="connsiteX5" fmla="*/ 54271 w 80674"/>
                <a:gd name="connsiteY5" fmla="*/ 0 h 37704"/>
                <a:gd name="connsiteX6" fmla="*/ 31681 w 80674"/>
                <a:gd name="connsiteY6" fmla="*/ 11519 h 3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674" h="37704">
                  <a:moveTo>
                    <a:pt x="31681" y="11519"/>
                  </a:moveTo>
                  <a:cubicBezTo>
                    <a:pt x="22780" y="15110"/>
                    <a:pt x="6623" y="16980"/>
                    <a:pt x="1013" y="22664"/>
                  </a:cubicBezTo>
                  <a:cubicBezTo>
                    <a:pt x="-4148" y="27825"/>
                    <a:pt x="12084" y="37475"/>
                    <a:pt x="12084" y="37475"/>
                  </a:cubicBezTo>
                  <a:cubicBezTo>
                    <a:pt x="40134" y="40018"/>
                    <a:pt x="44846" y="20869"/>
                    <a:pt x="64443" y="11220"/>
                  </a:cubicBezTo>
                  <a:cubicBezTo>
                    <a:pt x="69679" y="8602"/>
                    <a:pt x="75289" y="6582"/>
                    <a:pt x="80675" y="4338"/>
                  </a:cubicBezTo>
                  <a:cubicBezTo>
                    <a:pt x="71849" y="2992"/>
                    <a:pt x="63022" y="1571"/>
                    <a:pt x="54271" y="0"/>
                  </a:cubicBezTo>
                  <a:cubicBezTo>
                    <a:pt x="47090" y="4189"/>
                    <a:pt x="39834" y="8228"/>
                    <a:pt x="31681" y="1151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804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9" name="Freeform: Shape 1818">
              <a:extLst>
                <a:ext uri="{FF2B5EF4-FFF2-40B4-BE49-F238E27FC236}">
                  <a16:creationId xmlns:a16="http://schemas.microsoft.com/office/drawing/2014/main" id="{B21F76E5-48A7-8362-F707-563271F3EC57}"/>
                </a:ext>
              </a:extLst>
            </p:cNvPr>
            <p:cNvSpPr/>
            <p:nvPr/>
          </p:nvSpPr>
          <p:spPr>
            <a:xfrm>
              <a:off x="1669934" y="4041419"/>
              <a:ext cx="81744" cy="44824"/>
            </a:xfrm>
            <a:custGeom>
              <a:avLst/>
              <a:gdLst>
                <a:gd name="connsiteX0" fmla="*/ 52647 w 81744"/>
                <a:gd name="connsiteY0" fmla="*/ 5759 h 44824"/>
                <a:gd name="connsiteX1" fmla="*/ 7618 w 81744"/>
                <a:gd name="connsiteY1" fmla="*/ 33061 h 44824"/>
                <a:gd name="connsiteX2" fmla="*/ 5673 w 81744"/>
                <a:gd name="connsiteY2" fmla="*/ 44580 h 44824"/>
                <a:gd name="connsiteX3" fmla="*/ 43148 w 81744"/>
                <a:gd name="connsiteY3" fmla="*/ 32313 h 44824"/>
                <a:gd name="connsiteX4" fmla="*/ 68804 w 81744"/>
                <a:gd name="connsiteY4" fmla="*/ 13239 h 44824"/>
                <a:gd name="connsiteX5" fmla="*/ 81744 w 81744"/>
                <a:gd name="connsiteY5" fmla="*/ 3366 h 44824"/>
                <a:gd name="connsiteX6" fmla="*/ 76359 w 81744"/>
                <a:gd name="connsiteY6" fmla="*/ 224 h 44824"/>
                <a:gd name="connsiteX7" fmla="*/ 74489 w 81744"/>
                <a:gd name="connsiteY7" fmla="*/ 0 h 44824"/>
                <a:gd name="connsiteX8" fmla="*/ 52647 w 81744"/>
                <a:gd name="connsiteY8" fmla="*/ 5834 h 4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744" h="44824">
                  <a:moveTo>
                    <a:pt x="52647" y="5759"/>
                  </a:moveTo>
                  <a:cubicBezTo>
                    <a:pt x="36865" y="13314"/>
                    <a:pt x="7618" y="33061"/>
                    <a:pt x="7618" y="33061"/>
                  </a:cubicBezTo>
                  <a:cubicBezTo>
                    <a:pt x="-161" y="37699"/>
                    <a:pt x="-3826" y="42935"/>
                    <a:pt x="5673" y="44580"/>
                  </a:cubicBezTo>
                  <a:cubicBezTo>
                    <a:pt x="17192" y="46525"/>
                    <a:pt x="33798" y="36352"/>
                    <a:pt x="43148" y="32313"/>
                  </a:cubicBezTo>
                  <a:cubicBezTo>
                    <a:pt x="61773" y="24160"/>
                    <a:pt x="58706" y="23337"/>
                    <a:pt x="68804" y="13239"/>
                  </a:cubicBezTo>
                  <a:cubicBezTo>
                    <a:pt x="72170" y="9873"/>
                    <a:pt x="77481" y="6732"/>
                    <a:pt x="81744" y="3366"/>
                  </a:cubicBezTo>
                  <a:cubicBezTo>
                    <a:pt x="79949" y="2319"/>
                    <a:pt x="78154" y="1271"/>
                    <a:pt x="76359" y="224"/>
                  </a:cubicBezTo>
                  <a:cubicBezTo>
                    <a:pt x="75760" y="224"/>
                    <a:pt x="75087" y="75"/>
                    <a:pt x="74489" y="0"/>
                  </a:cubicBezTo>
                  <a:cubicBezTo>
                    <a:pt x="67383" y="1720"/>
                    <a:pt x="59529" y="2468"/>
                    <a:pt x="52647" y="583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614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0" name="Freeform: Shape 1819">
              <a:extLst>
                <a:ext uri="{FF2B5EF4-FFF2-40B4-BE49-F238E27FC236}">
                  <a16:creationId xmlns:a16="http://schemas.microsoft.com/office/drawing/2014/main" id="{6CD0C679-56D3-F255-3B58-CAB80F2DAA75}"/>
                </a:ext>
              </a:extLst>
            </p:cNvPr>
            <p:cNvSpPr/>
            <p:nvPr/>
          </p:nvSpPr>
          <p:spPr>
            <a:xfrm>
              <a:off x="1744423" y="4041045"/>
              <a:ext cx="1869" cy="523"/>
            </a:xfrm>
            <a:custGeom>
              <a:avLst/>
              <a:gdLst>
                <a:gd name="connsiteX0" fmla="*/ 0 w 1869"/>
                <a:gd name="connsiteY0" fmla="*/ 299 h 523"/>
                <a:gd name="connsiteX1" fmla="*/ 1870 w 1869"/>
                <a:gd name="connsiteY1" fmla="*/ 524 h 523"/>
                <a:gd name="connsiteX2" fmla="*/ 1047 w 1869"/>
                <a:gd name="connsiteY2" fmla="*/ 0 h 523"/>
                <a:gd name="connsiteX3" fmla="*/ 0 w 1869"/>
                <a:gd name="connsiteY3" fmla="*/ 224 h 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9" h="523">
                  <a:moveTo>
                    <a:pt x="0" y="299"/>
                  </a:moveTo>
                  <a:cubicBezTo>
                    <a:pt x="598" y="374"/>
                    <a:pt x="1272" y="449"/>
                    <a:pt x="1870" y="524"/>
                  </a:cubicBezTo>
                  <a:cubicBezTo>
                    <a:pt x="1571" y="374"/>
                    <a:pt x="1272" y="224"/>
                    <a:pt x="1047" y="0"/>
                  </a:cubicBezTo>
                  <a:cubicBezTo>
                    <a:pt x="673" y="75"/>
                    <a:pt x="374" y="150"/>
                    <a:pt x="0" y="22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9659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1" name="Freeform: Shape 1820">
              <a:extLst>
                <a:ext uri="{FF2B5EF4-FFF2-40B4-BE49-F238E27FC236}">
                  <a16:creationId xmlns:a16="http://schemas.microsoft.com/office/drawing/2014/main" id="{A9651C5D-DDAC-DB2D-2232-72258DCC7ABE}"/>
                </a:ext>
              </a:extLst>
            </p:cNvPr>
            <p:cNvSpPr/>
            <p:nvPr/>
          </p:nvSpPr>
          <p:spPr>
            <a:xfrm>
              <a:off x="1693903" y="4048824"/>
              <a:ext cx="84030" cy="52359"/>
            </a:xfrm>
            <a:custGeom>
              <a:avLst/>
              <a:gdLst>
                <a:gd name="connsiteX0" fmla="*/ 84030 w 84030"/>
                <a:gd name="connsiteY0" fmla="*/ 9649 h 52359"/>
                <a:gd name="connsiteX1" fmla="*/ 64882 w 84030"/>
                <a:gd name="connsiteY1" fmla="*/ 0 h 52359"/>
                <a:gd name="connsiteX2" fmla="*/ 28679 w 84030"/>
                <a:gd name="connsiteY2" fmla="*/ 25432 h 52359"/>
                <a:gd name="connsiteX3" fmla="*/ 479 w 84030"/>
                <a:gd name="connsiteY3" fmla="*/ 38970 h 52359"/>
                <a:gd name="connsiteX4" fmla="*/ 16113 w 84030"/>
                <a:gd name="connsiteY4" fmla="*/ 52360 h 52359"/>
                <a:gd name="connsiteX5" fmla="*/ 62189 w 84030"/>
                <a:gd name="connsiteY5" fmla="*/ 22141 h 52359"/>
                <a:gd name="connsiteX6" fmla="*/ 83956 w 84030"/>
                <a:gd name="connsiteY6" fmla="*/ 9574 h 5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2359">
                  <a:moveTo>
                    <a:pt x="84030" y="9649"/>
                  </a:moveTo>
                  <a:cubicBezTo>
                    <a:pt x="77448" y="6582"/>
                    <a:pt x="71090" y="3366"/>
                    <a:pt x="64882" y="0"/>
                  </a:cubicBezTo>
                  <a:cubicBezTo>
                    <a:pt x="52465" y="8527"/>
                    <a:pt x="42517" y="17952"/>
                    <a:pt x="28679" y="25432"/>
                  </a:cubicBezTo>
                  <a:cubicBezTo>
                    <a:pt x="20600" y="29770"/>
                    <a:pt x="4593" y="32987"/>
                    <a:pt x="479" y="38970"/>
                  </a:cubicBezTo>
                  <a:cubicBezTo>
                    <a:pt x="-3261" y="44431"/>
                    <a:pt x="16113" y="52360"/>
                    <a:pt x="16113" y="52360"/>
                  </a:cubicBezTo>
                  <a:cubicBezTo>
                    <a:pt x="45509" y="52360"/>
                    <a:pt x="44910" y="33286"/>
                    <a:pt x="62189" y="22141"/>
                  </a:cubicBezTo>
                  <a:cubicBezTo>
                    <a:pt x="69220" y="17578"/>
                    <a:pt x="77598" y="14137"/>
                    <a:pt x="83956" y="957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11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2" name="Freeform: Shape 1821">
              <a:extLst>
                <a:ext uri="{FF2B5EF4-FFF2-40B4-BE49-F238E27FC236}">
                  <a16:creationId xmlns:a16="http://schemas.microsoft.com/office/drawing/2014/main" id="{807648C1-127D-FFC1-AEA0-7F24790BD1F0}"/>
                </a:ext>
              </a:extLst>
            </p:cNvPr>
            <p:cNvSpPr/>
            <p:nvPr/>
          </p:nvSpPr>
          <p:spPr>
            <a:xfrm>
              <a:off x="1726766" y="4064158"/>
              <a:ext cx="72111" cy="49417"/>
            </a:xfrm>
            <a:custGeom>
              <a:avLst/>
              <a:gdLst>
                <a:gd name="connsiteX0" fmla="*/ 62612 w 72111"/>
                <a:gd name="connsiteY0" fmla="*/ 13015 h 49417"/>
                <a:gd name="connsiteX1" fmla="*/ 72111 w 72111"/>
                <a:gd name="connsiteY1" fmla="*/ 3291 h 49417"/>
                <a:gd name="connsiteX2" fmla="*/ 63808 w 72111"/>
                <a:gd name="connsiteY2" fmla="*/ 0 h 49417"/>
                <a:gd name="connsiteX3" fmla="*/ 43912 w 72111"/>
                <a:gd name="connsiteY3" fmla="*/ 7330 h 49417"/>
                <a:gd name="connsiteX4" fmla="*/ 5614 w 72111"/>
                <a:gd name="connsiteY4" fmla="*/ 37923 h 49417"/>
                <a:gd name="connsiteX5" fmla="*/ 6961 w 72111"/>
                <a:gd name="connsiteY5" fmla="*/ 49368 h 49417"/>
                <a:gd name="connsiteX6" fmla="*/ 41817 w 72111"/>
                <a:gd name="connsiteY6" fmla="*/ 33959 h 49417"/>
                <a:gd name="connsiteX7" fmla="*/ 62686 w 72111"/>
                <a:gd name="connsiteY7" fmla="*/ 13090 h 4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111" h="49417">
                  <a:moveTo>
                    <a:pt x="62612" y="13015"/>
                  </a:moveTo>
                  <a:cubicBezTo>
                    <a:pt x="64856" y="9724"/>
                    <a:pt x="68820" y="6508"/>
                    <a:pt x="72111" y="3291"/>
                  </a:cubicBezTo>
                  <a:cubicBezTo>
                    <a:pt x="69344" y="2169"/>
                    <a:pt x="66501" y="1122"/>
                    <a:pt x="63808" y="0"/>
                  </a:cubicBezTo>
                  <a:cubicBezTo>
                    <a:pt x="57226" y="2169"/>
                    <a:pt x="49746" y="3590"/>
                    <a:pt x="43912" y="7330"/>
                  </a:cubicBezTo>
                  <a:cubicBezTo>
                    <a:pt x="29924" y="16157"/>
                    <a:pt x="5614" y="37923"/>
                    <a:pt x="5614" y="37923"/>
                  </a:cubicBezTo>
                  <a:cubicBezTo>
                    <a:pt x="-968" y="43159"/>
                    <a:pt x="-3212" y="48620"/>
                    <a:pt x="6961" y="49368"/>
                  </a:cubicBezTo>
                  <a:cubicBezTo>
                    <a:pt x="19378" y="50265"/>
                    <a:pt x="33365" y="38746"/>
                    <a:pt x="41817" y="33959"/>
                  </a:cubicBezTo>
                  <a:cubicBezTo>
                    <a:pt x="58572" y="24385"/>
                    <a:pt x="55207" y="23786"/>
                    <a:pt x="62686" y="1309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663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3" name="Freeform: Shape 1822">
              <a:extLst>
                <a:ext uri="{FF2B5EF4-FFF2-40B4-BE49-F238E27FC236}">
                  <a16:creationId xmlns:a16="http://schemas.microsoft.com/office/drawing/2014/main" id="{A7E23A33-798D-EF19-94A3-FE817FDECFF1}"/>
                </a:ext>
              </a:extLst>
            </p:cNvPr>
            <p:cNvSpPr/>
            <p:nvPr/>
          </p:nvSpPr>
          <p:spPr>
            <a:xfrm>
              <a:off x="1753164" y="4070740"/>
              <a:ext cx="76306" cy="54454"/>
            </a:xfrm>
            <a:custGeom>
              <a:avLst/>
              <a:gdLst>
                <a:gd name="connsiteX0" fmla="*/ 58653 w 76306"/>
                <a:gd name="connsiteY0" fmla="*/ 20720 h 54454"/>
                <a:gd name="connsiteX1" fmla="*/ 76306 w 76306"/>
                <a:gd name="connsiteY1" fmla="*/ 7630 h 54454"/>
                <a:gd name="connsiteX2" fmla="*/ 53941 w 76306"/>
                <a:gd name="connsiteY2" fmla="*/ 0 h 54454"/>
                <a:gd name="connsiteX3" fmla="*/ 25143 w 76306"/>
                <a:gd name="connsiteY3" fmla="*/ 27003 h 54454"/>
                <a:gd name="connsiteX4" fmla="*/ 160 w 76306"/>
                <a:gd name="connsiteY4" fmla="*/ 42785 h 54454"/>
                <a:gd name="connsiteX5" fmla="*/ 19982 w 76306"/>
                <a:gd name="connsiteY5" fmla="*/ 54454 h 54454"/>
                <a:gd name="connsiteX6" fmla="*/ 58579 w 76306"/>
                <a:gd name="connsiteY6" fmla="*/ 20720 h 54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306" h="54454">
                  <a:moveTo>
                    <a:pt x="58653" y="20720"/>
                  </a:moveTo>
                  <a:cubicBezTo>
                    <a:pt x="64189" y="16007"/>
                    <a:pt x="71145" y="12192"/>
                    <a:pt x="76306" y="7630"/>
                  </a:cubicBezTo>
                  <a:cubicBezTo>
                    <a:pt x="68677" y="5236"/>
                    <a:pt x="61197" y="2768"/>
                    <a:pt x="53941" y="0"/>
                  </a:cubicBezTo>
                  <a:cubicBezTo>
                    <a:pt x="44217" y="9126"/>
                    <a:pt x="36812" y="18775"/>
                    <a:pt x="25143" y="27003"/>
                  </a:cubicBezTo>
                  <a:cubicBezTo>
                    <a:pt x="18112" y="31940"/>
                    <a:pt x="2629" y="36502"/>
                    <a:pt x="160" y="42785"/>
                  </a:cubicBezTo>
                  <a:cubicBezTo>
                    <a:pt x="-2084" y="48545"/>
                    <a:pt x="19982" y="54454"/>
                    <a:pt x="19982" y="54454"/>
                  </a:cubicBezTo>
                  <a:cubicBezTo>
                    <a:pt x="49977" y="51686"/>
                    <a:pt x="44068" y="33211"/>
                    <a:pt x="58579" y="2072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28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4" name="Freeform: Shape 1823">
              <a:extLst>
                <a:ext uri="{FF2B5EF4-FFF2-40B4-BE49-F238E27FC236}">
                  <a16:creationId xmlns:a16="http://schemas.microsoft.com/office/drawing/2014/main" id="{420733C8-F0A5-D2B6-C2A6-DEFF6B46431D}"/>
                </a:ext>
              </a:extLst>
            </p:cNvPr>
            <p:cNvSpPr/>
            <p:nvPr/>
          </p:nvSpPr>
          <p:spPr>
            <a:xfrm>
              <a:off x="1792404" y="4082484"/>
              <a:ext cx="61226" cy="52445"/>
            </a:xfrm>
            <a:custGeom>
              <a:avLst/>
              <a:gdLst>
                <a:gd name="connsiteX0" fmla="*/ 55168 w 61226"/>
                <a:gd name="connsiteY0" fmla="*/ 11893 h 52445"/>
                <a:gd name="connsiteX1" fmla="*/ 61226 w 61226"/>
                <a:gd name="connsiteY1" fmla="*/ 2842 h 52445"/>
                <a:gd name="connsiteX2" fmla="*/ 50680 w 61226"/>
                <a:gd name="connsiteY2" fmla="*/ 0 h 52445"/>
                <a:gd name="connsiteX3" fmla="*/ 34373 w 61226"/>
                <a:gd name="connsiteY3" fmla="*/ 8078 h 52445"/>
                <a:gd name="connsiteX4" fmla="*/ 3780 w 61226"/>
                <a:gd name="connsiteY4" fmla="*/ 41439 h 52445"/>
                <a:gd name="connsiteX5" fmla="*/ 8343 w 61226"/>
                <a:gd name="connsiteY5" fmla="*/ 52435 h 52445"/>
                <a:gd name="connsiteX6" fmla="*/ 39609 w 61226"/>
                <a:gd name="connsiteY6" fmla="*/ 34109 h 52445"/>
                <a:gd name="connsiteX7" fmla="*/ 55168 w 61226"/>
                <a:gd name="connsiteY7" fmla="*/ 11818 h 5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226" h="52445">
                  <a:moveTo>
                    <a:pt x="55168" y="11893"/>
                  </a:moveTo>
                  <a:cubicBezTo>
                    <a:pt x="56439" y="8976"/>
                    <a:pt x="58982" y="5909"/>
                    <a:pt x="61226" y="2842"/>
                  </a:cubicBezTo>
                  <a:cubicBezTo>
                    <a:pt x="57711" y="1945"/>
                    <a:pt x="54120" y="1047"/>
                    <a:pt x="50680" y="0"/>
                  </a:cubicBezTo>
                  <a:cubicBezTo>
                    <a:pt x="44995" y="2319"/>
                    <a:pt x="38787" y="4413"/>
                    <a:pt x="34373" y="8078"/>
                  </a:cubicBezTo>
                  <a:cubicBezTo>
                    <a:pt x="22480" y="17952"/>
                    <a:pt x="3780" y="41439"/>
                    <a:pt x="3780" y="41439"/>
                  </a:cubicBezTo>
                  <a:cubicBezTo>
                    <a:pt x="-1530" y="47124"/>
                    <a:pt x="-2278" y="52734"/>
                    <a:pt x="8343" y="52435"/>
                  </a:cubicBezTo>
                  <a:cubicBezTo>
                    <a:pt x="21209" y="52135"/>
                    <a:pt x="32354" y="39644"/>
                    <a:pt x="39609" y="34109"/>
                  </a:cubicBezTo>
                  <a:cubicBezTo>
                    <a:pt x="54046" y="23188"/>
                    <a:pt x="50530" y="22889"/>
                    <a:pt x="55168" y="1181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741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5" name="Freeform: Shape 1824">
              <a:extLst>
                <a:ext uri="{FF2B5EF4-FFF2-40B4-BE49-F238E27FC236}">
                  <a16:creationId xmlns:a16="http://schemas.microsoft.com/office/drawing/2014/main" id="{16917C21-AB91-0EA3-5826-202B9A48C3C2}"/>
                </a:ext>
              </a:extLst>
            </p:cNvPr>
            <p:cNvSpPr/>
            <p:nvPr/>
          </p:nvSpPr>
          <p:spPr>
            <a:xfrm>
              <a:off x="1819580" y="4087570"/>
              <a:ext cx="67934" cy="56099"/>
            </a:xfrm>
            <a:custGeom>
              <a:avLst/>
              <a:gdLst>
                <a:gd name="connsiteX0" fmla="*/ 53648 w 67934"/>
                <a:gd name="connsiteY0" fmla="*/ 19523 h 56099"/>
                <a:gd name="connsiteX1" fmla="*/ 67935 w 67934"/>
                <a:gd name="connsiteY1" fmla="*/ 5311 h 56099"/>
                <a:gd name="connsiteX2" fmla="*/ 43101 w 67934"/>
                <a:gd name="connsiteY2" fmla="*/ 0 h 56099"/>
                <a:gd name="connsiteX3" fmla="*/ 21185 w 67934"/>
                <a:gd name="connsiteY3" fmla="*/ 28873 h 56099"/>
                <a:gd name="connsiteX4" fmla="*/ 17 w 67934"/>
                <a:gd name="connsiteY4" fmla="*/ 46600 h 56099"/>
                <a:gd name="connsiteX5" fmla="*/ 23504 w 67934"/>
                <a:gd name="connsiteY5" fmla="*/ 56100 h 56099"/>
                <a:gd name="connsiteX6" fmla="*/ 53648 w 67934"/>
                <a:gd name="connsiteY6" fmla="*/ 19523 h 5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34" h="56099">
                  <a:moveTo>
                    <a:pt x="53648" y="19523"/>
                  </a:moveTo>
                  <a:cubicBezTo>
                    <a:pt x="57912" y="14436"/>
                    <a:pt x="63896" y="10173"/>
                    <a:pt x="67935" y="5311"/>
                  </a:cubicBezTo>
                  <a:cubicBezTo>
                    <a:pt x="59557" y="3740"/>
                    <a:pt x="51255" y="1945"/>
                    <a:pt x="43101" y="0"/>
                  </a:cubicBezTo>
                  <a:cubicBezTo>
                    <a:pt x="35696" y="9724"/>
                    <a:pt x="30834" y="19747"/>
                    <a:pt x="21185" y="28873"/>
                  </a:cubicBezTo>
                  <a:cubicBezTo>
                    <a:pt x="15351" y="34333"/>
                    <a:pt x="840" y="40317"/>
                    <a:pt x="17" y="46600"/>
                  </a:cubicBezTo>
                  <a:cubicBezTo>
                    <a:pt x="-731" y="52435"/>
                    <a:pt x="23504" y="56100"/>
                    <a:pt x="23504" y="56100"/>
                  </a:cubicBezTo>
                  <a:cubicBezTo>
                    <a:pt x="53349" y="50415"/>
                    <a:pt x="42204" y="33061"/>
                    <a:pt x="53648" y="1952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928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6" name="Freeform: Shape 1825">
              <a:extLst>
                <a:ext uri="{FF2B5EF4-FFF2-40B4-BE49-F238E27FC236}">
                  <a16:creationId xmlns:a16="http://schemas.microsoft.com/office/drawing/2014/main" id="{B3DF1633-BDB2-F398-1059-841F1A92D596}"/>
                </a:ext>
              </a:extLst>
            </p:cNvPr>
            <p:cNvSpPr/>
            <p:nvPr/>
          </p:nvSpPr>
          <p:spPr>
            <a:xfrm>
              <a:off x="1864024" y="4095499"/>
              <a:ext cx="50119" cy="55161"/>
            </a:xfrm>
            <a:custGeom>
              <a:avLst/>
              <a:gdLst>
                <a:gd name="connsiteX0" fmla="*/ 50119 w 50119"/>
                <a:gd name="connsiteY0" fmla="*/ 1870 h 55161"/>
                <a:gd name="connsiteX1" fmla="*/ 38301 w 50119"/>
                <a:gd name="connsiteY1" fmla="*/ 0 h 55161"/>
                <a:gd name="connsiteX2" fmla="*/ 24239 w 50119"/>
                <a:gd name="connsiteY2" fmla="*/ 9200 h 55161"/>
                <a:gd name="connsiteX3" fmla="*/ 2098 w 50119"/>
                <a:gd name="connsiteY3" fmla="*/ 44655 h 55161"/>
                <a:gd name="connsiteX4" fmla="*/ 9728 w 50119"/>
                <a:gd name="connsiteY4" fmla="*/ 54978 h 55161"/>
                <a:gd name="connsiteX5" fmla="*/ 36655 w 50119"/>
                <a:gd name="connsiteY5" fmla="*/ 34109 h 55161"/>
                <a:gd name="connsiteX6" fmla="*/ 46454 w 50119"/>
                <a:gd name="connsiteY6" fmla="*/ 10846 h 55161"/>
                <a:gd name="connsiteX7" fmla="*/ 50045 w 50119"/>
                <a:gd name="connsiteY7" fmla="*/ 1870 h 5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119" h="55161">
                  <a:moveTo>
                    <a:pt x="50119" y="1870"/>
                  </a:moveTo>
                  <a:cubicBezTo>
                    <a:pt x="46155" y="1272"/>
                    <a:pt x="42191" y="673"/>
                    <a:pt x="38301" y="0"/>
                  </a:cubicBezTo>
                  <a:cubicBezTo>
                    <a:pt x="33215" y="2693"/>
                    <a:pt x="27679" y="5311"/>
                    <a:pt x="24239" y="9200"/>
                  </a:cubicBezTo>
                  <a:cubicBezTo>
                    <a:pt x="14814" y="19972"/>
                    <a:pt x="2098" y="44655"/>
                    <a:pt x="2098" y="44655"/>
                  </a:cubicBezTo>
                  <a:cubicBezTo>
                    <a:pt x="-1717" y="50714"/>
                    <a:pt x="-969" y="56249"/>
                    <a:pt x="9728" y="54978"/>
                  </a:cubicBezTo>
                  <a:cubicBezTo>
                    <a:pt x="22743" y="53407"/>
                    <a:pt x="30746" y="40093"/>
                    <a:pt x="36655" y="34109"/>
                  </a:cubicBezTo>
                  <a:cubicBezTo>
                    <a:pt x="48474" y="21991"/>
                    <a:pt x="44734" y="22141"/>
                    <a:pt x="46454" y="10846"/>
                  </a:cubicBezTo>
                  <a:cubicBezTo>
                    <a:pt x="46903" y="8004"/>
                    <a:pt x="48623" y="4937"/>
                    <a:pt x="50045" y="187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431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7" name="Freeform: Shape 1826">
              <a:extLst>
                <a:ext uri="{FF2B5EF4-FFF2-40B4-BE49-F238E27FC236}">
                  <a16:creationId xmlns:a16="http://schemas.microsoft.com/office/drawing/2014/main" id="{5B2435D8-210C-23C6-A389-46FDAD861031}"/>
                </a:ext>
              </a:extLst>
            </p:cNvPr>
            <p:cNvSpPr/>
            <p:nvPr/>
          </p:nvSpPr>
          <p:spPr>
            <a:xfrm>
              <a:off x="1890837" y="4098491"/>
              <a:ext cx="58611" cy="57296"/>
            </a:xfrm>
            <a:custGeom>
              <a:avLst/>
              <a:gdLst>
                <a:gd name="connsiteX0" fmla="*/ 16799 w 58611"/>
                <a:gd name="connsiteY0" fmla="*/ 30967 h 57296"/>
                <a:gd name="connsiteX1" fmla="*/ 44 w 58611"/>
                <a:gd name="connsiteY1" fmla="*/ 50340 h 57296"/>
                <a:gd name="connsiteX2" fmla="*/ 26522 w 58611"/>
                <a:gd name="connsiteY2" fmla="*/ 57296 h 57296"/>
                <a:gd name="connsiteX3" fmla="*/ 47466 w 58611"/>
                <a:gd name="connsiteY3" fmla="*/ 18700 h 57296"/>
                <a:gd name="connsiteX4" fmla="*/ 58612 w 58611"/>
                <a:gd name="connsiteY4" fmla="*/ 2842 h 57296"/>
                <a:gd name="connsiteX5" fmla="*/ 31833 w 58611"/>
                <a:gd name="connsiteY5" fmla="*/ 0 h 57296"/>
                <a:gd name="connsiteX6" fmla="*/ 16799 w 58611"/>
                <a:gd name="connsiteY6" fmla="*/ 30967 h 5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11" h="57296">
                  <a:moveTo>
                    <a:pt x="16799" y="30967"/>
                  </a:moveTo>
                  <a:cubicBezTo>
                    <a:pt x="12385" y="36876"/>
                    <a:pt x="-854" y="44132"/>
                    <a:pt x="44" y="50340"/>
                  </a:cubicBezTo>
                  <a:cubicBezTo>
                    <a:pt x="866" y="56100"/>
                    <a:pt x="26522" y="57296"/>
                    <a:pt x="26522" y="57296"/>
                  </a:cubicBezTo>
                  <a:cubicBezTo>
                    <a:pt x="55395" y="48769"/>
                    <a:pt x="39388" y="32987"/>
                    <a:pt x="47466" y="18700"/>
                  </a:cubicBezTo>
                  <a:cubicBezTo>
                    <a:pt x="50608" y="13165"/>
                    <a:pt x="55844" y="8153"/>
                    <a:pt x="58612" y="2842"/>
                  </a:cubicBezTo>
                  <a:cubicBezTo>
                    <a:pt x="49561" y="2095"/>
                    <a:pt x="40660" y="1122"/>
                    <a:pt x="31833" y="0"/>
                  </a:cubicBezTo>
                  <a:cubicBezTo>
                    <a:pt x="26597" y="10397"/>
                    <a:pt x="24353" y="20944"/>
                    <a:pt x="16799" y="3096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899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8" name="Freeform: Shape 1827">
              <a:extLst>
                <a:ext uri="{FF2B5EF4-FFF2-40B4-BE49-F238E27FC236}">
                  <a16:creationId xmlns:a16="http://schemas.microsoft.com/office/drawing/2014/main" id="{5DCC9224-5983-9B6B-4DCD-281E223A4778}"/>
                </a:ext>
              </a:extLst>
            </p:cNvPr>
            <p:cNvSpPr/>
            <p:nvPr/>
          </p:nvSpPr>
          <p:spPr>
            <a:xfrm>
              <a:off x="1939159" y="4102456"/>
              <a:ext cx="38946" cy="57402"/>
            </a:xfrm>
            <a:custGeom>
              <a:avLst/>
              <a:gdLst>
                <a:gd name="connsiteX0" fmla="*/ 13880 w 38946"/>
                <a:gd name="connsiteY0" fmla="*/ 10921 h 57402"/>
                <a:gd name="connsiteX1" fmla="*/ 790 w 38946"/>
                <a:gd name="connsiteY1" fmla="*/ 47572 h 57402"/>
                <a:gd name="connsiteX2" fmla="*/ 11337 w 38946"/>
                <a:gd name="connsiteY2" fmla="*/ 56847 h 57402"/>
                <a:gd name="connsiteX3" fmla="*/ 33253 w 38946"/>
                <a:gd name="connsiteY3" fmla="*/ 33734 h 57402"/>
                <a:gd name="connsiteX4" fmla="*/ 37068 w 38946"/>
                <a:gd name="connsiteY4" fmla="*/ 10247 h 57402"/>
                <a:gd name="connsiteX5" fmla="*/ 38489 w 38946"/>
                <a:gd name="connsiteY5" fmla="*/ 598 h 57402"/>
                <a:gd name="connsiteX6" fmla="*/ 26596 w 38946"/>
                <a:gd name="connsiteY6" fmla="*/ 0 h 57402"/>
                <a:gd name="connsiteX7" fmla="*/ 13880 w 38946"/>
                <a:gd name="connsiteY7" fmla="*/ 10921 h 5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946" h="57402">
                  <a:moveTo>
                    <a:pt x="13880" y="10921"/>
                  </a:moveTo>
                  <a:cubicBezTo>
                    <a:pt x="7073" y="22290"/>
                    <a:pt x="790" y="47572"/>
                    <a:pt x="790" y="47572"/>
                  </a:cubicBezTo>
                  <a:cubicBezTo>
                    <a:pt x="-1454" y="53856"/>
                    <a:pt x="790" y="59166"/>
                    <a:pt x="11337" y="56847"/>
                  </a:cubicBezTo>
                  <a:cubicBezTo>
                    <a:pt x="24202" y="54005"/>
                    <a:pt x="28765" y="40242"/>
                    <a:pt x="33253" y="33734"/>
                  </a:cubicBezTo>
                  <a:cubicBezTo>
                    <a:pt x="42079" y="20794"/>
                    <a:pt x="38339" y="21318"/>
                    <a:pt x="37068" y="10247"/>
                  </a:cubicBezTo>
                  <a:cubicBezTo>
                    <a:pt x="36768" y="7255"/>
                    <a:pt x="37816" y="3889"/>
                    <a:pt x="38489" y="598"/>
                  </a:cubicBezTo>
                  <a:cubicBezTo>
                    <a:pt x="34524" y="449"/>
                    <a:pt x="30560" y="224"/>
                    <a:pt x="26596" y="0"/>
                  </a:cubicBezTo>
                  <a:cubicBezTo>
                    <a:pt x="21958" y="3366"/>
                    <a:pt x="16498" y="6582"/>
                    <a:pt x="13880" y="1092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7197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9" name="Freeform: Shape 1828">
              <a:extLst>
                <a:ext uri="{FF2B5EF4-FFF2-40B4-BE49-F238E27FC236}">
                  <a16:creationId xmlns:a16="http://schemas.microsoft.com/office/drawing/2014/main" id="{2F699A15-EE30-59BD-166E-C448A523937A}"/>
                </a:ext>
              </a:extLst>
            </p:cNvPr>
            <p:cNvSpPr/>
            <p:nvPr/>
          </p:nvSpPr>
          <p:spPr>
            <a:xfrm>
              <a:off x="1966812" y="4103278"/>
              <a:ext cx="47487" cy="56191"/>
            </a:xfrm>
            <a:custGeom>
              <a:avLst/>
              <a:gdLst>
                <a:gd name="connsiteX0" fmla="*/ 12332 w 47487"/>
                <a:gd name="connsiteY0" fmla="*/ 31416 h 56191"/>
                <a:gd name="connsiteX1" fmla="*/ 364 w 47487"/>
                <a:gd name="connsiteY1" fmla="*/ 51986 h 56191"/>
                <a:gd name="connsiteX2" fmla="*/ 29087 w 47487"/>
                <a:gd name="connsiteY2" fmla="*/ 56025 h 56191"/>
                <a:gd name="connsiteX3" fmla="*/ 40307 w 47487"/>
                <a:gd name="connsiteY3" fmla="*/ 16381 h 56191"/>
                <a:gd name="connsiteX4" fmla="*/ 47487 w 47487"/>
                <a:gd name="connsiteY4" fmla="*/ 150 h 56191"/>
                <a:gd name="connsiteX5" fmla="*/ 19363 w 47487"/>
                <a:gd name="connsiteY5" fmla="*/ 0 h 56191"/>
                <a:gd name="connsiteX6" fmla="*/ 12332 w 47487"/>
                <a:gd name="connsiteY6" fmla="*/ 31416 h 5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87" h="56191">
                  <a:moveTo>
                    <a:pt x="12332" y="31416"/>
                  </a:moveTo>
                  <a:cubicBezTo>
                    <a:pt x="9340" y="37624"/>
                    <a:pt x="-2179" y="46002"/>
                    <a:pt x="364" y="51986"/>
                  </a:cubicBezTo>
                  <a:cubicBezTo>
                    <a:pt x="2757" y="57446"/>
                    <a:pt x="29087" y="56025"/>
                    <a:pt x="29087" y="56025"/>
                  </a:cubicBezTo>
                  <a:cubicBezTo>
                    <a:pt x="56314" y="44730"/>
                    <a:pt x="35819" y="31042"/>
                    <a:pt x="40307" y="16381"/>
                  </a:cubicBezTo>
                  <a:cubicBezTo>
                    <a:pt x="42027" y="10771"/>
                    <a:pt x="45992" y="5460"/>
                    <a:pt x="47487" y="150"/>
                  </a:cubicBezTo>
                  <a:cubicBezTo>
                    <a:pt x="38063" y="299"/>
                    <a:pt x="28713" y="224"/>
                    <a:pt x="19363" y="0"/>
                  </a:cubicBezTo>
                  <a:cubicBezTo>
                    <a:pt x="16820" y="10547"/>
                    <a:pt x="17343" y="20944"/>
                    <a:pt x="12332" y="3141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585877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0" name="Freeform: Shape 1829">
              <a:extLst>
                <a:ext uri="{FF2B5EF4-FFF2-40B4-BE49-F238E27FC236}">
                  <a16:creationId xmlns:a16="http://schemas.microsoft.com/office/drawing/2014/main" id="{86B3FDBC-D2A8-D7A5-6FE5-60B362ED4FF5}"/>
                </a:ext>
              </a:extLst>
            </p:cNvPr>
            <p:cNvSpPr/>
            <p:nvPr/>
          </p:nvSpPr>
          <p:spPr>
            <a:xfrm>
              <a:off x="2009809" y="4102530"/>
              <a:ext cx="32446" cy="54685"/>
            </a:xfrm>
            <a:custGeom>
              <a:avLst/>
              <a:gdLst>
                <a:gd name="connsiteX0" fmla="*/ 3817 w 32446"/>
                <a:gd name="connsiteY0" fmla="*/ 8901 h 54685"/>
                <a:gd name="connsiteX1" fmla="*/ 77 w 32446"/>
                <a:gd name="connsiteY1" fmla="*/ 45703 h 54685"/>
                <a:gd name="connsiteX2" fmla="*/ 13242 w 32446"/>
                <a:gd name="connsiteY2" fmla="*/ 53556 h 54685"/>
                <a:gd name="connsiteX3" fmla="*/ 29548 w 32446"/>
                <a:gd name="connsiteY3" fmla="*/ 28873 h 54685"/>
                <a:gd name="connsiteX4" fmla="*/ 27379 w 32446"/>
                <a:gd name="connsiteY4" fmla="*/ 5760 h 54685"/>
                <a:gd name="connsiteX5" fmla="*/ 26482 w 32446"/>
                <a:gd name="connsiteY5" fmla="*/ 0 h 54685"/>
                <a:gd name="connsiteX6" fmla="*/ 10100 w 32446"/>
                <a:gd name="connsiteY6" fmla="*/ 599 h 54685"/>
                <a:gd name="connsiteX7" fmla="*/ 3892 w 32446"/>
                <a:gd name="connsiteY7" fmla="*/ 8752 h 5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46" h="54685">
                  <a:moveTo>
                    <a:pt x="3817" y="8901"/>
                  </a:moveTo>
                  <a:cubicBezTo>
                    <a:pt x="-147" y="20570"/>
                    <a:pt x="77" y="45703"/>
                    <a:pt x="77" y="45703"/>
                  </a:cubicBezTo>
                  <a:cubicBezTo>
                    <a:pt x="-596" y="52060"/>
                    <a:pt x="3069" y="56997"/>
                    <a:pt x="13242" y="53556"/>
                  </a:cubicBezTo>
                  <a:cubicBezTo>
                    <a:pt x="25584" y="49443"/>
                    <a:pt x="26706" y="35605"/>
                    <a:pt x="29548" y="28873"/>
                  </a:cubicBezTo>
                  <a:cubicBezTo>
                    <a:pt x="35233" y="15484"/>
                    <a:pt x="31493" y="16381"/>
                    <a:pt x="27379" y="5760"/>
                  </a:cubicBezTo>
                  <a:cubicBezTo>
                    <a:pt x="26706" y="3964"/>
                    <a:pt x="26482" y="2020"/>
                    <a:pt x="26482" y="0"/>
                  </a:cubicBezTo>
                  <a:cubicBezTo>
                    <a:pt x="21021" y="299"/>
                    <a:pt x="15561" y="524"/>
                    <a:pt x="10100" y="599"/>
                  </a:cubicBezTo>
                  <a:cubicBezTo>
                    <a:pt x="7408" y="3142"/>
                    <a:pt x="4939" y="5760"/>
                    <a:pt x="3892" y="875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000">
                  <a:srgbClr val="FCFBFD"/>
                </a:gs>
                <a:gs pos="39000">
                  <a:srgbClr val="E7E4F1"/>
                </a:gs>
                <a:gs pos="72000">
                  <a:srgbClr val="DBD6E9"/>
                </a:gs>
                <a:gs pos="100000">
                  <a:srgbClr val="D7D2E7"/>
                </a:gs>
              </a:gsLst>
              <a:lin ang="605537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1" name="Freeform: Shape 1830">
              <a:extLst>
                <a:ext uri="{FF2B5EF4-FFF2-40B4-BE49-F238E27FC236}">
                  <a16:creationId xmlns:a16="http://schemas.microsoft.com/office/drawing/2014/main" id="{E90F4AFF-2094-9B50-236B-ED6A08161471}"/>
                </a:ext>
              </a:extLst>
            </p:cNvPr>
            <p:cNvSpPr/>
            <p:nvPr/>
          </p:nvSpPr>
          <p:spPr>
            <a:xfrm>
              <a:off x="1219977" y="2361244"/>
              <a:ext cx="699926" cy="477757"/>
            </a:xfrm>
            <a:custGeom>
              <a:avLst/>
              <a:gdLst>
                <a:gd name="connsiteX0" fmla="*/ 622135 w 699926"/>
                <a:gd name="connsiteY0" fmla="*/ 62112 h 477757"/>
                <a:gd name="connsiteX1" fmla="*/ 636197 w 699926"/>
                <a:gd name="connsiteY1" fmla="*/ 23814 h 477757"/>
                <a:gd name="connsiteX2" fmla="*/ 638591 w 699926"/>
                <a:gd name="connsiteY2" fmla="*/ 19775 h 477757"/>
                <a:gd name="connsiteX3" fmla="*/ 699926 w 699926"/>
                <a:gd name="connsiteY3" fmla="*/ 26283 h 477757"/>
                <a:gd name="connsiteX4" fmla="*/ 682199 w 699926"/>
                <a:gd name="connsiteY4" fmla="*/ 14240 h 477757"/>
                <a:gd name="connsiteX5" fmla="*/ 656094 w 699926"/>
                <a:gd name="connsiteY5" fmla="*/ 31070 h 477757"/>
                <a:gd name="connsiteX6" fmla="*/ 639039 w 699926"/>
                <a:gd name="connsiteY6" fmla="*/ 84028 h 477757"/>
                <a:gd name="connsiteX7" fmla="*/ 642256 w 699926"/>
                <a:gd name="connsiteY7" fmla="*/ 120530 h 477757"/>
                <a:gd name="connsiteX8" fmla="*/ 612411 w 699926"/>
                <a:gd name="connsiteY8" fmla="*/ 190842 h 477757"/>
                <a:gd name="connsiteX9" fmla="*/ 441569 w 699926"/>
                <a:gd name="connsiteY9" fmla="*/ 331465 h 477757"/>
                <a:gd name="connsiteX10" fmla="*/ 372155 w 699926"/>
                <a:gd name="connsiteY10" fmla="*/ 371258 h 477757"/>
                <a:gd name="connsiteX11" fmla="*/ 700 w 699926"/>
                <a:gd name="connsiteY11" fmla="*/ 459447 h 477757"/>
                <a:gd name="connsiteX12" fmla="*/ 622135 w 699926"/>
                <a:gd name="connsiteY12" fmla="*/ 62112 h 47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9926" h="477757">
                  <a:moveTo>
                    <a:pt x="622135" y="62112"/>
                  </a:moveTo>
                  <a:cubicBezTo>
                    <a:pt x="628717" y="50892"/>
                    <a:pt x="630138" y="35109"/>
                    <a:pt x="636197" y="23814"/>
                  </a:cubicBezTo>
                  <a:cubicBezTo>
                    <a:pt x="636945" y="22393"/>
                    <a:pt x="637768" y="21047"/>
                    <a:pt x="638591" y="19775"/>
                  </a:cubicBezTo>
                  <a:cubicBezTo>
                    <a:pt x="654224" y="-4310"/>
                    <a:pt x="698954" y="-11042"/>
                    <a:pt x="699926" y="26283"/>
                  </a:cubicBezTo>
                  <a:cubicBezTo>
                    <a:pt x="690277" y="26806"/>
                    <a:pt x="689978" y="16559"/>
                    <a:pt x="682199" y="14240"/>
                  </a:cubicBezTo>
                  <a:cubicBezTo>
                    <a:pt x="669932" y="10575"/>
                    <a:pt x="661105" y="22244"/>
                    <a:pt x="656094" y="31070"/>
                  </a:cubicBezTo>
                  <a:cubicBezTo>
                    <a:pt x="647267" y="46553"/>
                    <a:pt x="638665" y="65777"/>
                    <a:pt x="639039" y="84028"/>
                  </a:cubicBezTo>
                  <a:cubicBezTo>
                    <a:pt x="639264" y="96295"/>
                    <a:pt x="643228" y="107814"/>
                    <a:pt x="642256" y="120530"/>
                  </a:cubicBezTo>
                  <a:cubicBezTo>
                    <a:pt x="640236" y="146411"/>
                    <a:pt x="627520" y="170272"/>
                    <a:pt x="612411" y="190842"/>
                  </a:cubicBezTo>
                  <a:cubicBezTo>
                    <a:pt x="569027" y="250232"/>
                    <a:pt x="503503" y="293616"/>
                    <a:pt x="441569" y="331465"/>
                  </a:cubicBezTo>
                  <a:cubicBezTo>
                    <a:pt x="418830" y="345377"/>
                    <a:pt x="395642" y="358542"/>
                    <a:pt x="372155" y="371258"/>
                  </a:cubicBezTo>
                  <a:cubicBezTo>
                    <a:pt x="196226" y="466478"/>
                    <a:pt x="25160" y="503204"/>
                    <a:pt x="700" y="459447"/>
                  </a:cubicBezTo>
                  <a:cubicBezTo>
                    <a:pt x="-23535" y="408882"/>
                    <a:pt x="588999" y="59569"/>
                    <a:pt x="622135" y="62112"/>
                  </a:cubicBezTo>
                  <a:close/>
                </a:path>
              </a:pathLst>
            </a:custGeom>
            <a:solidFill>
              <a:srgbClr val="58903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2" name="Freeform: Shape 1831">
              <a:extLst>
                <a:ext uri="{FF2B5EF4-FFF2-40B4-BE49-F238E27FC236}">
                  <a16:creationId xmlns:a16="http://schemas.microsoft.com/office/drawing/2014/main" id="{88E5DEDE-1301-97AE-5DF7-8F0352CE79D0}"/>
                </a:ext>
              </a:extLst>
            </p:cNvPr>
            <p:cNvSpPr/>
            <p:nvPr/>
          </p:nvSpPr>
          <p:spPr>
            <a:xfrm>
              <a:off x="1229186" y="2430313"/>
              <a:ext cx="625544" cy="399631"/>
            </a:xfrm>
            <a:custGeom>
              <a:avLst/>
              <a:gdLst>
                <a:gd name="connsiteX0" fmla="*/ 611205 w 625544"/>
                <a:gd name="connsiteY0" fmla="*/ 0 h 399631"/>
                <a:gd name="connsiteX1" fmla="*/ 359281 w 625544"/>
                <a:gd name="connsiteY1" fmla="*/ 293139 h 399631"/>
                <a:gd name="connsiteX2" fmla="*/ 468 w 625544"/>
                <a:gd name="connsiteY2" fmla="*/ 386639 h 399631"/>
                <a:gd name="connsiteX3" fmla="*/ 611205 w 625544"/>
                <a:gd name="connsiteY3" fmla="*/ 0 h 39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5544" h="399631">
                  <a:moveTo>
                    <a:pt x="611205" y="0"/>
                  </a:moveTo>
                  <a:cubicBezTo>
                    <a:pt x="671045" y="96417"/>
                    <a:pt x="535209" y="197920"/>
                    <a:pt x="359281" y="293139"/>
                  </a:cubicBezTo>
                  <a:cubicBezTo>
                    <a:pt x="183352" y="388359"/>
                    <a:pt x="18644" y="420298"/>
                    <a:pt x="468" y="386639"/>
                  </a:cubicBezTo>
                  <a:cubicBezTo>
                    <a:pt x="-17784" y="352979"/>
                    <a:pt x="503793" y="33061"/>
                    <a:pt x="611205" y="0"/>
                  </a:cubicBezTo>
                  <a:close/>
                </a:path>
              </a:pathLst>
            </a:custGeom>
            <a:gradFill>
              <a:gsLst>
                <a:gs pos="1000">
                  <a:srgbClr val="A8BA5C"/>
                </a:gs>
                <a:gs pos="28000">
                  <a:srgbClr val="ACBD58"/>
                </a:gs>
                <a:gs pos="60000">
                  <a:srgbClr val="BAC74E"/>
                </a:gs>
                <a:gs pos="93000">
                  <a:srgbClr val="D1D73D"/>
                </a:gs>
                <a:gs pos="100000">
                  <a:srgbClr val="D7DB39"/>
                </a:gs>
              </a:gsLst>
              <a:lin ang="1989419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3" name="Freeform: Shape 1832">
              <a:extLst>
                <a:ext uri="{FF2B5EF4-FFF2-40B4-BE49-F238E27FC236}">
                  <a16:creationId xmlns:a16="http://schemas.microsoft.com/office/drawing/2014/main" id="{064BF97D-7B3E-2495-4538-18C3FB83546A}"/>
                </a:ext>
              </a:extLst>
            </p:cNvPr>
            <p:cNvSpPr/>
            <p:nvPr/>
          </p:nvSpPr>
          <p:spPr>
            <a:xfrm>
              <a:off x="1483910" y="2618017"/>
              <a:ext cx="89807" cy="100167"/>
            </a:xfrm>
            <a:custGeom>
              <a:avLst/>
              <a:gdLst>
                <a:gd name="connsiteX0" fmla="*/ 85258 w 89807"/>
                <a:gd name="connsiteY0" fmla="*/ 33254 h 100167"/>
                <a:gd name="connsiteX1" fmla="*/ 64614 w 89807"/>
                <a:gd name="connsiteY1" fmla="*/ 97207 h 100167"/>
                <a:gd name="connsiteX2" fmla="*/ 4550 w 89807"/>
                <a:gd name="connsiteY2" fmla="*/ 66988 h 100167"/>
                <a:gd name="connsiteX3" fmla="*/ 25194 w 89807"/>
                <a:gd name="connsiteY3" fmla="*/ 2960 h 100167"/>
                <a:gd name="connsiteX4" fmla="*/ 85258 w 89807"/>
                <a:gd name="connsiteY4" fmla="*/ 33179 h 10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807" h="100167">
                  <a:moveTo>
                    <a:pt x="85258" y="33254"/>
                  </a:moveTo>
                  <a:cubicBezTo>
                    <a:pt x="96104" y="59284"/>
                    <a:pt x="86904" y="87932"/>
                    <a:pt x="64614" y="97207"/>
                  </a:cubicBezTo>
                  <a:cubicBezTo>
                    <a:pt x="42323" y="106557"/>
                    <a:pt x="15395" y="93019"/>
                    <a:pt x="4550" y="66988"/>
                  </a:cubicBezTo>
                  <a:cubicBezTo>
                    <a:pt x="-6296" y="40958"/>
                    <a:pt x="2904" y="12310"/>
                    <a:pt x="25194" y="2960"/>
                  </a:cubicBezTo>
                  <a:cubicBezTo>
                    <a:pt x="47484" y="-6390"/>
                    <a:pt x="74412" y="7149"/>
                    <a:pt x="85258" y="33179"/>
                  </a:cubicBezTo>
                  <a:close/>
                </a:path>
              </a:pathLst>
            </a:custGeom>
            <a:solidFill>
              <a:srgbClr val="A8BA5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4" name="Freeform: Shape 1833">
              <a:extLst>
                <a:ext uri="{FF2B5EF4-FFF2-40B4-BE49-F238E27FC236}">
                  <a16:creationId xmlns:a16="http://schemas.microsoft.com/office/drawing/2014/main" id="{72448A99-9F9E-F121-1A72-2041F1E4226E}"/>
                </a:ext>
              </a:extLst>
            </p:cNvPr>
            <p:cNvSpPr/>
            <p:nvPr/>
          </p:nvSpPr>
          <p:spPr>
            <a:xfrm>
              <a:off x="1566718" y="2563407"/>
              <a:ext cx="99597" cy="110949"/>
            </a:xfrm>
            <a:custGeom>
              <a:avLst/>
              <a:gdLst>
                <a:gd name="connsiteX0" fmla="*/ 94827 w 99597"/>
                <a:gd name="connsiteY0" fmla="*/ 37149 h 110949"/>
                <a:gd name="connsiteX1" fmla="*/ 71041 w 99597"/>
                <a:gd name="connsiteY1" fmla="*/ 107834 h 110949"/>
                <a:gd name="connsiteX2" fmla="*/ 4769 w 99597"/>
                <a:gd name="connsiteY2" fmla="*/ 73726 h 110949"/>
                <a:gd name="connsiteX3" fmla="*/ 28630 w 99597"/>
                <a:gd name="connsiteY3" fmla="*/ 3115 h 110949"/>
                <a:gd name="connsiteX4" fmla="*/ 94902 w 99597"/>
                <a:gd name="connsiteY4" fmla="*/ 37224 h 11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97" h="110949">
                  <a:moveTo>
                    <a:pt x="94827" y="37149"/>
                  </a:moveTo>
                  <a:cubicBezTo>
                    <a:pt x="106571" y="66096"/>
                    <a:pt x="95874" y="97736"/>
                    <a:pt x="71041" y="107834"/>
                  </a:cubicBezTo>
                  <a:cubicBezTo>
                    <a:pt x="46133" y="117932"/>
                    <a:pt x="16512" y="102673"/>
                    <a:pt x="4769" y="73726"/>
                  </a:cubicBezTo>
                  <a:cubicBezTo>
                    <a:pt x="-6975" y="44778"/>
                    <a:pt x="3721" y="13138"/>
                    <a:pt x="28630" y="3115"/>
                  </a:cubicBezTo>
                  <a:cubicBezTo>
                    <a:pt x="53538" y="-6983"/>
                    <a:pt x="83158" y="8276"/>
                    <a:pt x="94902" y="37224"/>
                  </a:cubicBezTo>
                  <a:close/>
                </a:path>
              </a:pathLst>
            </a:custGeom>
            <a:solidFill>
              <a:srgbClr val="A8BA5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5" name="Freeform: Shape 1834">
              <a:extLst>
                <a:ext uri="{FF2B5EF4-FFF2-40B4-BE49-F238E27FC236}">
                  <a16:creationId xmlns:a16="http://schemas.microsoft.com/office/drawing/2014/main" id="{FCF425F0-AA72-398B-E00D-D34F54A8DBE3}"/>
                </a:ext>
              </a:extLst>
            </p:cNvPr>
            <p:cNvSpPr/>
            <p:nvPr/>
          </p:nvSpPr>
          <p:spPr>
            <a:xfrm>
              <a:off x="1657416" y="2508418"/>
              <a:ext cx="99963" cy="113066"/>
            </a:xfrm>
            <a:custGeom>
              <a:avLst/>
              <a:gdLst>
                <a:gd name="connsiteX0" fmla="*/ 95011 w 99963"/>
                <a:gd name="connsiteY0" fmla="*/ 38282 h 113066"/>
                <a:gd name="connsiteX1" fmla="*/ 71674 w 99963"/>
                <a:gd name="connsiteY1" fmla="*/ 110015 h 113066"/>
                <a:gd name="connsiteX2" fmla="*/ 4953 w 99963"/>
                <a:gd name="connsiteY2" fmla="*/ 74784 h 113066"/>
                <a:gd name="connsiteX3" fmla="*/ 28290 w 99963"/>
                <a:gd name="connsiteY3" fmla="*/ 3052 h 113066"/>
                <a:gd name="connsiteX4" fmla="*/ 95011 w 99963"/>
                <a:gd name="connsiteY4" fmla="*/ 38282 h 1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63" h="113066">
                  <a:moveTo>
                    <a:pt x="95011" y="38282"/>
                  </a:moveTo>
                  <a:cubicBezTo>
                    <a:pt x="106979" y="67828"/>
                    <a:pt x="96507" y="99992"/>
                    <a:pt x="71674" y="110015"/>
                  </a:cubicBezTo>
                  <a:cubicBezTo>
                    <a:pt x="46765" y="120113"/>
                    <a:pt x="16921" y="104330"/>
                    <a:pt x="4953" y="74784"/>
                  </a:cubicBezTo>
                  <a:cubicBezTo>
                    <a:pt x="-7015" y="45239"/>
                    <a:pt x="3457" y="13075"/>
                    <a:pt x="28290" y="3052"/>
                  </a:cubicBezTo>
                  <a:cubicBezTo>
                    <a:pt x="53198" y="-7046"/>
                    <a:pt x="83043" y="8736"/>
                    <a:pt x="95011" y="38282"/>
                  </a:cubicBezTo>
                  <a:close/>
                </a:path>
              </a:pathLst>
            </a:custGeom>
            <a:solidFill>
              <a:srgbClr val="A8BA5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6" name="Freeform: Shape 1835">
              <a:extLst>
                <a:ext uri="{FF2B5EF4-FFF2-40B4-BE49-F238E27FC236}">
                  <a16:creationId xmlns:a16="http://schemas.microsoft.com/office/drawing/2014/main" id="{1BDA1437-117B-9D71-074F-52AB040EBFCE}"/>
                </a:ext>
              </a:extLst>
            </p:cNvPr>
            <p:cNvSpPr/>
            <p:nvPr/>
          </p:nvSpPr>
          <p:spPr>
            <a:xfrm>
              <a:off x="1409567" y="2667774"/>
              <a:ext cx="79244" cy="86223"/>
            </a:xfrm>
            <a:custGeom>
              <a:avLst/>
              <a:gdLst>
                <a:gd name="connsiteX0" fmla="*/ 75676 w 79244"/>
                <a:gd name="connsiteY0" fmla="*/ 28526 h 86223"/>
                <a:gd name="connsiteX1" fmla="*/ 56078 w 79244"/>
                <a:gd name="connsiteY1" fmla="*/ 83653 h 86223"/>
                <a:gd name="connsiteX2" fmla="*/ 3569 w 79244"/>
                <a:gd name="connsiteY2" fmla="*/ 57698 h 86223"/>
                <a:gd name="connsiteX3" fmla="*/ 23167 w 79244"/>
                <a:gd name="connsiteY3" fmla="*/ 2570 h 86223"/>
                <a:gd name="connsiteX4" fmla="*/ 75676 w 79244"/>
                <a:gd name="connsiteY4" fmla="*/ 28526 h 8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44" h="86223">
                  <a:moveTo>
                    <a:pt x="75676" y="28526"/>
                  </a:moveTo>
                  <a:cubicBezTo>
                    <a:pt x="84727" y="50965"/>
                    <a:pt x="75975" y="75649"/>
                    <a:pt x="56078" y="83653"/>
                  </a:cubicBezTo>
                  <a:cubicBezTo>
                    <a:pt x="36182" y="91731"/>
                    <a:pt x="12695" y="80137"/>
                    <a:pt x="3569" y="57698"/>
                  </a:cubicBezTo>
                  <a:cubicBezTo>
                    <a:pt x="-5482" y="35332"/>
                    <a:pt x="3270" y="10574"/>
                    <a:pt x="23167" y="2570"/>
                  </a:cubicBezTo>
                  <a:cubicBezTo>
                    <a:pt x="43063" y="-5508"/>
                    <a:pt x="66550" y="6086"/>
                    <a:pt x="75676" y="28526"/>
                  </a:cubicBezTo>
                  <a:close/>
                </a:path>
              </a:pathLst>
            </a:custGeom>
            <a:solidFill>
              <a:srgbClr val="A8BA5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7" name="Freeform: Shape 1836">
              <a:extLst>
                <a:ext uri="{FF2B5EF4-FFF2-40B4-BE49-F238E27FC236}">
                  <a16:creationId xmlns:a16="http://schemas.microsoft.com/office/drawing/2014/main" id="{9CADC9ED-603F-582F-4018-AD95954C3FD0}"/>
                </a:ext>
              </a:extLst>
            </p:cNvPr>
            <p:cNvSpPr/>
            <p:nvPr/>
          </p:nvSpPr>
          <p:spPr>
            <a:xfrm>
              <a:off x="1341799" y="2709989"/>
              <a:ext cx="69744" cy="77594"/>
            </a:xfrm>
            <a:custGeom>
              <a:avLst/>
              <a:gdLst>
                <a:gd name="connsiteX0" fmla="*/ 66400 w 69744"/>
                <a:gd name="connsiteY0" fmla="*/ 26029 h 77594"/>
                <a:gd name="connsiteX1" fmla="*/ 49720 w 69744"/>
                <a:gd name="connsiteY1" fmla="*/ 75397 h 77594"/>
                <a:gd name="connsiteX2" fmla="*/ 3344 w 69744"/>
                <a:gd name="connsiteY2" fmla="*/ 51536 h 77594"/>
                <a:gd name="connsiteX3" fmla="*/ 20024 w 69744"/>
                <a:gd name="connsiteY3" fmla="*/ 2168 h 77594"/>
                <a:gd name="connsiteX4" fmla="*/ 66400 w 69744"/>
                <a:gd name="connsiteY4" fmla="*/ 26029 h 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44" h="77594">
                  <a:moveTo>
                    <a:pt x="66400" y="26029"/>
                  </a:moveTo>
                  <a:cubicBezTo>
                    <a:pt x="74628" y="46225"/>
                    <a:pt x="67148" y="68366"/>
                    <a:pt x="49720" y="75397"/>
                  </a:cubicBezTo>
                  <a:cubicBezTo>
                    <a:pt x="32292" y="82503"/>
                    <a:pt x="11497" y="71807"/>
                    <a:pt x="3344" y="51536"/>
                  </a:cubicBezTo>
                  <a:cubicBezTo>
                    <a:pt x="-4884" y="31340"/>
                    <a:pt x="2596" y="9200"/>
                    <a:pt x="20024" y="2168"/>
                  </a:cubicBezTo>
                  <a:cubicBezTo>
                    <a:pt x="37453" y="-4863"/>
                    <a:pt x="58172" y="5759"/>
                    <a:pt x="66400" y="26029"/>
                  </a:cubicBezTo>
                  <a:close/>
                </a:path>
              </a:pathLst>
            </a:custGeom>
            <a:solidFill>
              <a:srgbClr val="A8BA5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8" name="Freeform: Shape 1837">
              <a:extLst>
                <a:ext uri="{FF2B5EF4-FFF2-40B4-BE49-F238E27FC236}">
                  <a16:creationId xmlns:a16="http://schemas.microsoft.com/office/drawing/2014/main" id="{9FBDBFCC-3169-EFDC-22C0-BF0BDDE2A21B}"/>
                </a:ext>
              </a:extLst>
            </p:cNvPr>
            <p:cNvSpPr/>
            <p:nvPr/>
          </p:nvSpPr>
          <p:spPr>
            <a:xfrm>
              <a:off x="1282385" y="2754178"/>
              <a:ext cx="49778" cy="54905"/>
            </a:xfrm>
            <a:custGeom>
              <a:avLst/>
              <a:gdLst>
                <a:gd name="connsiteX0" fmla="*/ 47425 w 49778"/>
                <a:gd name="connsiteY0" fmla="*/ 18267 h 54905"/>
                <a:gd name="connsiteX1" fmla="*/ 35382 w 49778"/>
                <a:gd name="connsiteY1" fmla="*/ 53348 h 54905"/>
                <a:gd name="connsiteX2" fmla="*/ 2321 w 49778"/>
                <a:gd name="connsiteY2" fmla="*/ 36593 h 54905"/>
                <a:gd name="connsiteX3" fmla="*/ 14364 w 49778"/>
                <a:gd name="connsiteY3" fmla="*/ 1587 h 54905"/>
                <a:gd name="connsiteX4" fmla="*/ 47425 w 49778"/>
                <a:gd name="connsiteY4" fmla="*/ 18342 h 5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78" h="54905">
                  <a:moveTo>
                    <a:pt x="47425" y="18267"/>
                  </a:moveTo>
                  <a:cubicBezTo>
                    <a:pt x="53259" y="32554"/>
                    <a:pt x="47874" y="48262"/>
                    <a:pt x="35382" y="53348"/>
                  </a:cubicBezTo>
                  <a:cubicBezTo>
                    <a:pt x="22966" y="58360"/>
                    <a:pt x="8155" y="50880"/>
                    <a:pt x="2321" y="36593"/>
                  </a:cubicBezTo>
                  <a:cubicBezTo>
                    <a:pt x="-3439" y="22306"/>
                    <a:pt x="1872" y="6598"/>
                    <a:pt x="14364" y="1587"/>
                  </a:cubicBezTo>
                  <a:cubicBezTo>
                    <a:pt x="26780" y="-3500"/>
                    <a:pt x="41591" y="4055"/>
                    <a:pt x="47425" y="18342"/>
                  </a:cubicBezTo>
                  <a:close/>
                </a:path>
              </a:pathLst>
            </a:custGeom>
            <a:solidFill>
              <a:srgbClr val="A8BA5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9" name="Freeform: Shape 1838">
              <a:extLst>
                <a:ext uri="{FF2B5EF4-FFF2-40B4-BE49-F238E27FC236}">
                  <a16:creationId xmlns:a16="http://schemas.microsoft.com/office/drawing/2014/main" id="{C85ED460-2D49-909D-9466-2F4F502D134F}"/>
                </a:ext>
              </a:extLst>
            </p:cNvPr>
            <p:cNvSpPr/>
            <p:nvPr/>
          </p:nvSpPr>
          <p:spPr>
            <a:xfrm>
              <a:off x="1738468" y="2461677"/>
              <a:ext cx="88205" cy="91732"/>
            </a:xfrm>
            <a:custGeom>
              <a:avLst/>
              <a:gdLst>
                <a:gd name="connsiteX0" fmla="*/ 84644 w 88205"/>
                <a:gd name="connsiteY0" fmla="*/ 29448 h 91732"/>
                <a:gd name="connsiteX1" fmla="*/ 61456 w 88205"/>
                <a:gd name="connsiteY1" fmla="*/ 88689 h 91732"/>
                <a:gd name="connsiteX2" fmla="*/ 3561 w 88205"/>
                <a:gd name="connsiteY2" fmla="*/ 62285 h 91732"/>
                <a:gd name="connsiteX3" fmla="*/ 26749 w 88205"/>
                <a:gd name="connsiteY3" fmla="*/ 3043 h 91732"/>
                <a:gd name="connsiteX4" fmla="*/ 84644 w 88205"/>
                <a:gd name="connsiteY4" fmla="*/ 29448 h 9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05" h="91732">
                  <a:moveTo>
                    <a:pt x="84644" y="29448"/>
                  </a:moveTo>
                  <a:cubicBezTo>
                    <a:pt x="94218" y="53084"/>
                    <a:pt x="83821" y="79638"/>
                    <a:pt x="61456" y="88689"/>
                  </a:cubicBezTo>
                  <a:cubicBezTo>
                    <a:pt x="39091" y="97740"/>
                    <a:pt x="13136" y="85921"/>
                    <a:pt x="3561" y="62285"/>
                  </a:cubicBezTo>
                  <a:cubicBezTo>
                    <a:pt x="-6013" y="38648"/>
                    <a:pt x="4384" y="12094"/>
                    <a:pt x="26749" y="3043"/>
                  </a:cubicBezTo>
                  <a:cubicBezTo>
                    <a:pt x="49114" y="-6007"/>
                    <a:pt x="75070" y="5811"/>
                    <a:pt x="84644" y="29448"/>
                  </a:cubicBezTo>
                  <a:close/>
                </a:path>
              </a:pathLst>
            </a:custGeom>
            <a:solidFill>
              <a:srgbClr val="A8BA5C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:a16="http://schemas.microsoft.com/office/drawing/2014/main" id="{4540583E-A1A3-6318-58A2-35DAACC9E285}"/>
                </a:ext>
              </a:extLst>
            </p:cNvPr>
            <p:cNvSpPr/>
            <p:nvPr/>
          </p:nvSpPr>
          <p:spPr>
            <a:xfrm>
              <a:off x="3063362" y="3069413"/>
              <a:ext cx="130527" cy="184428"/>
            </a:xfrm>
            <a:custGeom>
              <a:avLst/>
              <a:gdLst>
                <a:gd name="connsiteX0" fmla="*/ 6733 w 130527"/>
                <a:gd name="connsiteY0" fmla="*/ 73514 h 184428"/>
                <a:gd name="connsiteX1" fmla="*/ 94099 w 130527"/>
                <a:gd name="connsiteY1" fmla="*/ 1931 h 184428"/>
                <a:gd name="connsiteX2" fmla="*/ 123794 w 130527"/>
                <a:gd name="connsiteY2" fmla="*/ 110914 h 184428"/>
                <a:gd name="connsiteX3" fmla="*/ 36428 w 130527"/>
                <a:gd name="connsiteY3" fmla="*/ 182497 h 184428"/>
                <a:gd name="connsiteX4" fmla="*/ 6733 w 130527"/>
                <a:gd name="connsiteY4" fmla="*/ 73514 h 18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27" h="184428">
                  <a:moveTo>
                    <a:pt x="6733" y="73514"/>
                  </a:moveTo>
                  <a:cubicBezTo>
                    <a:pt x="22665" y="23698"/>
                    <a:pt x="61785" y="-8391"/>
                    <a:pt x="94099" y="1931"/>
                  </a:cubicBezTo>
                  <a:cubicBezTo>
                    <a:pt x="126412" y="12254"/>
                    <a:pt x="139726" y="61098"/>
                    <a:pt x="123794" y="110914"/>
                  </a:cubicBezTo>
                  <a:cubicBezTo>
                    <a:pt x="107862" y="160731"/>
                    <a:pt x="68742" y="192820"/>
                    <a:pt x="36428" y="182497"/>
                  </a:cubicBezTo>
                  <a:cubicBezTo>
                    <a:pt x="4115" y="172175"/>
                    <a:pt x="-9199" y="123331"/>
                    <a:pt x="6733" y="73514"/>
                  </a:cubicBezTo>
                  <a:close/>
                </a:path>
              </a:pathLst>
            </a:custGeom>
            <a:gradFill>
              <a:gsLst>
                <a:gs pos="8000">
                  <a:srgbClr val="FFFBF7"/>
                </a:gs>
                <a:gs pos="26000">
                  <a:srgbClr val="F8F1BD"/>
                </a:gs>
                <a:gs pos="96000">
                  <a:srgbClr val="ACCC56"/>
                </a:gs>
              </a:gsLst>
              <a:lin ang="11612568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:a16="http://schemas.microsoft.com/office/drawing/2014/main" id="{EA7F3E72-98E7-63B5-277E-AE24F89EE3DE}"/>
                </a:ext>
              </a:extLst>
            </p:cNvPr>
            <p:cNvSpPr/>
            <p:nvPr/>
          </p:nvSpPr>
          <p:spPr>
            <a:xfrm>
              <a:off x="1744617" y="2661719"/>
              <a:ext cx="1401406" cy="633562"/>
            </a:xfrm>
            <a:custGeom>
              <a:avLst/>
              <a:gdLst>
                <a:gd name="connsiteX0" fmla="*/ 1751 w 1401406"/>
                <a:gd name="connsiteY0" fmla="*/ 58217 h 633562"/>
                <a:gd name="connsiteX1" fmla="*/ 959110 w 1401406"/>
                <a:gd name="connsiteY1" fmla="*/ 135859 h 633562"/>
                <a:gd name="connsiteX2" fmla="*/ 1393770 w 1401406"/>
                <a:gd name="connsiteY2" fmla="*/ 502975 h 633562"/>
                <a:gd name="connsiteX3" fmla="*/ 891790 w 1401406"/>
                <a:gd name="connsiteY3" fmla="*/ 570818 h 633562"/>
                <a:gd name="connsiteX4" fmla="*/ 1751 w 1401406"/>
                <a:gd name="connsiteY4" fmla="*/ 58217 h 6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1406" h="633562">
                  <a:moveTo>
                    <a:pt x="1751" y="58217"/>
                  </a:moveTo>
                  <a:cubicBezTo>
                    <a:pt x="38328" y="-56151"/>
                    <a:pt x="574715" y="13039"/>
                    <a:pt x="959110" y="135859"/>
                  </a:cubicBezTo>
                  <a:cubicBezTo>
                    <a:pt x="1343504" y="258680"/>
                    <a:pt x="1430347" y="388607"/>
                    <a:pt x="1393770" y="502975"/>
                  </a:cubicBezTo>
                  <a:cubicBezTo>
                    <a:pt x="1357193" y="617344"/>
                    <a:pt x="1276185" y="693639"/>
                    <a:pt x="891790" y="570818"/>
                  </a:cubicBezTo>
                  <a:cubicBezTo>
                    <a:pt x="507395" y="447998"/>
                    <a:pt x="-34751" y="172586"/>
                    <a:pt x="1751" y="58217"/>
                  </a:cubicBezTo>
                  <a:close/>
                </a:path>
              </a:pathLst>
            </a:custGeom>
            <a:gradFill>
              <a:gsLst>
                <a:gs pos="0">
                  <a:srgbClr val="FFE100"/>
                </a:gs>
                <a:gs pos="65000">
                  <a:srgbClr val="FDF07D"/>
                </a:gs>
                <a:gs pos="69000">
                  <a:srgbClr val="FDEF6B"/>
                </a:gs>
                <a:gs pos="76000">
                  <a:srgbClr val="FEEE3C"/>
                </a:gs>
                <a:gs pos="85000">
                  <a:srgbClr val="FFED00"/>
                </a:gs>
              </a:gsLst>
              <a:lin ang="6732113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:a16="http://schemas.microsoft.com/office/drawing/2014/main" id="{895A6AA6-15EE-8C69-FB4E-84179EBD27C8}"/>
                </a:ext>
              </a:extLst>
            </p:cNvPr>
            <p:cNvSpPr/>
            <p:nvPr/>
          </p:nvSpPr>
          <p:spPr>
            <a:xfrm>
              <a:off x="2887258" y="3190949"/>
              <a:ext cx="90934" cy="79475"/>
            </a:xfrm>
            <a:custGeom>
              <a:avLst/>
              <a:gdLst>
                <a:gd name="connsiteX0" fmla="*/ 1523 w 90934"/>
                <a:gd name="connsiteY0" fmla="*/ 25730 h 79475"/>
                <a:gd name="connsiteX1" fmla="*/ 57323 w 90934"/>
                <a:gd name="connsiteY1" fmla="*/ 2542 h 79475"/>
                <a:gd name="connsiteX2" fmla="*/ 89337 w 90934"/>
                <a:gd name="connsiteY2" fmla="*/ 53780 h 79475"/>
                <a:gd name="connsiteX3" fmla="*/ 33612 w 90934"/>
                <a:gd name="connsiteY3" fmla="*/ 76893 h 79475"/>
                <a:gd name="connsiteX4" fmla="*/ 1597 w 90934"/>
                <a:gd name="connsiteY4" fmla="*/ 25730 h 7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34" h="79475">
                  <a:moveTo>
                    <a:pt x="1523" y="25730"/>
                  </a:moveTo>
                  <a:cubicBezTo>
                    <a:pt x="8105" y="5235"/>
                    <a:pt x="33088" y="-5162"/>
                    <a:pt x="57323" y="2542"/>
                  </a:cubicBezTo>
                  <a:cubicBezTo>
                    <a:pt x="81558" y="10322"/>
                    <a:pt x="95920" y="33210"/>
                    <a:pt x="89337" y="53780"/>
                  </a:cubicBezTo>
                  <a:cubicBezTo>
                    <a:pt x="82755" y="74275"/>
                    <a:pt x="57847" y="84672"/>
                    <a:pt x="33612" y="76893"/>
                  </a:cubicBezTo>
                  <a:cubicBezTo>
                    <a:pt x="9376" y="69114"/>
                    <a:pt x="-4985" y="46225"/>
                    <a:pt x="1597" y="2573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3" name="Freeform: Shape 1842">
              <a:extLst>
                <a:ext uri="{FF2B5EF4-FFF2-40B4-BE49-F238E27FC236}">
                  <a16:creationId xmlns:a16="http://schemas.microsoft.com/office/drawing/2014/main" id="{6467F6A9-AB30-223B-5E94-57B9CE3BC98A}"/>
                </a:ext>
              </a:extLst>
            </p:cNvPr>
            <p:cNvSpPr/>
            <p:nvPr/>
          </p:nvSpPr>
          <p:spPr>
            <a:xfrm>
              <a:off x="2805876" y="3165020"/>
              <a:ext cx="91009" cy="79494"/>
            </a:xfrm>
            <a:custGeom>
              <a:avLst/>
              <a:gdLst>
                <a:gd name="connsiteX0" fmla="*/ 1597 w 91009"/>
                <a:gd name="connsiteY0" fmla="*/ 25704 h 79494"/>
                <a:gd name="connsiteX1" fmla="*/ 57398 w 91009"/>
                <a:gd name="connsiteY1" fmla="*/ 2591 h 79494"/>
                <a:gd name="connsiteX2" fmla="*/ 89412 w 91009"/>
                <a:gd name="connsiteY2" fmla="*/ 53829 h 79494"/>
                <a:gd name="connsiteX3" fmla="*/ 33612 w 91009"/>
                <a:gd name="connsiteY3" fmla="*/ 76942 h 79494"/>
                <a:gd name="connsiteX4" fmla="*/ 1597 w 91009"/>
                <a:gd name="connsiteY4" fmla="*/ 25779 h 7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94">
                  <a:moveTo>
                    <a:pt x="1597" y="25704"/>
                  </a:moveTo>
                  <a:cubicBezTo>
                    <a:pt x="8105" y="5134"/>
                    <a:pt x="33088" y="-5188"/>
                    <a:pt x="57398" y="2591"/>
                  </a:cubicBezTo>
                  <a:cubicBezTo>
                    <a:pt x="81633" y="10296"/>
                    <a:pt x="95994" y="33259"/>
                    <a:pt x="89412" y="53829"/>
                  </a:cubicBezTo>
                  <a:cubicBezTo>
                    <a:pt x="82904" y="74324"/>
                    <a:pt x="57847" y="84646"/>
                    <a:pt x="33612" y="76942"/>
                  </a:cubicBezTo>
                  <a:cubicBezTo>
                    <a:pt x="9376" y="69163"/>
                    <a:pt x="-4985" y="46274"/>
                    <a:pt x="1597" y="2577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4" name="Freeform: Shape 1843">
              <a:extLst>
                <a:ext uri="{FF2B5EF4-FFF2-40B4-BE49-F238E27FC236}">
                  <a16:creationId xmlns:a16="http://schemas.microsoft.com/office/drawing/2014/main" id="{94E60CAC-6BA7-E07F-8282-A7A53A7A2BBE}"/>
                </a:ext>
              </a:extLst>
            </p:cNvPr>
            <p:cNvSpPr/>
            <p:nvPr/>
          </p:nvSpPr>
          <p:spPr>
            <a:xfrm>
              <a:off x="2649845" y="3115094"/>
              <a:ext cx="90934" cy="79528"/>
            </a:xfrm>
            <a:custGeom>
              <a:avLst/>
              <a:gdLst>
                <a:gd name="connsiteX0" fmla="*/ 1523 w 90934"/>
                <a:gd name="connsiteY0" fmla="*/ 25739 h 79528"/>
                <a:gd name="connsiteX1" fmla="*/ 57323 w 90934"/>
                <a:gd name="connsiteY1" fmla="*/ 2551 h 79528"/>
                <a:gd name="connsiteX2" fmla="*/ 89337 w 90934"/>
                <a:gd name="connsiteY2" fmla="*/ 53789 h 79528"/>
                <a:gd name="connsiteX3" fmla="*/ 33612 w 90934"/>
                <a:gd name="connsiteY3" fmla="*/ 76977 h 79528"/>
                <a:gd name="connsiteX4" fmla="*/ 1597 w 90934"/>
                <a:gd name="connsiteY4" fmla="*/ 25739 h 7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34" h="79528">
                  <a:moveTo>
                    <a:pt x="1523" y="25739"/>
                  </a:moveTo>
                  <a:cubicBezTo>
                    <a:pt x="8105" y="5169"/>
                    <a:pt x="33088" y="-5153"/>
                    <a:pt x="57323" y="2551"/>
                  </a:cubicBezTo>
                  <a:cubicBezTo>
                    <a:pt x="81558" y="10330"/>
                    <a:pt x="95920" y="33219"/>
                    <a:pt x="89337" y="53789"/>
                  </a:cubicBezTo>
                  <a:cubicBezTo>
                    <a:pt x="82755" y="74359"/>
                    <a:pt x="57772" y="84681"/>
                    <a:pt x="33612" y="76977"/>
                  </a:cubicBezTo>
                  <a:cubicBezTo>
                    <a:pt x="9377" y="69198"/>
                    <a:pt x="-4985" y="46309"/>
                    <a:pt x="1597" y="2573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5" name="Freeform: Shape 1844">
              <a:extLst>
                <a:ext uri="{FF2B5EF4-FFF2-40B4-BE49-F238E27FC236}">
                  <a16:creationId xmlns:a16="http://schemas.microsoft.com/office/drawing/2014/main" id="{E96AE946-70D3-E28D-253E-A5F8471E0FBF}"/>
                </a:ext>
              </a:extLst>
            </p:cNvPr>
            <p:cNvSpPr/>
            <p:nvPr/>
          </p:nvSpPr>
          <p:spPr>
            <a:xfrm>
              <a:off x="2727786" y="3140011"/>
              <a:ext cx="91009" cy="79519"/>
            </a:xfrm>
            <a:custGeom>
              <a:avLst/>
              <a:gdLst>
                <a:gd name="connsiteX0" fmla="*/ 1597 w 91009"/>
                <a:gd name="connsiteY0" fmla="*/ 25730 h 79519"/>
                <a:gd name="connsiteX1" fmla="*/ 57398 w 91009"/>
                <a:gd name="connsiteY1" fmla="*/ 2542 h 79519"/>
                <a:gd name="connsiteX2" fmla="*/ 89412 w 91009"/>
                <a:gd name="connsiteY2" fmla="*/ 53780 h 79519"/>
                <a:gd name="connsiteX3" fmla="*/ 33612 w 91009"/>
                <a:gd name="connsiteY3" fmla="*/ 76968 h 79519"/>
                <a:gd name="connsiteX4" fmla="*/ 1597 w 91009"/>
                <a:gd name="connsiteY4" fmla="*/ 25730 h 7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19">
                  <a:moveTo>
                    <a:pt x="1597" y="25730"/>
                  </a:moveTo>
                  <a:cubicBezTo>
                    <a:pt x="8180" y="5235"/>
                    <a:pt x="33163" y="-5162"/>
                    <a:pt x="57398" y="2542"/>
                  </a:cubicBezTo>
                  <a:cubicBezTo>
                    <a:pt x="81633" y="10322"/>
                    <a:pt x="95994" y="33210"/>
                    <a:pt x="89412" y="53780"/>
                  </a:cubicBezTo>
                  <a:cubicBezTo>
                    <a:pt x="82830" y="74350"/>
                    <a:pt x="57847" y="84672"/>
                    <a:pt x="33612" y="76968"/>
                  </a:cubicBezTo>
                  <a:cubicBezTo>
                    <a:pt x="9377" y="69189"/>
                    <a:pt x="-4985" y="46300"/>
                    <a:pt x="1597" y="2573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6" name="Freeform: Shape 1845">
              <a:extLst>
                <a:ext uri="{FF2B5EF4-FFF2-40B4-BE49-F238E27FC236}">
                  <a16:creationId xmlns:a16="http://schemas.microsoft.com/office/drawing/2014/main" id="{C1CB3FE7-2A40-8BC2-BA23-AE92BCC5D3D8}"/>
                </a:ext>
              </a:extLst>
            </p:cNvPr>
            <p:cNvSpPr/>
            <p:nvPr/>
          </p:nvSpPr>
          <p:spPr>
            <a:xfrm>
              <a:off x="2571679" y="3090220"/>
              <a:ext cx="91009" cy="79458"/>
            </a:xfrm>
            <a:custGeom>
              <a:avLst/>
              <a:gdLst>
                <a:gd name="connsiteX0" fmla="*/ 1597 w 91009"/>
                <a:gd name="connsiteY0" fmla="*/ 25704 h 79458"/>
                <a:gd name="connsiteX1" fmla="*/ 57398 w 91009"/>
                <a:gd name="connsiteY1" fmla="*/ 2591 h 79458"/>
                <a:gd name="connsiteX2" fmla="*/ 89412 w 91009"/>
                <a:gd name="connsiteY2" fmla="*/ 53754 h 79458"/>
                <a:gd name="connsiteX3" fmla="*/ 33612 w 91009"/>
                <a:gd name="connsiteY3" fmla="*/ 76867 h 79458"/>
                <a:gd name="connsiteX4" fmla="*/ 1597 w 91009"/>
                <a:gd name="connsiteY4" fmla="*/ 25704 h 7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58">
                  <a:moveTo>
                    <a:pt x="1597" y="25704"/>
                  </a:moveTo>
                  <a:cubicBezTo>
                    <a:pt x="8180" y="5134"/>
                    <a:pt x="33163" y="-5188"/>
                    <a:pt x="57398" y="2591"/>
                  </a:cubicBezTo>
                  <a:cubicBezTo>
                    <a:pt x="81633" y="10296"/>
                    <a:pt x="95994" y="33259"/>
                    <a:pt x="89412" y="53754"/>
                  </a:cubicBezTo>
                  <a:cubicBezTo>
                    <a:pt x="82830" y="74324"/>
                    <a:pt x="57921" y="84646"/>
                    <a:pt x="33612" y="76867"/>
                  </a:cubicBezTo>
                  <a:cubicBezTo>
                    <a:pt x="9376" y="69088"/>
                    <a:pt x="-4985" y="46199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7" name="Freeform: Shape 1846">
              <a:extLst>
                <a:ext uri="{FF2B5EF4-FFF2-40B4-BE49-F238E27FC236}">
                  <a16:creationId xmlns:a16="http://schemas.microsoft.com/office/drawing/2014/main" id="{1032160E-B2EB-ABE1-089E-9DD24C171BB0}"/>
                </a:ext>
              </a:extLst>
            </p:cNvPr>
            <p:cNvSpPr/>
            <p:nvPr/>
          </p:nvSpPr>
          <p:spPr>
            <a:xfrm>
              <a:off x="2493663" y="3065237"/>
              <a:ext cx="91009" cy="79484"/>
            </a:xfrm>
            <a:custGeom>
              <a:avLst/>
              <a:gdLst>
                <a:gd name="connsiteX0" fmla="*/ 1597 w 91009"/>
                <a:gd name="connsiteY0" fmla="*/ 25704 h 79484"/>
                <a:gd name="connsiteX1" fmla="*/ 57398 w 91009"/>
                <a:gd name="connsiteY1" fmla="*/ 2591 h 79484"/>
                <a:gd name="connsiteX2" fmla="*/ 89412 w 91009"/>
                <a:gd name="connsiteY2" fmla="*/ 53754 h 79484"/>
                <a:gd name="connsiteX3" fmla="*/ 33612 w 91009"/>
                <a:gd name="connsiteY3" fmla="*/ 76942 h 79484"/>
                <a:gd name="connsiteX4" fmla="*/ 1597 w 91009"/>
                <a:gd name="connsiteY4" fmla="*/ 25704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704"/>
                  </a:moveTo>
                  <a:cubicBezTo>
                    <a:pt x="8180" y="5134"/>
                    <a:pt x="33163" y="-5188"/>
                    <a:pt x="57398" y="2591"/>
                  </a:cubicBezTo>
                  <a:cubicBezTo>
                    <a:pt x="81633" y="10370"/>
                    <a:pt x="95995" y="33259"/>
                    <a:pt x="89412" y="53754"/>
                  </a:cubicBezTo>
                  <a:cubicBezTo>
                    <a:pt x="82830" y="74249"/>
                    <a:pt x="57921" y="84646"/>
                    <a:pt x="33612" y="76942"/>
                  </a:cubicBezTo>
                  <a:cubicBezTo>
                    <a:pt x="9377" y="69163"/>
                    <a:pt x="-4985" y="46274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8" name="Freeform: Shape 1847">
              <a:extLst>
                <a:ext uri="{FF2B5EF4-FFF2-40B4-BE49-F238E27FC236}">
                  <a16:creationId xmlns:a16="http://schemas.microsoft.com/office/drawing/2014/main" id="{3489ED6C-8C7D-4CC7-0DDB-C66C071543B7}"/>
                </a:ext>
              </a:extLst>
            </p:cNvPr>
            <p:cNvSpPr/>
            <p:nvPr/>
          </p:nvSpPr>
          <p:spPr>
            <a:xfrm>
              <a:off x="2415573" y="3040294"/>
              <a:ext cx="91009" cy="79484"/>
            </a:xfrm>
            <a:custGeom>
              <a:avLst/>
              <a:gdLst>
                <a:gd name="connsiteX0" fmla="*/ 1597 w 91009"/>
                <a:gd name="connsiteY0" fmla="*/ 25739 h 79484"/>
                <a:gd name="connsiteX1" fmla="*/ 57398 w 91009"/>
                <a:gd name="connsiteY1" fmla="*/ 2551 h 79484"/>
                <a:gd name="connsiteX2" fmla="*/ 89412 w 91009"/>
                <a:gd name="connsiteY2" fmla="*/ 53789 h 79484"/>
                <a:gd name="connsiteX3" fmla="*/ 33612 w 91009"/>
                <a:gd name="connsiteY3" fmla="*/ 76902 h 79484"/>
                <a:gd name="connsiteX4" fmla="*/ 1597 w 91009"/>
                <a:gd name="connsiteY4" fmla="*/ 25739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739"/>
                  </a:moveTo>
                  <a:cubicBezTo>
                    <a:pt x="8180" y="5169"/>
                    <a:pt x="33163" y="-5153"/>
                    <a:pt x="57398" y="2551"/>
                  </a:cubicBezTo>
                  <a:cubicBezTo>
                    <a:pt x="81633" y="10330"/>
                    <a:pt x="95995" y="33219"/>
                    <a:pt x="89412" y="53789"/>
                  </a:cubicBezTo>
                  <a:cubicBezTo>
                    <a:pt x="82905" y="74284"/>
                    <a:pt x="57921" y="84681"/>
                    <a:pt x="33612" y="76902"/>
                  </a:cubicBezTo>
                  <a:cubicBezTo>
                    <a:pt x="9377" y="69198"/>
                    <a:pt x="-4985" y="46234"/>
                    <a:pt x="1597" y="2573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9" name="Freeform: Shape 1848">
              <a:extLst>
                <a:ext uri="{FF2B5EF4-FFF2-40B4-BE49-F238E27FC236}">
                  <a16:creationId xmlns:a16="http://schemas.microsoft.com/office/drawing/2014/main" id="{6C2AE6EF-6CB2-D298-AF57-CE507A8D1507}"/>
                </a:ext>
              </a:extLst>
            </p:cNvPr>
            <p:cNvSpPr/>
            <p:nvPr/>
          </p:nvSpPr>
          <p:spPr>
            <a:xfrm>
              <a:off x="2337557" y="3015311"/>
              <a:ext cx="91009" cy="79493"/>
            </a:xfrm>
            <a:custGeom>
              <a:avLst/>
              <a:gdLst>
                <a:gd name="connsiteX0" fmla="*/ 1597 w 91009"/>
                <a:gd name="connsiteY0" fmla="*/ 25739 h 79493"/>
                <a:gd name="connsiteX1" fmla="*/ 57398 w 91009"/>
                <a:gd name="connsiteY1" fmla="*/ 2551 h 79493"/>
                <a:gd name="connsiteX2" fmla="*/ 89412 w 91009"/>
                <a:gd name="connsiteY2" fmla="*/ 53789 h 79493"/>
                <a:gd name="connsiteX3" fmla="*/ 33612 w 91009"/>
                <a:gd name="connsiteY3" fmla="*/ 76902 h 79493"/>
                <a:gd name="connsiteX4" fmla="*/ 1597 w 91009"/>
                <a:gd name="connsiteY4" fmla="*/ 25739 h 7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93">
                  <a:moveTo>
                    <a:pt x="1597" y="25739"/>
                  </a:moveTo>
                  <a:cubicBezTo>
                    <a:pt x="8105" y="5169"/>
                    <a:pt x="33088" y="-5153"/>
                    <a:pt x="57398" y="2551"/>
                  </a:cubicBezTo>
                  <a:cubicBezTo>
                    <a:pt x="81633" y="10330"/>
                    <a:pt x="95994" y="33219"/>
                    <a:pt x="89412" y="53789"/>
                  </a:cubicBezTo>
                  <a:cubicBezTo>
                    <a:pt x="82830" y="74359"/>
                    <a:pt x="57847" y="84681"/>
                    <a:pt x="33612" y="76902"/>
                  </a:cubicBezTo>
                  <a:cubicBezTo>
                    <a:pt x="9377" y="69123"/>
                    <a:pt x="-4985" y="46234"/>
                    <a:pt x="1597" y="2573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0" name="Freeform: Shape 1849">
              <a:extLst>
                <a:ext uri="{FF2B5EF4-FFF2-40B4-BE49-F238E27FC236}">
                  <a16:creationId xmlns:a16="http://schemas.microsoft.com/office/drawing/2014/main" id="{2CF3F4F8-4D3C-26D6-0617-2AA0CA2CC99D}"/>
                </a:ext>
              </a:extLst>
            </p:cNvPr>
            <p:cNvSpPr/>
            <p:nvPr/>
          </p:nvSpPr>
          <p:spPr>
            <a:xfrm>
              <a:off x="2259466" y="2990447"/>
              <a:ext cx="91009" cy="79449"/>
            </a:xfrm>
            <a:custGeom>
              <a:avLst/>
              <a:gdLst>
                <a:gd name="connsiteX0" fmla="*/ 1597 w 91009"/>
                <a:gd name="connsiteY0" fmla="*/ 25695 h 79449"/>
                <a:gd name="connsiteX1" fmla="*/ 57398 w 91009"/>
                <a:gd name="connsiteY1" fmla="*/ 2582 h 79449"/>
                <a:gd name="connsiteX2" fmla="*/ 89412 w 91009"/>
                <a:gd name="connsiteY2" fmla="*/ 53745 h 79449"/>
                <a:gd name="connsiteX3" fmla="*/ 33612 w 91009"/>
                <a:gd name="connsiteY3" fmla="*/ 76858 h 79449"/>
                <a:gd name="connsiteX4" fmla="*/ 1597 w 91009"/>
                <a:gd name="connsiteY4" fmla="*/ 25695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695"/>
                  </a:moveTo>
                  <a:cubicBezTo>
                    <a:pt x="8180" y="5200"/>
                    <a:pt x="33088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315"/>
                    <a:pt x="57847" y="84637"/>
                    <a:pt x="33612" y="76858"/>
                  </a:cubicBezTo>
                  <a:cubicBezTo>
                    <a:pt x="9377" y="69079"/>
                    <a:pt x="-4985" y="46190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1" name="Freeform: Shape 1850">
              <a:extLst>
                <a:ext uri="{FF2B5EF4-FFF2-40B4-BE49-F238E27FC236}">
                  <a16:creationId xmlns:a16="http://schemas.microsoft.com/office/drawing/2014/main" id="{8C2E9F15-0FBA-7304-0245-E45359BDB179}"/>
                </a:ext>
              </a:extLst>
            </p:cNvPr>
            <p:cNvSpPr/>
            <p:nvPr/>
          </p:nvSpPr>
          <p:spPr>
            <a:xfrm>
              <a:off x="2181450" y="2965420"/>
              <a:ext cx="91009" cy="79484"/>
            </a:xfrm>
            <a:custGeom>
              <a:avLst/>
              <a:gdLst>
                <a:gd name="connsiteX0" fmla="*/ 1597 w 91009"/>
                <a:gd name="connsiteY0" fmla="*/ 25739 h 79484"/>
                <a:gd name="connsiteX1" fmla="*/ 57398 w 91009"/>
                <a:gd name="connsiteY1" fmla="*/ 2551 h 79484"/>
                <a:gd name="connsiteX2" fmla="*/ 89412 w 91009"/>
                <a:gd name="connsiteY2" fmla="*/ 53789 h 79484"/>
                <a:gd name="connsiteX3" fmla="*/ 33612 w 91009"/>
                <a:gd name="connsiteY3" fmla="*/ 76902 h 79484"/>
                <a:gd name="connsiteX4" fmla="*/ 1597 w 91009"/>
                <a:gd name="connsiteY4" fmla="*/ 25664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739"/>
                  </a:moveTo>
                  <a:cubicBezTo>
                    <a:pt x="8180" y="5169"/>
                    <a:pt x="33088" y="-5153"/>
                    <a:pt x="57398" y="2551"/>
                  </a:cubicBezTo>
                  <a:cubicBezTo>
                    <a:pt x="81633" y="10330"/>
                    <a:pt x="95994" y="33219"/>
                    <a:pt x="89412" y="53789"/>
                  </a:cubicBezTo>
                  <a:cubicBezTo>
                    <a:pt x="82830" y="74284"/>
                    <a:pt x="57847" y="84681"/>
                    <a:pt x="33612" y="76902"/>
                  </a:cubicBezTo>
                  <a:cubicBezTo>
                    <a:pt x="9377" y="69123"/>
                    <a:pt x="-4985" y="46234"/>
                    <a:pt x="1597" y="2566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2" name="Freeform: Shape 1851">
              <a:extLst>
                <a:ext uri="{FF2B5EF4-FFF2-40B4-BE49-F238E27FC236}">
                  <a16:creationId xmlns:a16="http://schemas.microsoft.com/office/drawing/2014/main" id="{7F2A081E-FC4F-9297-35BA-09BF80E7F461}"/>
                </a:ext>
              </a:extLst>
            </p:cNvPr>
            <p:cNvSpPr/>
            <p:nvPr/>
          </p:nvSpPr>
          <p:spPr>
            <a:xfrm>
              <a:off x="2103360" y="2940547"/>
              <a:ext cx="91009" cy="79458"/>
            </a:xfrm>
            <a:custGeom>
              <a:avLst/>
              <a:gdLst>
                <a:gd name="connsiteX0" fmla="*/ 1597 w 91009"/>
                <a:gd name="connsiteY0" fmla="*/ 25704 h 79458"/>
                <a:gd name="connsiteX1" fmla="*/ 57398 w 91009"/>
                <a:gd name="connsiteY1" fmla="*/ 2591 h 79458"/>
                <a:gd name="connsiteX2" fmla="*/ 89412 w 91009"/>
                <a:gd name="connsiteY2" fmla="*/ 53754 h 79458"/>
                <a:gd name="connsiteX3" fmla="*/ 33612 w 91009"/>
                <a:gd name="connsiteY3" fmla="*/ 76867 h 79458"/>
                <a:gd name="connsiteX4" fmla="*/ 1597 w 91009"/>
                <a:gd name="connsiteY4" fmla="*/ 25704 h 7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58">
                  <a:moveTo>
                    <a:pt x="1597" y="25704"/>
                  </a:moveTo>
                  <a:cubicBezTo>
                    <a:pt x="8180" y="5135"/>
                    <a:pt x="33088" y="-5188"/>
                    <a:pt x="57398" y="2591"/>
                  </a:cubicBezTo>
                  <a:cubicBezTo>
                    <a:pt x="81633" y="10296"/>
                    <a:pt x="95994" y="33259"/>
                    <a:pt x="89412" y="53754"/>
                  </a:cubicBezTo>
                  <a:cubicBezTo>
                    <a:pt x="82830" y="74324"/>
                    <a:pt x="57921" y="84646"/>
                    <a:pt x="33612" y="76867"/>
                  </a:cubicBezTo>
                  <a:cubicBezTo>
                    <a:pt x="9377" y="69088"/>
                    <a:pt x="-4985" y="46199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3" name="Freeform: Shape 1852">
              <a:extLst>
                <a:ext uri="{FF2B5EF4-FFF2-40B4-BE49-F238E27FC236}">
                  <a16:creationId xmlns:a16="http://schemas.microsoft.com/office/drawing/2014/main" id="{75567507-2576-FC64-F39C-9A9F2FC84650}"/>
                </a:ext>
              </a:extLst>
            </p:cNvPr>
            <p:cNvSpPr/>
            <p:nvPr/>
          </p:nvSpPr>
          <p:spPr>
            <a:xfrm>
              <a:off x="2025700" y="2915573"/>
              <a:ext cx="90578" cy="74147"/>
            </a:xfrm>
            <a:custGeom>
              <a:avLst/>
              <a:gdLst>
                <a:gd name="connsiteX0" fmla="*/ 1166 w 90578"/>
                <a:gd name="connsiteY0" fmla="*/ 25695 h 74147"/>
                <a:gd name="connsiteX1" fmla="*/ 56967 w 90578"/>
                <a:gd name="connsiteY1" fmla="*/ 2582 h 74147"/>
                <a:gd name="connsiteX2" fmla="*/ 88981 w 90578"/>
                <a:gd name="connsiteY2" fmla="*/ 53745 h 74147"/>
                <a:gd name="connsiteX3" fmla="*/ 40660 w 90578"/>
                <a:gd name="connsiteY3" fmla="*/ 70426 h 74147"/>
                <a:gd name="connsiteX4" fmla="*/ 1166 w 90578"/>
                <a:gd name="connsiteY4" fmla="*/ 25621 h 74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578" h="74147">
                  <a:moveTo>
                    <a:pt x="1166" y="25695"/>
                  </a:moveTo>
                  <a:cubicBezTo>
                    <a:pt x="7749" y="5200"/>
                    <a:pt x="32732" y="-5197"/>
                    <a:pt x="56967" y="2582"/>
                  </a:cubicBezTo>
                  <a:cubicBezTo>
                    <a:pt x="81202" y="10362"/>
                    <a:pt x="95563" y="33250"/>
                    <a:pt x="88981" y="53745"/>
                  </a:cubicBezTo>
                  <a:cubicBezTo>
                    <a:pt x="82398" y="74315"/>
                    <a:pt x="64895" y="78205"/>
                    <a:pt x="40660" y="70426"/>
                  </a:cubicBezTo>
                  <a:cubicBezTo>
                    <a:pt x="16425" y="62721"/>
                    <a:pt x="-5341" y="46191"/>
                    <a:pt x="1166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4" name="Freeform: Shape 1853">
              <a:extLst>
                <a:ext uri="{FF2B5EF4-FFF2-40B4-BE49-F238E27FC236}">
                  <a16:creationId xmlns:a16="http://schemas.microsoft.com/office/drawing/2014/main" id="{6921E140-9F56-A281-78DE-21A7F4FC40EE}"/>
                </a:ext>
              </a:extLst>
            </p:cNvPr>
            <p:cNvSpPr/>
            <p:nvPr/>
          </p:nvSpPr>
          <p:spPr>
            <a:xfrm>
              <a:off x="2045689" y="2851834"/>
              <a:ext cx="91009" cy="79524"/>
            </a:xfrm>
            <a:custGeom>
              <a:avLst/>
              <a:gdLst>
                <a:gd name="connsiteX0" fmla="*/ 1597 w 91009"/>
                <a:gd name="connsiteY0" fmla="*/ 25704 h 79524"/>
                <a:gd name="connsiteX1" fmla="*/ 57398 w 91009"/>
                <a:gd name="connsiteY1" fmla="*/ 2591 h 79524"/>
                <a:gd name="connsiteX2" fmla="*/ 89412 w 91009"/>
                <a:gd name="connsiteY2" fmla="*/ 53829 h 79524"/>
                <a:gd name="connsiteX3" fmla="*/ 33612 w 91009"/>
                <a:gd name="connsiteY3" fmla="*/ 76942 h 79524"/>
                <a:gd name="connsiteX4" fmla="*/ 1597 w 91009"/>
                <a:gd name="connsiteY4" fmla="*/ 25779 h 7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24">
                  <a:moveTo>
                    <a:pt x="1597" y="25704"/>
                  </a:moveTo>
                  <a:cubicBezTo>
                    <a:pt x="8180" y="5135"/>
                    <a:pt x="33163" y="-5188"/>
                    <a:pt x="57398" y="2591"/>
                  </a:cubicBezTo>
                  <a:cubicBezTo>
                    <a:pt x="81633" y="10370"/>
                    <a:pt x="95994" y="33259"/>
                    <a:pt x="89412" y="53829"/>
                  </a:cubicBezTo>
                  <a:cubicBezTo>
                    <a:pt x="82830" y="74324"/>
                    <a:pt x="57847" y="84721"/>
                    <a:pt x="33612" y="76942"/>
                  </a:cubicBezTo>
                  <a:cubicBezTo>
                    <a:pt x="9377" y="69163"/>
                    <a:pt x="-4985" y="46274"/>
                    <a:pt x="1597" y="2577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5" name="Freeform: Shape 1854">
              <a:extLst>
                <a:ext uri="{FF2B5EF4-FFF2-40B4-BE49-F238E27FC236}">
                  <a16:creationId xmlns:a16="http://schemas.microsoft.com/office/drawing/2014/main" id="{F2A3F7E5-3368-7F87-6B4C-81EABCCCB6EB}"/>
                </a:ext>
              </a:extLst>
            </p:cNvPr>
            <p:cNvSpPr/>
            <p:nvPr/>
          </p:nvSpPr>
          <p:spPr>
            <a:xfrm>
              <a:off x="2123705" y="2876826"/>
              <a:ext cx="91009" cy="79484"/>
            </a:xfrm>
            <a:custGeom>
              <a:avLst/>
              <a:gdLst>
                <a:gd name="connsiteX0" fmla="*/ 1597 w 91009"/>
                <a:gd name="connsiteY0" fmla="*/ 25695 h 79484"/>
                <a:gd name="connsiteX1" fmla="*/ 57398 w 91009"/>
                <a:gd name="connsiteY1" fmla="*/ 2582 h 79484"/>
                <a:gd name="connsiteX2" fmla="*/ 89412 w 91009"/>
                <a:gd name="connsiteY2" fmla="*/ 53745 h 79484"/>
                <a:gd name="connsiteX3" fmla="*/ 33612 w 91009"/>
                <a:gd name="connsiteY3" fmla="*/ 76933 h 79484"/>
                <a:gd name="connsiteX4" fmla="*/ 1597 w 91009"/>
                <a:gd name="connsiteY4" fmla="*/ 25695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695"/>
                  </a:moveTo>
                  <a:cubicBezTo>
                    <a:pt x="8180" y="5200"/>
                    <a:pt x="33088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315"/>
                    <a:pt x="57847" y="84638"/>
                    <a:pt x="33612" y="76933"/>
                  </a:cubicBezTo>
                  <a:cubicBezTo>
                    <a:pt x="9377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6" name="Freeform: Shape 1855">
              <a:extLst>
                <a:ext uri="{FF2B5EF4-FFF2-40B4-BE49-F238E27FC236}">
                  <a16:creationId xmlns:a16="http://schemas.microsoft.com/office/drawing/2014/main" id="{842F4909-8651-E34A-1865-2A243C74540B}"/>
                </a:ext>
              </a:extLst>
            </p:cNvPr>
            <p:cNvSpPr/>
            <p:nvPr/>
          </p:nvSpPr>
          <p:spPr>
            <a:xfrm>
              <a:off x="2201796" y="2901735"/>
              <a:ext cx="91009" cy="79484"/>
            </a:xfrm>
            <a:custGeom>
              <a:avLst/>
              <a:gdLst>
                <a:gd name="connsiteX0" fmla="*/ 1597 w 91009"/>
                <a:gd name="connsiteY0" fmla="*/ 25695 h 79484"/>
                <a:gd name="connsiteX1" fmla="*/ 57398 w 91009"/>
                <a:gd name="connsiteY1" fmla="*/ 2582 h 79484"/>
                <a:gd name="connsiteX2" fmla="*/ 89412 w 91009"/>
                <a:gd name="connsiteY2" fmla="*/ 53745 h 79484"/>
                <a:gd name="connsiteX3" fmla="*/ 33612 w 91009"/>
                <a:gd name="connsiteY3" fmla="*/ 76933 h 79484"/>
                <a:gd name="connsiteX4" fmla="*/ 1597 w 91009"/>
                <a:gd name="connsiteY4" fmla="*/ 25695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315"/>
                    <a:pt x="57847" y="84637"/>
                    <a:pt x="33612" y="76933"/>
                  </a:cubicBezTo>
                  <a:cubicBezTo>
                    <a:pt x="9377" y="69229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7" name="Freeform: Shape 1856">
              <a:extLst>
                <a:ext uri="{FF2B5EF4-FFF2-40B4-BE49-F238E27FC236}">
                  <a16:creationId xmlns:a16="http://schemas.microsoft.com/office/drawing/2014/main" id="{4E530D5B-3AA6-72B2-CF81-553919580A09}"/>
                </a:ext>
              </a:extLst>
            </p:cNvPr>
            <p:cNvSpPr/>
            <p:nvPr/>
          </p:nvSpPr>
          <p:spPr>
            <a:xfrm>
              <a:off x="2357902" y="2951626"/>
              <a:ext cx="91009" cy="79449"/>
            </a:xfrm>
            <a:custGeom>
              <a:avLst/>
              <a:gdLst>
                <a:gd name="connsiteX0" fmla="*/ 1597 w 91009"/>
                <a:gd name="connsiteY0" fmla="*/ 25695 h 79449"/>
                <a:gd name="connsiteX1" fmla="*/ 57398 w 91009"/>
                <a:gd name="connsiteY1" fmla="*/ 2582 h 79449"/>
                <a:gd name="connsiteX2" fmla="*/ 89412 w 91009"/>
                <a:gd name="connsiteY2" fmla="*/ 53745 h 79449"/>
                <a:gd name="connsiteX3" fmla="*/ 33612 w 91009"/>
                <a:gd name="connsiteY3" fmla="*/ 76858 h 79449"/>
                <a:gd name="connsiteX4" fmla="*/ 1597 w 91009"/>
                <a:gd name="connsiteY4" fmla="*/ 25695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695"/>
                  </a:moveTo>
                  <a:cubicBezTo>
                    <a:pt x="8180" y="5200"/>
                    <a:pt x="33088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315"/>
                    <a:pt x="57847" y="84638"/>
                    <a:pt x="33612" y="76858"/>
                  </a:cubicBezTo>
                  <a:cubicBezTo>
                    <a:pt x="9377" y="69079"/>
                    <a:pt x="-4985" y="46191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8" name="Freeform: Shape 1857">
              <a:extLst>
                <a:ext uri="{FF2B5EF4-FFF2-40B4-BE49-F238E27FC236}">
                  <a16:creationId xmlns:a16="http://schemas.microsoft.com/office/drawing/2014/main" id="{23B0FF60-5AE6-4FBE-CD95-64ABF4161726}"/>
                </a:ext>
              </a:extLst>
            </p:cNvPr>
            <p:cNvSpPr/>
            <p:nvPr/>
          </p:nvSpPr>
          <p:spPr>
            <a:xfrm>
              <a:off x="2279812" y="2926718"/>
              <a:ext cx="91009" cy="79484"/>
            </a:xfrm>
            <a:custGeom>
              <a:avLst/>
              <a:gdLst>
                <a:gd name="connsiteX0" fmla="*/ 1597 w 91009"/>
                <a:gd name="connsiteY0" fmla="*/ 25695 h 79484"/>
                <a:gd name="connsiteX1" fmla="*/ 57398 w 91009"/>
                <a:gd name="connsiteY1" fmla="*/ 2582 h 79484"/>
                <a:gd name="connsiteX2" fmla="*/ 89412 w 91009"/>
                <a:gd name="connsiteY2" fmla="*/ 53745 h 79484"/>
                <a:gd name="connsiteX3" fmla="*/ 33612 w 91009"/>
                <a:gd name="connsiteY3" fmla="*/ 76933 h 79484"/>
                <a:gd name="connsiteX4" fmla="*/ 1597 w 91009"/>
                <a:gd name="connsiteY4" fmla="*/ 25695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904" y="74315"/>
                    <a:pt x="57847" y="84638"/>
                    <a:pt x="33612" y="76933"/>
                  </a:cubicBezTo>
                  <a:cubicBezTo>
                    <a:pt x="9377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9" name="Freeform: Shape 1858">
              <a:extLst>
                <a:ext uri="{FF2B5EF4-FFF2-40B4-BE49-F238E27FC236}">
                  <a16:creationId xmlns:a16="http://schemas.microsoft.com/office/drawing/2014/main" id="{0F368D54-107A-D8F1-9DF0-269FE1C9AF9F}"/>
                </a:ext>
              </a:extLst>
            </p:cNvPr>
            <p:cNvSpPr/>
            <p:nvPr/>
          </p:nvSpPr>
          <p:spPr>
            <a:xfrm>
              <a:off x="2435918" y="2976609"/>
              <a:ext cx="91009" cy="79484"/>
            </a:xfrm>
            <a:custGeom>
              <a:avLst/>
              <a:gdLst>
                <a:gd name="connsiteX0" fmla="*/ 1597 w 91009"/>
                <a:gd name="connsiteY0" fmla="*/ 25695 h 79484"/>
                <a:gd name="connsiteX1" fmla="*/ 57398 w 91009"/>
                <a:gd name="connsiteY1" fmla="*/ 2582 h 79484"/>
                <a:gd name="connsiteX2" fmla="*/ 89412 w 91009"/>
                <a:gd name="connsiteY2" fmla="*/ 53745 h 79484"/>
                <a:gd name="connsiteX3" fmla="*/ 33612 w 91009"/>
                <a:gd name="connsiteY3" fmla="*/ 76933 h 79484"/>
                <a:gd name="connsiteX4" fmla="*/ 1597 w 91009"/>
                <a:gd name="connsiteY4" fmla="*/ 25695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287"/>
                    <a:pt x="95995" y="33250"/>
                    <a:pt x="89412" y="53745"/>
                  </a:cubicBezTo>
                  <a:cubicBezTo>
                    <a:pt x="82830" y="74315"/>
                    <a:pt x="57847" y="84638"/>
                    <a:pt x="33612" y="76933"/>
                  </a:cubicBezTo>
                  <a:cubicBezTo>
                    <a:pt x="9377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0" name="Freeform: Shape 1859">
              <a:extLst>
                <a:ext uri="{FF2B5EF4-FFF2-40B4-BE49-F238E27FC236}">
                  <a16:creationId xmlns:a16="http://schemas.microsoft.com/office/drawing/2014/main" id="{444FE6B4-BC37-7CC1-2001-B8C428D67E22}"/>
                </a:ext>
              </a:extLst>
            </p:cNvPr>
            <p:cNvSpPr/>
            <p:nvPr/>
          </p:nvSpPr>
          <p:spPr>
            <a:xfrm>
              <a:off x="2514009" y="3001508"/>
              <a:ext cx="91009" cy="79533"/>
            </a:xfrm>
            <a:custGeom>
              <a:avLst/>
              <a:gdLst>
                <a:gd name="connsiteX0" fmla="*/ 1597 w 91009"/>
                <a:gd name="connsiteY0" fmla="*/ 25704 h 79533"/>
                <a:gd name="connsiteX1" fmla="*/ 57398 w 91009"/>
                <a:gd name="connsiteY1" fmla="*/ 2591 h 79533"/>
                <a:gd name="connsiteX2" fmla="*/ 89412 w 91009"/>
                <a:gd name="connsiteY2" fmla="*/ 53829 h 79533"/>
                <a:gd name="connsiteX3" fmla="*/ 33612 w 91009"/>
                <a:gd name="connsiteY3" fmla="*/ 76942 h 79533"/>
                <a:gd name="connsiteX4" fmla="*/ 1597 w 91009"/>
                <a:gd name="connsiteY4" fmla="*/ 25704 h 7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33">
                  <a:moveTo>
                    <a:pt x="1597" y="25704"/>
                  </a:moveTo>
                  <a:cubicBezTo>
                    <a:pt x="8105" y="5134"/>
                    <a:pt x="33163" y="-5188"/>
                    <a:pt x="57398" y="2591"/>
                  </a:cubicBezTo>
                  <a:cubicBezTo>
                    <a:pt x="81633" y="10370"/>
                    <a:pt x="95995" y="33259"/>
                    <a:pt x="89412" y="53829"/>
                  </a:cubicBezTo>
                  <a:cubicBezTo>
                    <a:pt x="82830" y="74399"/>
                    <a:pt x="57921" y="84721"/>
                    <a:pt x="33612" y="76942"/>
                  </a:cubicBezTo>
                  <a:cubicBezTo>
                    <a:pt x="9377" y="69163"/>
                    <a:pt x="-4985" y="46274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1" name="Freeform: Shape 1860">
              <a:extLst>
                <a:ext uri="{FF2B5EF4-FFF2-40B4-BE49-F238E27FC236}">
                  <a16:creationId xmlns:a16="http://schemas.microsoft.com/office/drawing/2014/main" id="{451C069B-AF24-CF7F-B039-530FF513ADE9}"/>
                </a:ext>
              </a:extLst>
            </p:cNvPr>
            <p:cNvSpPr/>
            <p:nvPr/>
          </p:nvSpPr>
          <p:spPr>
            <a:xfrm>
              <a:off x="2592025" y="3026465"/>
              <a:ext cx="91009" cy="79519"/>
            </a:xfrm>
            <a:custGeom>
              <a:avLst/>
              <a:gdLst>
                <a:gd name="connsiteX0" fmla="*/ 1597 w 91009"/>
                <a:gd name="connsiteY0" fmla="*/ 25730 h 79519"/>
                <a:gd name="connsiteX1" fmla="*/ 57398 w 91009"/>
                <a:gd name="connsiteY1" fmla="*/ 2542 h 79519"/>
                <a:gd name="connsiteX2" fmla="*/ 89412 w 91009"/>
                <a:gd name="connsiteY2" fmla="*/ 53780 h 79519"/>
                <a:gd name="connsiteX3" fmla="*/ 33612 w 91009"/>
                <a:gd name="connsiteY3" fmla="*/ 76968 h 79519"/>
                <a:gd name="connsiteX4" fmla="*/ 1597 w 91009"/>
                <a:gd name="connsiteY4" fmla="*/ 25730 h 7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19">
                  <a:moveTo>
                    <a:pt x="1597" y="25730"/>
                  </a:moveTo>
                  <a:cubicBezTo>
                    <a:pt x="8180" y="5235"/>
                    <a:pt x="33088" y="-5162"/>
                    <a:pt x="57398" y="2542"/>
                  </a:cubicBezTo>
                  <a:cubicBezTo>
                    <a:pt x="81633" y="10322"/>
                    <a:pt x="95994" y="33210"/>
                    <a:pt x="89412" y="53780"/>
                  </a:cubicBezTo>
                  <a:cubicBezTo>
                    <a:pt x="82830" y="74350"/>
                    <a:pt x="57847" y="84672"/>
                    <a:pt x="33612" y="76968"/>
                  </a:cubicBezTo>
                  <a:cubicBezTo>
                    <a:pt x="9376" y="69189"/>
                    <a:pt x="-4985" y="46300"/>
                    <a:pt x="1597" y="2573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2" name="Freeform: Shape 1861">
              <a:extLst>
                <a:ext uri="{FF2B5EF4-FFF2-40B4-BE49-F238E27FC236}">
                  <a16:creationId xmlns:a16="http://schemas.microsoft.com/office/drawing/2014/main" id="{49DA621D-10AE-23CC-B5D6-ADC2F88F7D0F}"/>
                </a:ext>
              </a:extLst>
            </p:cNvPr>
            <p:cNvSpPr/>
            <p:nvPr/>
          </p:nvSpPr>
          <p:spPr>
            <a:xfrm>
              <a:off x="2670115" y="3051408"/>
              <a:ext cx="91009" cy="79475"/>
            </a:xfrm>
            <a:custGeom>
              <a:avLst/>
              <a:gdLst>
                <a:gd name="connsiteX0" fmla="*/ 1597 w 91009"/>
                <a:gd name="connsiteY0" fmla="*/ 25695 h 79475"/>
                <a:gd name="connsiteX1" fmla="*/ 57398 w 91009"/>
                <a:gd name="connsiteY1" fmla="*/ 2582 h 79475"/>
                <a:gd name="connsiteX2" fmla="*/ 89412 w 91009"/>
                <a:gd name="connsiteY2" fmla="*/ 53745 h 79475"/>
                <a:gd name="connsiteX3" fmla="*/ 33612 w 91009"/>
                <a:gd name="connsiteY3" fmla="*/ 76933 h 79475"/>
                <a:gd name="connsiteX4" fmla="*/ 1597 w 91009"/>
                <a:gd name="connsiteY4" fmla="*/ 25695 h 7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75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287"/>
                    <a:pt x="95994" y="33250"/>
                    <a:pt x="89412" y="53745"/>
                  </a:cubicBezTo>
                  <a:cubicBezTo>
                    <a:pt x="82830" y="74240"/>
                    <a:pt x="57847" y="84638"/>
                    <a:pt x="33612" y="76933"/>
                  </a:cubicBezTo>
                  <a:cubicBezTo>
                    <a:pt x="9376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3" name="Freeform: Shape 1862">
              <a:extLst>
                <a:ext uri="{FF2B5EF4-FFF2-40B4-BE49-F238E27FC236}">
                  <a16:creationId xmlns:a16="http://schemas.microsoft.com/office/drawing/2014/main" id="{3901FBFE-0CA8-3CCD-C3AD-D16B644C398F}"/>
                </a:ext>
              </a:extLst>
            </p:cNvPr>
            <p:cNvSpPr/>
            <p:nvPr/>
          </p:nvSpPr>
          <p:spPr>
            <a:xfrm>
              <a:off x="2748206" y="3076391"/>
              <a:ext cx="91009" cy="79475"/>
            </a:xfrm>
            <a:custGeom>
              <a:avLst/>
              <a:gdLst>
                <a:gd name="connsiteX0" fmla="*/ 1597 w 91009"/>
                <a:gd name="connsiteY0" fmla="*/ 25695 h 79475"/>
                <a:gd name="connsiteX1" fmla="*/ 57398 w 91009"/>
                <a:gd name="connsiteY1" fmla="*/ 2582 h 79475"/>
                <a:gd name="connsiteX2" fmla="*/ 89412 w 91009"/>
                <a:gd name="connsiteY2" fmla="*/ 53745 h 79475"/>
                <a:gd name="connsiteX3" fmla="*/ 33612 w 91009"/>
                <a:gd name="connsiteY3" fmla="*/ 76933 h 79475"/>
                <a:gd name="connsiteX4" fmla="*/ 1597 w 91009"/>
                <a:gd name="connsiteY4" fmla="*/ 25695 h 7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75">
                  <a:moveTo>
                    <a:pt x="1597" y="25695"/>
                  </a:moveTo>
                  <a:cubicBezTo>
                    <a:pt x="8105" y="5200"/>
                    <a:pt x="33088" y="-5197"/>
                    <a:pt x="57398" y="2582"/>
                  </a:cubicBezTo>
                  <a:cubicBezTo>
                    <a:pt x="81633" y="10362"/>
                    <a:pt x="95995" y="33250"/>
                    <a:pt x="89412" y="53745"/>
                  </a:cubicBezTo>
                  <a:cubicBezTo>
                    <a:pt x="82905" y="74240"/>
                    <a:pt x="57847" y="84637"/>
                    <a:pt x="33612" y="76933"/>
                  </a:cubicBezTo>
                  <a:cubicBezTo>
                    <a:pt x="9377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4" name="Freeform: Shape 1863">
              <a:extLst>
                <a:ext uri="{FF2B5EF4-FFF2-40B4-BE49-F238E27FC236}">
                  <a16:creationId xmlns:a16="http://schemas.microsoft.com/office/drawing/2014/main" id="{A3D10CE6-8689-D701-0978-6F9554D28316}"/>
                </a:ext>
              </a:extLst>
            </p:cNvPr>
            <p:cNvSpPr/>
            <p:nvPr/>
          </p:nvSpPr>
          <p:spPr>
            <a:xfrm>
              <a:off x="2826297" y="3101300"/>
              <a:ext cx="90978" cy="79524"/>
            </a:xfrm>
            <a:custGeom>
              <a:avLst/>
              <a:gdLst>
                <a:gd name="connsiteX0" fmla="*/ 1523 w 90978"/>
                <a:gd name="connsiteY0" fmla="*/ 25695 h 79524"/>
                <a:gd name="connsiteX1" fmla="*/ 57323 w 90978"/>
                <a:gd name="connsiteY1" fmla="*/ 2582 h 79524"/>
                <a:gd name="connsiteX2" fmla="*/ 89412 w 90978"/>
                <a:gd name="connsiteY2" fmla="*/ 53820 h 79524"/>
                <a:gd name="connsiteX3" fmla="*/ 33612 w 90978"/>
                <a:gd name="connsiteY3" fmla="*/ 76933 h 79524"/>
                <a:gd name="connsiteX4" fmla="*/ 1597 w 90978"/>
                <a:gd name="connsiteY4" fmla="*/ 25695 h 7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78" h="79524">
                  <a:moveTo>
                    <a:pt x="1523" y="25695"/>
                  </a:moveTo>
                  <a:cubicBezTo>
                    <a:pt x="8105" y="5200"/>
                    <a:pt x="33088" y="-5197"/>
                    <a:pt x="57323" y="2582"/>
                  </a:cubicBezTo>
                  <a:cubicBezTo>
                    <a:pt x="81558" y="10361"/>
                    <a:pt x="95920" y="33250"/>
                    <a:pt x="89412" y="53820"/>
                  </a:cubicBezTo>
                  <a:cubicBezTo>
                    <a:pt x="82830" y="74390"/>
                    <a:pt x="57847" y="84712"/>
                    <a:pt x="33612" y="76933"/>
                  </a:cubicBezTo>
                  <a:cubicBezTo>
                    <a:pt x="9377" y="69229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5" name="Freeform: Shape 1864">
              <a:extLst>
                <a:ext uri="{FF2B5EF4-FFF2-40B4-BE49-F238E27FC236}">
                  <a16:creationId xmlns:a16="http://schemas.microsoft.com/office/drawing/2014/main" id="{1F96977C-E17A-0ED2-01FC-2C0027DC5204}"/>
                </a:ext>
              </a:extLst>
            </p:cNvPr>
            <p:cNvSpPr/>
            <p:nvPr/>
          </p:nvSpPr>
          <p:spPr>
            <a:xfrm>
              <a:off x="2904313" y="3126208"/>
              <a:ext cx="91009" cy="79524"/>
            </a:xfrm>
            <a:custGeom>
              <a:avLst/>
              <a:gdLst>
                <a:gd name="connsiteX0" fmla="*/ 1597 w 91009"/>
                <a:gd name="connsiteY0" fmla="*/ 25695 h 79524"/>
                <a:gd name="connsiteX1" fmla="*/ 57398 w 91009"/>
                <a:gd name="connsiteY1" fmla="*/ 2582 h 79524"/>
                <a:gd name="connsiteX2" fmla="*/ 89412 w 91009"/>
                <a:gd name="connsiteY2" fmla="*/ 53820 h 79524"/>
                <a:gd name="connsiteX3" fmla="*/ 33612 w 91009"/>
                <a:gd name="connsiteY3" fmla="*/ 76933 h 79524"/>
                <a:gd name="connsiteX4" fmla="*/ 1597 w 91009"/>
                <a:gd name="connsiteY4" fmla="*/ 25695 h 7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24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820"/>
                  </a:cubicBezTo>
                  <a:cubicBezTo>
                    <a:pt x="82830" y="74390"/>
                    <a:pt x="57847" y="84712"/>
                    <a:pt x="33612" y="76933"/>
                  </a:cubicBezTo>
                  <a:cubicBezTo>
                    <a:pt x="9376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6" name="Freeform: Shape 1865">
              <a:extLst>
                <a:ext uri="{FF2B5EF4-FFF2-40B4-BE49-F238E27FC236}">
                  <a16:creationId xmlns:a16="http://schemas.microsoft.com/office/drawing/2014/main" id="{12C8CE7A-595A-0ED3-E525-61C556EA52D1}"/>
                </a:ext>
              </a:extLst>
            </p:cNvPr>
            <p:cNvSpPr/>
            <p:nvPr/>
          </p:nvSpPr>
          <p:spPr>
            <a:xfrm>
              <a:off x="2982328" y="3151147"/>
              <a:ext cx="91009" cy="79493"/>
            </a:xfrm>
            <a:custGeom>
              <a:avLst/>
              <a:gdLst>
                <a:gd name="connsiteX0" fmla="*/ 1597 w 91009"/>
                <a:gd name="connsiteY0" fmla="*/ 25739 h 79493"/>
                <a:gd name="connsiteX1" fmla="*/ 57398 w 91009"/>
                <a:gd name="connsiteY1" fmla="*/ 2551 h 79493"/>
                <a:gd name="connsiteX2" fmla="*/ 89412 w 91009"/>
                <a:gd name="connsiteY2" fmla="*/ 53789 h 79493"/>
                <a:gd name="connsiteX3" fmla="*/ 33612 w 91009"/>
                <a:gd name="connsiteY3" fmla="*/ 76902 h 79493"/>
                <a:gd name="connsiteX4" fmla="*/ 1597 w 91009"/>
                <a:gd name="connsiteY4" fmla="*/ 25739 h 7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93">
                  <a:moveTo>
                    <a:pt x="1597" y="25739"/>
                  </a:moveTo>
                  <a:cubicBezTo>
                    <a:pt x="8180" y="5169"/>
                    <a:pt x="33163" y="-5153"/>
                    <a:pt x="57398" y="2551"/>
                  </a:cubicBezTo>
                  <a:cubicBezTo>
                    <a:pt x="81633" y="10330"/>
                    <a:pt x="95994" y="33219"/>
                    <a:pt x="89412" y="53789"/>
                  </a:cubicBezTo>
                  <a:cubicBezTo>
                    <a:pt x="82830" y="74359"/>
                    <a:pt x="57847" y="84681"/>
                    <a:pt x="33612" y="76902"/>
                  </a:cubicBezTo>
                  <a:cubicBezTo>
                    <a:pt x="9377" y="69123"/>
                    <a:pt x="-4985" y="46234"/>
                    <a:pt x="1597" y="2573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7" name="Freeform: Shape 1866">
              <a:extLst>
                <a:ext uri="{FF2B5EF4-FFF2-40B4-BE49-F238E27FC236}">
                  <a16:creationId xmlns:a16="http://schemas.microsoft.com/office/drawing/2014/main" id="{EC2F0198-7BBB-AE2C-9EB0-C766374B97EB}"/>
                </a:ext>
              </a:extLst>
            </p:cNvPr>
            <p:cNvSpPr/>
            <p:nvPr/>
          </p:nvSpPr>
          <p:spPr>
            <a:xfrm>
              <a:off x="3002749" y="3087462"/>
              <a:ext cx="91009" cy="79440"/>
            </a:xfrm>
            <a:custGeom>
              <a:avLst/>
              <a:gdLst>
                <a:gd name="connsiteX0" fmla="*/ 1597 w 91009"/>
                <a:gd name="connsiteY0" fmla="*/ 25696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96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597" y="25696"/>
                  </a:moveTo>
                  <a:cubicBezTo>
                    <a:pt x="8105" y="5200"/>
                    <a:pt x="33163" y="-5197"/>
                    <a:pt x="57398" y="2582"/>
                  </a:cubicBezTo>
                  <a:cubicBezTo>
                    <a:pt x="81633" y="10362"/>
                    <a:pt x="95995" y="33250"/>
                    <a:pt x="89412" y="53745"/>
                  </a:cubicBezTo>
                  <a:cubicBezTo>
                    <a:pt x="82905" y="74240"/>
                    <a:pt x="57922" y="84637"/>
                    <a:pt x="33612" y="76858"/>
                  </a:cubicBezTo>
                  <a:cubicBezTo>
                    <a:pt x="9377" y="69079"/>
                    <a:pt x="-4985" y="46191"/>
                    <a:pt x="1597" y="25696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8" name="Freeform: Shape 1867">
              <a:extLst>
                <a:ext uri="{FF2B5EF4-FFF2-40B4-BE49-F238E27FC236}">
                  <a16:creationId xmlns:a16="http://schemas.microsoft.com/office/drawing/2014/main" id="{9A7B34AD-832D-88AD-BC81-F0FA02CC28EE}"/>
                </a:ext>
              </a:extLst>
            </p:cNvPr>
            <p:cNvSpPr/>
            <p:nvPr/>
          </p:nvSpPr>
          <p:spPr>
            <a:xfrm>
              <a:off x="2924658" y="3062554"/>
              <a:ext cx="91009" cy="79515"/>
            </a:xfrm>
            <a:custGeom>
              <a:avLst/>
              <a:gdLst>
                <a:gd name="connsiteX0" fmla="*/ 1597 w 91009"/>
                <a:gd name="connsiteY0" fmla="*/ 25695 h 79515"/>
                <a:gd name="connsiteX1" fmla="*/ 57398 w 91009"/>
                <a:gd name="connsiteY1" fmla="*/ 2582 h 79515"/>
                <a:gd name="connsiteX2" fmla="*/ 89412 w 91009"/>
                <a:gd name="connsiteY2" fmla="*/ 53820 h 79515"/>
                <a:gd name="connsiteX3" fmla="*/ 33612 w 91009"/>
                <a:gd name="connsiteY3" fmla="*/ 76933 h 79515"/>
                <a:gd name="connsiteX4" fmla="*/ 1597 w 91009"/>
                <a:gd name="connsiteY4" fmla="*/ 25695 h 7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15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287"/>
                    <a:pt x="95994" y="33250"/>
                    <a:pt x="89412" y="53820"/>
                  </a:cubicBezTo>
                  <a:cubicBezTo>
                    <a:pt x="82830" y="74315"/>
                    <a:pt x="57847" y="84712"/>
                    <a:pt x="33612" y="76933"/>
                  </a:cubicBezTo>
                  <a:cubicBezTo>
                    <a:pt x="9376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9" name="Freeform: Shape 1868">
              <a:extLst>
                <a:ext uri="{FF2B5EF4-FFF2-40B4-BE49-F238E27FC236}">
                  <a16:creationId xmlns:a16="http://schemas.microsoft.com/office/drawing/2014/main" id="{07100186-5351-254D-27D4-3DF34C825352}"/>
                </a:ext>
              </a:extLst>
            </p:cNvPr>
            <p:cNvSpPr/>
            <p:nvPr/>
          </p:nvSpPr>
          <p:spPr>
            <a:xfrm>
              <a:off x="2846562" y="3037570"/>
              <a:ext cx="91014" cy="79449"/>
            </a:xfrm>
            <a:custGeom>
              <a:avLst/>
              <a:gdLst>
                <a:gd name="connsiteX0" fmla="*/ 1603 w 91014"/>
                <a:gd name="connsiteY0" fmla="*/ 25696 h 79449"/>
                <a:gd name="connsiteX1" fmla="*/ 57403 w 91014"/>
                <a:gd name="connsiteY1" fmla="*/ 2582 h 79449"/>
                <a:gd name="connsiteX2" fmla="*/ 89417 w 91014"/>
                <a:gd name="connsiteY2" fmla="*/ 53745 h 79449"/>
                <a:gd name="connsiteX3" fmla="*/ 33617 w 91014"/>
                <a:gd name="connsiteY3" fmla="*/ 76858 h 79449"/>
                <a:gd name="connsiteX4" fmla="*/ 1603 w 91014"/>
                <a:gd name="connsiteY4" fmla="*/ 25696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14" h="79449">
                  <a:moveTo>
                    <a:pt x="1603" y="25696"/>
                  </a:moveTo>
                  <a:cubicBezTo>
                    <a:pt x="8185" y="5200"/>
                    <a:pt x="33168" y="-5197"/>
                    <a:pt x="57403" y="2582"/>
                  </a:cubicBezTo>
                  <a:cubicBezTo>
                    <a:pt x="81638" y="10362"/>
                    <a:pt x="95999" y="33250"/>
                    <a:pt x="89417" y="53745"/>
                  </a:cubicBezTo>
                  <a:cubicBezTo>
                    <a:pt x="82835" y="74315"/>
                    <a:pt x="57852" y="84637"/>
                    <a:pt x="33617" y="76858"/>
                  </a:cubicBezTo>
                  <a:cubicBezTo>
                    <a:pt x="9307" y="69079"/>
                    <a:pt x="-4980" y="46191"/>
                    <a:pt x="1603" y="25696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0" name="Freeform: Shape 1869">
              <a:extLst>
                <a:ext uri="{FF2B5EF4-FFF2-40B4-BE49-F238E27FC236}">
                  <a16:creationId xmlns:a16="http://schemas.microsoft.com/office/drawing/2014/main" id="{DC17E8AA-AA4B-955D-306A-410E00475C55}"/>
                </a:ext>
              </a:extLst>
            </p:cNvPr>
            <p:cNvSpPr/>
            <p:nvPr/>
          </p:nvSpPr>
          <p:spPr>
            <a:xfrm>
              <a:off x="2768551" y="3012662"/>
              <a:ext cx="91009" cy="79484"/>
            </a:xfrm>
            <a:custGeom>
              <a:avLst/>
              <a:gdLst>
                <a:gd name="connsiteX0" fmla="*/ 1597 w 91009"/>
                <a:gd name="connsiteY0" fmla="*/ 25696 h 79484"/>
                <a:gd name="connsiteX1" fmla="*/ 57398 w 91009"/>
                <a:gd name="connsiteY1" fmla="*/ 2582 h 79484"/>
                <a:gd name="connsiteX2" fmla="*/ 89412 w 91009"/>
                <a:gd name="connsiteY2" fmla="*/ 53745 h 79484"/>
                <a:gd name="connsiteX3" fmla="*/ 33612 w 91009"/>
                <a:gd name="connsiteY3" fmla="*/ 76933 h 79484"/>
                <a:gd name="connsiteX4" fmla="*/ 1597 w 91009"/>
                <a:gd name="connsiteY4" fmla="*/ 25696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696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5" y="33250"/>
                    <a:pt x="89412" y="53745"/>
                  </a:cubicBezTo>
                  <a:cubicBezTo>
                    <a:pt x="82830" y="74315"/>
                    <a:pt x="57847" y="84637"/>
                    <a:pt x="33612" y="76933"/>
                  </a:cubicBezTo>
                  <a:cubicBezTo>
                    <a:pt x="9377" y="69154"/>
                    <a:pt x="-4985" y="46265"/>
                    <a:pt x="1597" y="25696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1" name="Freeform: Shape 1870">
              <a:extLst>
                <a:ext uri="{FF2B5EF4-FFF2-40B4-BE49-F238E27FC236}">
                  <a16:creationId xmlns:a16="http://schemas.microsoft.com/office/drawing/2014/main" id="{76F870C0-77EF-2BB1-C7C0-55E0D83518D7}"/>
                </a:ext>
              </a:extLst>
            </p:cNvPr>
            <p:cNvSpPr/>
            <p:nvPr/>
          </p:nvSpPr>
          <p:spPr>
            <a:xfrm>
              <a:off x="2690461" y="2987644"/>
              <a:ext cx="91009" cy="79475"/>
            </a:xfrm>
            <a:custGeom>
              <a:avLst/>
              <a:gdLst>
                <a:gd name="connsiteX0" fmla="*/ 1597 w 91009"/>
                <a:gd name="connsiteY0" fmla="*/ 25730 h 79475"/>
                <a:gd name="connsiteX1" fmla="*/ 57398 w 91009"/>
                <a:gd name="connsiteY1" fmla="*/ 2542 h 79475"/>
                <a:gd name="connsiteX2" fmla="*/ 89412 w 91009"/>
                <a:gd name="connsiteY2" fmla="*/ 53780 h 79475"/>
                <a:gd name="connsiteX3" fmla="*/ 33612 w 91009"/>
                <a:gd name="connsiteY3" fmla="*/ 76893 h 79475"/>
                <a:gd name="connsiteX4" fmla="*/ 1597 w 91009"/>
                <a:gd name="connsiteY4" fmla="*/ 25730 h 7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75">
                  <a:moveTo>
                    <a:pt x="1597" y="25730"/>
                  </a:moveTo>
                  <a:cubicBezTo>
                    <a:pt x="8180" y="5235"/>
                    <a:pt x="33088" y="-5162"/>
                    <a:pt x="57398" y="2542"/>
                  </a:cubicBezTo>
                  <a:cubicBezTo>
                    <a:pt x="81633" y="10322"/>
                    <a:pt x="95995" y="33210"/>
                    <a:pt x="89412" y="53780"/>
                  </a:cubicBezTo>
                  <a:cubicBezTo>
                    <a:pt x="82830" y="74275"/>
                    <a:pt x="57847" y="84672"/>
                    <a:pt x="33612" y="76893"/>
                  </a:cubicBezTo>
                  <a:cubicBezTo>
                    <a:pt x="9377" y="69114"/>
                    <a:pt x="-4985" y="46225"/>
                    <a:pt x="1597" y="2573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2" name="Freeform: Shape 1871">
              <a:extLst>
                <a:ext uri="{FF2B5EF4-FFF2-40B4-BE49-F238E27FC236}">
                  <a16:creationId xmlns:a16="http://schemas.microsoft.com/office/drawing/2014/main" id="{A2FC7BB5-ABE1-6839-EF16-B99E7E3C8913}"/>
                </a:ext>
              </a:extLst>
            </p:cNvPr>
            <p:cNvSpPr/>
            <p:nvPr/>
          </p:nvSpPr>
          <p:spPr>
            <a:xfrm>
              <a:off x="2612445" y="2962771"/>
              <a:ext cx="91009" cy="79449"/>
            </a:xfrm>
            <a:custGeom>
              <a:avLst/>
              <a:gdLst>
                <a:gd name="connsiteX0" fmla="*/ 1597 w 91009"/>
                <a:gd name="connsiteY0" fmla="*/ 25696 h 79449"/>
                <a:gd name="connsiteX1" fmla="*/ 57398 w 91009"/>
                <a:gd name="connsiteY1" fmla="*/ 2582 h 79449"/>
                <a:gd name="connsiteX2" fmla="*/ 89412 w 91009"/>
                <a:gd name="connsiteY2" fmla="*/ 53745 h 79449"/>
                <a:gd name="connsiteX3" fmla="*/ 33612 w 91009"/>
                <a:gd name="connsiteY3" fmla="*/ 76858 h 79449"/>
                <a:gd name="connsiteX4" fmla="*/ 1597 w 91009"/>
                <a:gd name="connsiteY4" fmla="*/ 25621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696"/>
                  </a:moveTo>
                  <a:cubicBezTo>
                    <a:pt x="8180" y="5200"/>
                    <a:pt x="33088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315"/>
                    <a:pt x="57847" y="84637"/>
                    <a:pt x="33612" y="76858"/>
                  </a:cubicBezTo>
                  <a:cubicBezTo>
                    <a:pt x="9377" y="69079"/>
                    <a:pt x="-4985" y="46191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3" name="Freeform: Shape 1872">
              <a:extLst>
                <a:ext uri="{FF2B5EF4-FFF2-40B4-BE49-F238E27FC236}">
                  <a16:creationId xmlns:a16="http://schemas.microsoft.com/office/drawing/2014/main" id="{30F55D84-736B-8D6A-6E5D-AEE80FA11DE4}"/>
                </a:ext>
              </a:extLst>
            </p:cNvPr>
            <p:cNvSpPr/>
            <p:nvPr/>
          </p:nvSpPr>
          <p:spPr>
            <a:xfrm>
              <a:off x="2534354" y="2937779"/>
              <a:ext cx="91009" cy="79449"/>
            </a:xfrm>
            <a:custGeom>
              <a:avLst/>
              <a:gdLst>
                <a:gd name="connsiteX0" fmla="*/ 1597 w 91009"/>
                <a:gd name="connsiteY0" fmla="*/ 25704 h 79449"/>
                <a:gd name="connsiteX1" fmla="*/ 57398 w 91009"/>
                <a:gd name="connsiteY1" fmla="*/ 2591 h 79449"/>
                <a:gd name="connsiteX2" fmla="*/ 89412 w 91009"/>
                <a:gd name="connsiteY2" fmla="*/ 53754 h 79449"/>
                <a:gd name="connsiteX3" fmla="*/ 33612 w 91009"/>
                <a:gd name="connsiteY3" fmla="*/ 76867 h 79449"/>
                <a:gd name="connsiteX4" fmla="*/ 1597 w 91009"/>
                <a:gd name="connsiteY4" fmla="*/ 25704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704"/>
                  </a:moveTo>
                  <a:cubicBezTo>
                    <a:pt x="8180" y="5134"/>
                    <a:pt x="33163" y="-5188"/>
                    <a:pt x="57398" y="2591"/>
                  </a:cubicBezTo>
                  <a:cubicBezTo>
                    <a:pt x="81633" y="10296"/>
                    <a:pt x="95994" y="33259"/>
                    <a:pt x="89412" y="53754"/>
                  </a:cubicBezTo>
                  <a:cubicBezTo>
                    <a:pt x="82904" y="74249"/>
                    <a:pt x="57921" y="84646"/>
                    <a:pt x="33612" y="76867"/>
                  </a:cubicBezTo>
                  <a:cubicBezTo>
                    <a:pt x="9377" y="69088"/>
                    <a:pt x="-4985" y="46199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4" name="Freeform: Shape 1873">
              <a:extLst>
                <a:ext uri="{FF2B5EF4-FFF2-40B4-BE49-F238E27FC236}">
                  <a16:creationId xmlns:a16="http://schemas.microsoft.com/office/drawing/2014/main" id="{7B66AC43-580B-BA55-4CBF-2B8DDB110D90}"/>
                </a:ext>
              </a:extLst>
            </p:cNvPr>
            <p:cNvSpPr/>
            <p:nvPr/>
          </p:nvSpPr>
          <p:spPr>
            <a:xfrm>
              <a:off x="2456338" y="2912845"/>
              <a:ext cx="91009" cy="79484"/>
            </a:xfrm>
            <a:custGeom>
              <a:avLst/>
              <a:gdLst>
                <a:gd name="connsiteX0" fmla="*/ 1597 w 91009"/>
                <a:gd name="connsiteY0" fmla="*/ 25730 h 79484"/>
                <a:gd name="connsiteX1" fmla="*/ 57398 w 91009"/>
                <a:gd name="connsiteY1" fmla="*/ 2542 h 79484"/>
                <a:gd name="connsiteX2" fmla="*/ 89412 w 91009"/>
                <a:gd name="connsiteY2" fmla="*/ 53780 h 79484"/>
                <a:gd name="connsiteX3" fmla="*/ 33612 w 91009"/>
                <a:gd name="connsiteY3" fmla="*/ 76893 h 79484"/>
                <a:gd name="connsiteX4" fmla="*/ 1597 w 91009"/>
                <a:gd name="connsiteY4" fmla="*/ 25730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730"/>
                  </a:moveTo>
                  <a:cubicBezTo>
                    <a:pt x="8180" y="5235"/>
                    <a:pt x="33088" y="-5162"/>
                    <a:pt x="57398" y="2542"/>
                  </a:cubicBezTo>
                  <a:cubicBezTo>
                    <a:pt x="81633" y="10322"/>
                    <a:pt x="95994" y="33210"/>
                    <a:pt x="89412" y="53780"/>
                  </a:cubicBezTo>
                  <a:cubicBezTo>
                    <a:pt x="82830" y="74350"/>
                    <a:pt x="57847" y="84672"/>
                    <a:pt x="33612" y="76893"/>
                  </a:cubicBezTo>
                  <a:cubicBezTo>
                    <a:pt x="9377" y="69114"/>
                    <a:pt x="-4985" y="46225"/>
                    <a:pt x="1597" y="2573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5" name="Freeform: Shape 1874">
              <a:extLst>
                <a:ext uri="{FF2B5EF4-FFF2-40B4-BE49-F238E27FC236}">
                  <a16:creationId xmlns:a16="http://schemas.microsoft.com/office/drawing/2014/main" id="{978E64F1-0D69-BCFB-6B01-F34333341163}"/>
                </a:ext>
              </a:extLst>
            </p:cNvPr>
            <p:cNvSpPr/>
            <p:nvPr/>
          </p:nvSpPr>
          <p:spPr>
            <a:xfrm>
              <a:off x="2378248" y="2887888"/>
              <a:ext cx="91009" cy="79449"/>
            </a:xfrm>
            <a:custGeom>
              <a:avLst/>
              <a:gdLst>
                <a:gd name="connsiteX0" fmla="*/ 1597 w 91009"/>
                <a:gd name="connsiteY0" fmla="*/ 25704 h 79449"/>
                <a:gd name="connsiteX1" fmla="*/ 57398 w 91009"/>
                <a:gd name="connsiteY1" fmla="*/ 2591 h 79449"/>
                <a:gd name="connsiteX2" fmla="*/ 89412 w 91009"/>
                <a:gd name="connsiteY2" fmla="*/ 53754 h 79449"/>
                <a:gd name="connsiteX3" fmla="*/ 33612 w 91009"/>
                <a:gd name="connsiteY3" fmla="*/ 76867 h 79449"/>
                <a:gd name="connsiteX4" fmla="*/ 1597 w 91009"/>
                <a:gd name="connsiteY4" fmla="*/ 25704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704"/>
                  </a:moveTo>
                  <a:cubicBezTo>
                    <a:pt x="8105" y="5134"/>
                    <a:pt x="33088" y="-5188"/>
                    <a:pt x="57398" y="2591"/>
                  </a:cubicBezTo>
                  <a:cubicBezTo>
                    <a:pt x="81633" y="10296"/>
                    <a:pt x="95994" y="33259"/>
                    <a:pt x="89412" y="53754"/>
                  </a:cubicBezTo>
                  <a:cubicBezTo>
                    <a:pt x="82830" y="74249"/>
                    <a:pt x="57847" y="84646"/>
                    <a:pt x="33612" y="76867"/>
                  </a:cubicBezTo>
                  <a:cubicBezTo>
                    <a:pt x="9377" y="69088"/>
                    <a:pt x="-4985" y="46199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6" name="Freeform: Shape 1875">
              <a:extLst>
                <a:ext uri="{FF2B5EF4-FFF2-40B4-BE49-F238E27FC236}">
                  <a16:creationId xmlns:a16="http://schemas.microsoft.com/office/drawing/2014/main" id="{639E9174-CB8F-7338-FCD4-8B51FC0DEAAA}"/>
                </a:ext>
              </a:extLst>
            </p:cNvPr>
            <p:cNvSpPr/>
            <p:nvPr/>
          </p:nvSpPr>
          <p:spPr>
            <a:xfrm>
              <a:off x="2300232" y="2862988"/>
              <a:ext cx="91009" cy="79484"/>
            </a:xfrm>
            <a:custGeom>
              <a:avLst/>
              <a:gdLst>
                <a:gd name="connsiteX0" fmla="*/ 1597 w 91009"/>
                <a:gd name="connsiteY0" fmla="*/ 25695 h 79484"/>
                <a:gd name="connsiteX1" fmla="*/ 57398 w 91009"/>
                <a:gd name="connsiteY1" fmla="*/ 2582 h 79484"/>
                <a:gd name="connsiteX2" fmla="*/ 89412 w 91009"/>
                <a:gd name="connsiteY2" fmla="*/ 53745 h 79484"/>
                <a:gd name="connsiteX3" fmla="*/ 33612 w 91009"/>
                <a:gd name="connsiteY3" fmla="*/ 76933 h 79484"/>
                <a:gd name="connsiteX4" fmla="*/ 1597 w 91009"/>
                <a:gd name="connsiteY4" fmla="*/ 25695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315"/>
                    <a:pt x="57847" y="84637"/>
                    <a:pt x="33612" y="76933"/>
                  </a:cubicBezTo>
                  <a:cubicBezTo>
                    <a:pt x="9377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7" name="Freeform: Shape 1876">
              <a:extLst>
                <a:ext uri="{FF2B5EF4-FFF2-40B4-BE49-F238E27FC236}">
                  <a16:creationId xmlns:a16="http://schemas.microsoft.com/office/drawing/2014/main" id="{13CE50B0-EC8A-4E61-A188-D0903592F5FC}"/>
                </a:ext>
              </a:extLst>
            </p:cNvPr>
            <p:cNvSpPr/>
            <p:nvPr/>
          </p:nvSpPr>
          <p:spPr>
            <a:xfrm>
              <a:off x="2222136" y="2838005"/>
              <a:ext cx="91014" cy="79449"/>
            </a:xfrm>
            <a:custGeom>
              <a:avLst/>
              <a:gdLst>
                <a:gd name="connsiteX0" fmla="*/ 1603 w 91014"/>
                <a:gd name="connsiteY0" fmla="*/ 25695 h 79449"/>
                <a:gd name="connsiteX1" fmla="*/ 57403 w 91014"/>
                <a:gd name="connsiteY1" fmla="*/ 2582 h 79449"/>
                <a:gd name="connsiteX2" fmla="*/ 89417 w 91014"/>
                <a:gd name="connsiteY2" fmla="*/ 53745 h 79449"/>
                <a:gd name="connsiteX3" fmla="*/ 33617 w 91014"/>
                <a:gd name="connsiteY3" fmla="*/ 76858 h 79449"/>
                <a:gd name="connsiteX4" fmla="*/ 1603 w 91014"/>
                <a:gd name="connsiteY4" fmla="*/ 25695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14" h="79449">
                  <a:moveTo>
                    <a:pt x="1603" y="25695"/>
                  </a:moveTo>
                  <a:cubicBezTo>
                    <a:pt x="8185" y="5200"/>
                    <a:pt x="33168" y="-5197"/>
                    <a:pt x="57403" y="2582"/>
                  </a:cubicBezTo>
                  <a:cubicBezTo>
                    <a:pt x="81638" y="10362"/>
                    <a:pt x="95999" y="33250"/>
                    <a:pt x="89417" y="53745"/>
                  </a:cubicBezTo>
                  <a:cubicBezTo>
                    <a:pt x="82835" y="74315"/>
                    <a:pt x="57927" y="84638"/>
                    <a:pt x="33617" y="76858"/>
                  </a:cubicBezTo>
                  <a:cubicBezTo>
                    <a:pt x="9307" y="69079"/>
                    <a:pt x="-4980" y="46191"/>
                    <a:pt x="1603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8" name="Freeform: Shape 1877">
              <a:extLst>
                <a:ext uri="{FF2B5EF4-FFF2-40B4-BE49-F238E27FC236}">
                  <a16:creationId xmlns:a16="http://schemas.microsoft.com/office/drawing/2014/main" id="{7269DF81-EEF7-980A-31ED-2F7D35C28F0B}"/>
                </a:ext>
              </a:extLst>
            </p:cNvPr>
            <p:cNvSpPr/>
            <p:nvPr/>
          </p:nvSpPr>
          <p:spPr>
            <a:xfrm>
              <a:off x="2144050" y="2813097"/>
              <a:ext cx="91009" cy="79440"/>
            </a:xfrm>
            <a:custGeom>
              <a:avLst/>
              <a:gdLst>
                <a:gd name="connsiteX0" fmla="*/ 1597 w 91009"/>
                <a:gd name="connsiteY0" fmla="*/ 25695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21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287"/>
                    <a:pt x="95994" y="33250"/>
                    <a:pt x="89412" y="53745"/>
                  </a:cubicBezTo>
                  <a:cubicBezTo>
                    <a:pt x="82904" y="74240"/>
                    <a:pt x="57921" y="84637"/>
                    <a:pt x="33612" y="76858"/>
                  </a:cubicBezTo>
                  <a:cubicBezTo>
                    <a:pt x="9377" y="69079"/>
                    <a:pt x="-4985" y="46191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9" name="Freeform: Shape 1878">
              <a:extLst>
                <a:ext uri="{FF2B5EF4-FFF2-40B4-BE49-F238E27FC236}">
                  <a16:creationId xmlns:a16="http://schemas.microsoft.com/office/drawing/2014/main" id="{055E5D4C-66FB-4C87-5BED-B908017909DD}"/>
                </a:ext>
              </a:extLst>
            </p:cNvPr>
            <p:cNvSpPr/>
            <p:nvPr/>
          </p:nvSpPr>
          <p:spPr>
            <a:xfrm>
              <a:off x="2066035" y="2788114"/>
              <a:ext cx="91009" cy="79440"/>
            </a:xfrm>
            <a:custGeom>
              <a:avLst/>
              <a:gdLst>
                <a:gd name="connsiteX0" fmla="*/ 1597 w 91009"/>
                <a:gd name="connsiteY0" fmla="*/ 25695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21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904" y="74240"/>
                    <a:pt x="57847" y="84638"/>
                    <a:pt x="33612" y="76858"/>
                  </a:cubicBezTo>
                  <a:cubicBezTo>
                    <a:pt x="9377" y="69079"/>
                    <a:pt x="-4985" y="46191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0" name="Freeform: Shape 1879">
              <a:extLst>
                <a:ext uri="{FF2B5EF4-FFF2-40B4-BE49-F238E27FC236}">
                  <a16:creationId xmlns:a16="http://schemas.microsoft.com/office/drawing/2014/main" id="{A3846C6B-FCA4-B019-48AE-A3C7227FB3C2}"/>
                </a:ext>
              </a:extLst>
            </p:cNvPr>
            <p:cNvSpPr/>
            <p:nvPr/>
          </p:nvSpPr>
          <p:spPr>
            <a:xfrm>
              <a:off x="1987944" y="2763206"/>
              <a:ext cx="91009" cy="79515"/>
            </a:xfrm>
            <a:custGeom>
              <a:avLst/>
              <a:gdLst>
                <a:gd name="connsiteX0" fmla="*/ 1597 w 91009"/>
                <a:gd name="connsiteY0" fmla="*/ 25695 h 79515"/>
                <a:gd name="connsiteX1" fmla="*/ 57398 w 91009"/>
                <a:gd name="connsiteY1" fmla="*/ 2582 h 79515"/>
                <a:gd name="connsiteX2" fmla="*/ 89412 w 91009"/>
                <a:gd name="connsiteY2" fmla="*/ 53820 h 79515"/>
                <a:gd name="connsiteX3" fmla="*/ 33612 w 91009"/>
                <a:gd name="connsiteY3" fmla="*/ 76933 h 79515"/>
                <a:gd name="connsiteX4" fmla="*/ 1597 w 91009"/>
                <a:gd name="connsiteY4" fmla="*/ 25770 h 7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15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820"/>
                  </a:cubicBezTo>
                  <a:cubicBezTo>
                    <a:pt x="82904" y="74315"/>
                    <a:pt x="57921" y="84712"/>
                    <a:pt x="33612" y="76933"/>
                  </a:cubicBezTo>
                  <a:cubicBezTo>
                    <a:pt x="9377" y="69154"/>
                    <a:pt x="-4985" y="46265"/>
                    <a:pt x="1597" y="2577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1" name="Freeform: Shape 1880">
              <a:extLst>
                <a:ext uri="{FF2B5EF4-FFF2-40B4-BE49-F238E27FC236}">
                  <a16:creationId xmlns:a16="http://schemas.microsoft.com/office/drawing/2014/main" id="{9B881364-58DF-9787-29A7-EBA59DEDFAB9}"/>
                </a:ext>
              </a:extLst>
            </p:cNvPr>
            <p:cNvSpPr/>
            <p:nvPr/>
          </p:nvSpPr>
          <p:spPr>
            <a:xfrm>
              <a:off x="1909928" y="2738223"/>
              <a:ext cx="91009" cy="79449"/>
            </a:xfrm>
            <a:custGeom>
              <a:avLst/>
              <a:gdLst>
                <a:gd name="connsiteX0" fmla="*/ 1597 w 91009"/>
                <a:gd name="connsiteY0" fmla="*/ 25695 h 79449"/>
                <a:gd name="connsiteX1" fmla="*/ 57398 w 91009"/>
                <a:gd name="connsiteY1" fmla="*/ 2582 h 79449"/>
                <a:gd name="connsiteX2" fmla="*/ 89412 w 91009"/>
                <a:gd name="connsiteY2" fmla="*/ 53745 h 79449"/>
                <a:gd name="connsiteX3" fmla="*/ 33612 w 91009"/>
                <a:gd name="connsiteY3" fmla="*/ 76858 h 79449"/>
                <a:gd name="connsiteX4" fmla="*/ 1597 w 91009"/>
                <a:gd name="connsiteY4" fmla="*/ 25621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695"/>
                  </a:moveTo>
                  <a:cubicBezTo>
                    <a:pt x="8180" y="5200"/>
                    <a:pt x="33088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315"/>
                    <a:pt x="57847" y="84638"/>
                    <a:pt x="33612" y="76858"/>
                  </a:cubicBezTo>
                  <a:cubicBezTo>
                    <a:pt x="9377" y="69079"/>
                    <a:pt x="-4985" y="46190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2" name="Freeform: Shape 1881">
              <a:extLst>
                <a:ext uri="{FF2B5EF4-FFF2-40B4-BE49-F238E27FC236}">
                  <a16:creationId xmlns:a16="http://schemas.microsoft.com/office/drawing/2014/main" id="{F8F17E6D-02A6-DE0A-F60C-AC6F70D1228A}"/>
                </a:ext>
              </a:extLst>
            </p:cNvPr>
            <p:cNvSpPr/>
            <p:nvPr/>
          </p:nvSpPr>
          <p:spPr>
            <a:xfrm>
              <a:off x="1831837" y="2713315"/>
              <a:ext cx="91009" cy="79559"/>
            </a:xfrm>
            <a:custGeom>
              <a:avLst/>
              <a:gdLst>
                <a:gd name="connsiteX0" fmla="*/ 1597 w 91009"/>
                <a:gd name="connsiteY0" fmla="*/ 25695 h 79559"/>
                <a:gd name="connsiteX1" fmla="*/ 57398 w 91009"/>
                <a:gd name="connsiteY1" fmla="*/ 2582 h 79559"/>
                <a:gd name="connsiteX2" fmla="*/ 89412 w 91009"/>
                <a:gd name="connsiteY2" fmla="*/ 53820 h 79559"/>
                <a:gd name="connsiteX3" fmla="*/ 33612 w 91009"/>
                <a:gd name="connsiteY3" fmla="*/ 77008 h 79559"/>
                <a:gd name="connsiteX4" fmla="*/ 1597 w 91009"/>
                <a:gd name="connsiteY4" fmla="*/ 25770 h 7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59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820"/>
                  </a:cubicBezTo>
                  <a:cubicBezTo>
                    <a:pt x="82830" y="74390"/>
                    <a:pt x="57847" y="84712"/>
                    <a:pt x="33612" y="77008"/>
                  </a:cubicBezTo>
                  <a:cubicBezTo>
                    <a:pt x="9377" y="69229"/>
                    <a:pt x="-4985" y="46340"/>
                    <a:pt x="1597" y="2577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3" name="Freeform: Shape 1882">
              <a:extLst>
                <a:ext uri="{FF2B5EF4-FFF2-40B4-BE49-F238E27FC236}">
                  <a16:creationId xmlns:a16="http://schemas.microsoft.com/office/drawing/2014/main" id="{D18D850A-1D72-86F7-28F0-AB29496D678B}"/>
                </a:ext>
              </a:extLst>
            </p:cNvPr>
            <p:cNvSpPr/>
            <p:nvPr/>
          </p:nvSpPr>
          <p:spPr>
            <a:xfrm>
              <a:off x="1811492" y="2777044"/>
              <a:ext cx="91009" cy="79440"/>
            </a:xfrm>
            <a:custGeom>
              <a:avLst/>
              <a:gdLst>
                <a:gd name="connsiteX0" fmla="*/ 1597 w 91009"/>
                <a:gd name="connsiteY0" fmla="*/ 25696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21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597" y="25696"/>
                  </a:moveTo>
                  <a:cubicBezTo>
                    <a:pt x="8180" y="5200"/>
                    <a:pt x="33088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240"/>
                    <a:pt x="57847" y="84637"/>
                    <a:pt x="33612" y="76858"/>
                  </a:cubicBezTo>
                  <a:cubicBezTo>
                    <a:pt x="9377" y="69079"/>
                    <a:pt x="-4985" y="46191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4" name="Freeform: Shape 1883">
              <a:extLst>
                <a:ext uri="{FF2B5EF4-FFF2-40B4-BE49-F238E27FC236}">
                  <a16:creationId xmlns:a16="http://schemas.microsoft.com/office/drawing/2014/main" id="{3C57D400-EA50-57EB-51FC-D956A7398DF7}"/>
                </a:ext>
              </a:extLst>
            </p:cNvPr>
            <p:cNvSpPr/>
            <p:nvPr/>
          </p:nvSpPr>
          <p:spPr>
            <a:xfrm>
              <a:off x="1760169" y="2743166"/>
              <a:ext cx="77116" cy="63121"/>
            </a:xfrm>
            <a:custGeom>
              <a:avLst/>
              <a:gdLst>
                <a:gd name="connsiteX0" fmla="*/ 1159 w 77116"/>
                <a:gd name="connsiteY0" fmla="*/ 19630 h 63121"/>
                <a:gd name="connsiteX1" fmla="*/ 47908 w 77116"/>
                <a:gd name="connsiteY1" fmla="*/ 2351 h 63121"/>
                <a:gd name="connsiteX2" fmla="*/ 75958 w 77116"/>
                <a:gd name="connsiteY2" fmla="*/ 43491 h 63121"/>
                <a:gd name="connsiteX3" fmla="*/ 29208 w 77116"/>
                <a:gd name="connsiteY3" fmla="*/ 60770 h 63121"/>
                <a:gd name="connsiteX4" fmla="*/ 1159 w 77116"/>
                <a:gd name="connsiteY4" fmla="*/ 19630 h 6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16" h="63121">
                  <a:moveTo>
                    <a:pt x="1159" y="19630"/>
                  </a:moveTo>
                  <a:cubicBezTo>
                    <a:pt x="6320" y="3473"/>
                    <a:pt x="27264" y="-4231"/>
                    <a:pt x="47908" y="2351"/>
                  </a:cubicBezTo>
                  <a:cubicBezTo>
                    <a:pt x="68553" y="8934"/>
                    <a:pt x="81119" y="27409"/>
                    <a:pt x="75958" y="43491"/>
                  </a:cubicBezTo>
                  <a:cubicBezTo>
                    <a:pt x="70797" y="59648"/>
                    <a:pt x="49853" y="67352"/>
                    <a:pt x="29208" y="60770"/>
                  </a:cubicBezTo>
                  <a:cubicBezTo>
                    <a:pt x="8564" y="54188"/>
                    <a:pt x="-4002" y="35712"/>
                    <a:pt x="1159" y="1963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5" name="Freeform: Shape 1884">
              <a:extLst>
                <a:ext uri="{FF2B5EF4-FFF2-40B4-BE49-F238E27FC236}">
                  <a16:creationId xmlns:a16="http://schemas.microsoft.com/office/drawing/2014/main" id="{4A394002-8144-60B1-6B65-DC9126E1CA02}"/>
                </a:ext>
              </a:extLst>
            </p:cNvPr>
            <p:cNvSpPr/>
            <p:nvPr/>
          </p:nvSpPr>
          <p:spPr>
            <a:xfrm>
              <a:off x="1734132" y="2693358"/>
              <a:ext cx="76709" cy="58241"/>
            </a:xfrm>
            <a:custGeom>
              <a:avLst/>
              <a:gdLst>
                <a:gd name="connsiteX0" fmla="*/ 942 w 76709"/>
                <a:gd name="connsiteY0" fmla="*/ 17153 h 58241"/>
                <a:gd name="connsiteX1" fmla="*/ 46869 w 76709"/>
                <a:gd name="connsiteY1" fmla="*/ 2567 h 58241"/>
                <a:gd name="connsiteX2" fmla="*/ 75741 w 76709"/>
                <a:gd name="connsiteY2" fmla="*/ 41089 h 58241"/>
                <a:gd name="connsiteX3" fmla="*/ 29889 w 76709"/>
                <a:gd name="connsiteY3" fmla="*/ 55675 h 58241"/>
                <a:gd name="connsiteX4" fmla="*/ 942 w 76709"/>
                <a:gd name="connsiteY4" fmla="*/ 17153 h 5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09" h="58241">
                  <a:moveTo>
                    <a:pt x="942" y="17153"/>
                  </a:moveTo>
                  <a:cubicBezTo>
                    <a:pt x="5654" y="2492"/>
                    <a:pt x="26149" y="-4015"/>
                    <a:pt x="46869" y="2567"/>
                  </a:cubicBezTo>
                  <a:cubicBezTo>
                    <a:pt x="67513" y="9149"/>
                    <a:pt x="80454" y="26428"/>
                    <a:pt x="75741" y="41089"/>
                  </a:cubicBezTo>
                  <a:cubicBezTo>
                    <a:pt x="71029" y="55750"/>
                    <a:pt x="50534" y="62257"/>
                    <a:pt x="29889" y="55675"/>
                  </a:cubicBezTo>
                  <a:cubicBezTo>
                    <a:pt x="9244" y="49092"/>
                    <a:pt x="-3696" y="31814"/>
                    <a:pt x="942" y="17153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6" name="Freeform: Shape 1885">
              <a:extLst>
                <a:ext uri="{FF2B5EF4-FFF2-40B4-BE49-F238E27FC236}">
                  <a16:creationId xmlns:a16="http://schemas.microsoft.com/office/drawing/2014/main" id="{1D967C93-9D6E-21CB-369A-936E1E7F8B60}"/>
                </a:ext>
              </a:extLst>
            </p:cNvPr>
            <p:cNvSpPr/>
            <p:nvPr/>
          </p:nvSpPr>
          <p:spPr>
            <a:xfrm>
              <a:off x="1775779" y="2692815"/>
              <a:ext cx="77319" cy="65612"/>
            </a:xfrm>
            <a:custGeom>
              <a:avLst/>
              <a:gdLst>
                <a:gd name="connsiteX0" fmla="*/ 1257 w 77319"/>
                <a:gd name="connsiteY0" fmla="*/ 20838 h 65612"/>
                <a:gd name="connsiteX1" fmla="*/ 48456 w 77319"/>
                <a:gd name="connsiteY1" fmla="*/ 2288 h 65612"/>
                <a:gd name="connsiteX2" fmla="*/ 76057 w 77319"/>
                <a:gd name="connsiteY2" fmla="*/ 44774 h 65612"/>
                <a:gd name="connsiteX3" fmla="*/ 28933 w 77319"/>
                <a:gd name="connsiteY3" fmla="*/ 63324 h 65612"/>
                <a:gd name="connsiteX4" fmla="*/ 1257 w 77319"/>
                <a:gd name="connsiteY4" fmla="*/ 20838 h 6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19" h="65612">
                  <a:moveTo>
                    <a:pt x="1257" y="20838"/>
                  </a:moveTo>
                  <a:cubicBezTo>
                    <a:pt x="6643" y="4008"/>
                    <a:pt x="27736" y="-4369"/>
                    <a:pt x="48456" y="2288"/>
                  </a:cubicBezTo>
                  <a:cubicBezTo>
                    <a:pt x="69100" y="8870"/>
                    <a:pt x="81442" y="27869"/>
                    <a:pt x="76057" y="44774"/>
                  </a:cubicBezTo>
                  <a:cubicBezTo>
                    <a:pt x="70671" y="61604"/>
                    <a:pt x="49578" y="69981"/>
                    <a:pt x="28933" y="63324"/>
                  </a:cubicBezTo>
                  <a:cubicBezTo>
                    <a:pt x="8288" y="56742"/>
                    <a:pt x="-4128" y="37743"/>
                    <a:pt x="1257" y="20838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7" name="Freeform: Shape 1886">
              <a:extLst>
                <a:ext uri="{FF2B5EF4-FFF2-40B4-BE49-F238E27FC236}">
                  <a16:creationId xmlns:a16="http://schemas.microsoft.com/office/drawing/2014/main" id="{72ACE20E-82F0-595B-ACED-FC2152437231}"/>
                </a:ext>
              </a:extLst>
            </p:cNvPr>
            <p:cNvSpPr/>
            <p:nvPr/>
          </p:nvSpPr>
          <p:spPr>
            <a:xfrm>
              <a:off x="1808782" y="2661611"/>
              <a:ext cx="76780" cy="58274"/>
            </a:xfrm>
            <a:custGeom>
              <a:avLst/>
              <a:gdLst>
                <a:gd name="connsiteX0" fmla="*/ 942 w 76780"/>
                <a:gd name="connsiteY0" fmla="*/ 17185 h 58274"/>
                <a:gd name="connsiteX1" fmla="*/ 46869 w 76780"/>
                <a:gd name="connsiteY1" fmla="*/ 2599 h 58274"/>
                <a:gd name="connsiteX2" fmla="*/ 75816 w 76780"/>
                <a:gd name="connsiteY2" fmla="*/ 41121 h 58274"/>
                <a:gd name="connsiteX3" fmla="*/ 29889 w 76780"/>
                <a:gd name="connsiteY3" fmla="*/ 55707 h 58274"/>
                <a:gd name="connsiteX4" fmla="*/ 942 w 76780"/>
                <a:gd name="connsiteY4" fmla="*/ 17185 h 5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80" h="58274">
                  <a:moveTo>
                    <a:pt x="942" y="17185"/>
                  </a:moveTo>
                  <a:cubicBezTo>
                    <a:pt x="5654" y="2524"/>
                    <a:pt x="26149" y="-4058"/>
                    <a:pt x="46869" y="2599"/>
                  </a:cubicBezTo>
                  <a:cubicBezTo>
                    <a:pt x="67513" y="9182"/>
                    <a:pt x="80528" y="26460"/>
                    <a:pt x="75816" y="41121"/>
                  </a:cubicBezTo>
                  <a:cubicBezTo>
                    <a:pt x="71104" y="55782"/>
                    <a:pt x="50609" y="62289"/>
                    <a:pt x="29889" y="55707"/>
                  </a:cubicBezTo>
                  <a:cubicBezTo>
                    <a:pt x="9244" y="49125"/>
                    <a:pt x="-3696" y="31846"/>
                    <a:pt x="942" y="1718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:a16="http://schemas.microsoft.com/office/drawing/2014/main" id="{75A1BF2A-20FF-A0BF-3DC0-908195D6F38A}"/>
                </a:ext>
              </a:extLst>
            </p:cNvPr>
            <p:cNvSpPr/>
            <p:nvPr/>
          </p:nvSpPr>
          <p:spPr>
            <a:xfrm>
              <a:off x="1870696" y="2655894"/>
              <a:ext cx="80237" cy="63533"/>
            </a:xfrm>
            <a:custGeom>
              <a:avLst/>
              <a:gdLst>
                <a:gd name="connsiteX0" fmla="*/ 1111 w 80237"/>
                <a:gd name="connsiteY0" fmla="*/ 19313 h 63533"/>
                <a:gd name="connsiteX1" fmla="*/ 49432 w 80237"/>
                <a:gd name="connsiteY1" fmla="*/ 2557 h 63533"/>
                <a:gd name="connsiteX2" fmla="*/ 79127 w 80237"/>
                <a:gd name="connsiteY2" fmla="*/ 44221 h 63533"/>
                <a:gd name="connsiteX3" fmla="*/ 30806 w 80237"/>
                <a:gd name="connsiteY3" fmla="*/ 60976 h 63533"/>
                <a:gd name="connsiteX4" fmla="*/ 1111 w 80237"/>
                <a:gd name="connsiteY4" fmla="*/ 19313 h 6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37" h="63533">
                  <a:moveTo>
                    <a:pt x="1111" y="19313"/>
                  </a:moveTo>
                  <a:cubicBezTo>
                    <a:pt x="6272" y="3156"/>
                    <a:pt x="27964" y="-4324"/>
                    <a:pt x="49432" y="2557"/>
                  </a:cubicBezTo>
                  <a:cubicBezTo>
                    <a:pt x="70974" y="9439"/>
                    <a:pt x="84288" y="28139"/>
                    <a:pt x="79127" y="44221"/>
                  </a:cubicBezTo>
                  <a:cubicBezTo>
                    <a:pt x="73966" y="60377"/>
                    <a:pt x="52349" y="67857"/>
                    <a:pt x="30806" y="60976"/>
                  </a:cubicBezTo>
                  <a:cubicBezTo>
                    <a:pt x="9264" y="54094"/>
                    <a:pt x="-4050" y="35469"/>
                    <a:pt x="1111" y="19313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9" name="Freeform: Shape 1888">
              <a:extLst>
                <a:ext uri="{FF2B5EF4-FFF2-40B4-BE49-F238E27FC236}">
                  <a16:creationId xmlns:a16="http://schemas.microsoft.com/office/drawing/2014/main" id="{79E6036E-7073-169F-4147-33C23A3E150A}"/>
                </a:ext>
              </a:extLst>
            </p:cNvPr>
            <p:cNvSpPr/>
            <p:nvPr/>
          </p:nvSpPr>
          <p:spPr>
            <a:xfrm>
              <a:off x="1889583" y="2801952"/>
              <a:ext cx="91009" cy="79550"/>
            </a:xfrm>
            <a:custGeom>
              <a:avLst/>
              <a:gdLst>
                <a:gd name="connsiteX0" fmla="*/ 1597 w 91009"/>
                <a:gd name="connsiteY0" fmla="*/ 25696 h 79550"/>
                <a:gd name="connsiteX1" fmla="*/ 57398 w 91009"/>
                <a:gd name="connsiteY1" fmla="*/ 2582 h 79550"/>
                <a:gd name="connsiteX2" fmla="*/ 89412 w 91009"/>
                <a:gd name="connsiteY2" fmla="*/ 53820 h 79550"/>
                <a:gd name="connsiteX3" fmla="*/ 33612 w 91009"/>
                <a:gd name="connsiteY3" fmla="*/ 77008 h 79550"/>
                <a:gd name="connsiteX4" fmla="*/ 1597 w 91009"/>
                <a:gd name="connsiteY4" fmla="*/ 25770 h 7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50">
                  <a:moveTo>
                    <a:pt x="1597" y="25696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820"/>
                  </a:cubicBezTo>
                  <a:cubicBezTo>
                    <a:pt x="82830" y="74315"/>
                    <a:pt x="57847" y="84712"/>
                    <a:pt x="33612" y="77008"/>
                  </a:cubicBezTo>
                  <a:cubicBezTo>
                    <a:pt x="9377" y="69229"/>
                    <a:pt x="-4985" y="46340"/>
                    <a:pt x="1597" y="2577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0" name="Freeform: Shape 1889">
              <a:extLst>
                <a:ext uri="{FF2B5EF4-FFF2-40B4-BE49-F238E27FC236}">
                  <a16:creationId xmlns:a16="http://schemas.microsoft.com/office/drawing/2014/main" id="{AD14FFA1-AE63-89E5-E756-A210BF2E222D}"/>
                </a:ext>
              </a:extLst>
            </p:cNvPr>
            <p:cNvSpPr/>
            <p:nvPr/>
          </p:nvSpPr>
          <p:spPr>
            <a:xfrm>
              <a:off x="1967598" y="2826891"/>
              <a:ext cx="91009" cy="79453"/>
            </a:xfrm>
            <a:custGeom>
              <a:avLst/>
              <a:gdLst>
                <a:gd name="connsiteX0" fmla="*/ 1597 w 91009"/>
                <a:gd name="connsiteY0" fmla="*/ 25739 h 79453"/>
                <a:gd name="connsiteX1" fmla="*/ 57398 w 91009"/>
                <a:gd name="connsiteY1" fmla="*/ 2551 h 79453"/>
                <a:gd name="connsiteX2" fmla="*/ 89412 w 91009"/>
                <a:gd name="connsiteY2" fmla="*/ 53714 h 79453"/>
                <a:gd name="connsiteX3" fmla="*/ 33612 w 91009"/>
                <a:gd name="connsiteY3" fmla="*/ 76902 h 79453"/>
                <a:gd name="connsiteX4" fmla="*/ 1597 w 91009"/>
                <a:gd name="connsiteY4" fmla="*/ 25739 h 79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53">
                  <a:moveTo>
                    <a:pt x="1597" y="25739"/>
                  </a:moveTo>
                  <a:cubicBezTo>
                    <a:pt x="8180" y="5169"/>
                    <a:pt x="33163" y="-5153"/>
                    <a:pt x="57398" y="2551"/>
                  </a:cubicBezTo>
                  <a:cubicBezTo>
                    <a:pt x="81633" y="10330"/>
                    <a:pt x="95994" y="33219"/>
                    <a:pt x="89412" y="53714"/>
                  </a:cubicBezTo>
                  <a:cubicBezTo>
                    <a:pt x="82830" y="74284"/>
                    <a:pt x="57847" y="84606"/>
                    <a:pt x="33612" y="76902"/>
                  </a:cubicBezTo>
                  <a:cubicBezTo>
                    <a:pt x="9377" y="69123"/>
                    <a:pt x="-4985" y="46234"/>
                    <a:pt x="1597" y="2573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1" name="Freeform: Shape 1890">
              <a:extLst>
                <a:ext uri="{FF2B5EF4-FFF2-40B4-BE49-F238E27FC236}">
                  <a16:creationId xmlns:a16="http://schemas.microsoft.com/office/drawing/2014/main" id="{D9FC13BC-AD49-BB63-3A84-0424B611D284}"/>
                </a:ext>
              </a:extLst>
            </p:cNvPr>
            <p:cNvSpPr/>
            <p:nvPr/>
          </p:nvSpPr>
          <p:spPr>
            <a:xfrm>
              <a:off x="2008364" y="2699468"/>
              <a:ext cx="91009" cy="79449"/>
            </a:xfrm>
            <a:custGeom>
              <a:avLst/>
              <a:gdLst>
                <a:gd name="connsiteX0" fmla="*/ 1597 w 91009"/>
                <a:gd name="connsiteY0" fmla="*/ 25704 h 79449"/>
                <a:gd name="connsiteX1" fmla="*/ 57398 w 91009"/>
                <a:gd name="connsiteY1" fmla="*/ 2591 h 79449"/>
                <a:gd name="connsiteX2" fmla="*/ 89412 w 91009"/>
                <a:gd name="connsiteY2" fmla="*/ 53754 h 79449"/>
                <a:gd name="connsiteX3" fmla="*/ 33612 w 91009"/>
                <a:gd name="connsiteY3" fmla="*/ 76867 h 79449"/>
                <a:gd name="connsiteX4" fmla="*/ 1597 w 91009"/>
                <a:gd name="connsiteY4" fmla="*/ 25704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704"/>
                  </a:moveTo>
                  <a:cubicBezTo>
                    <a:pt x="8180" y="5134"/>
                    <a:pt x="33163" y="-5188"/>
                    <a:pt x="57398" y="2591"/>
                  </a:cubicBezTo>
                  <a:cubicBezTo>
                    <a:pt x="81633" y="10370"/>
                    <a:pt x="95994" y="33259"/>
                    <a:pt x="89412" y="53754"/>
                  </a:cubicBezTo>
                  <a:cubicBezTo>
                    <a:pt x="82830" y="74249"/>
                    <a:pt x="57847" y="84646"/>
                    <a:pt x="33612" y="76867"/>
                  </a:cubicBezTo>
                  <a:cubicBezTo>
                    <a:pt x="9377" y="69088"/>
                    <a:pt x="-4985" y="46199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2" name="Freeform: Shape 1891">
              <a:extLst>
                <a:ext uri="{FF2B5EF4-FFF2-40B4-BE49-F238E27FC236}">
                  <a16:creationId xmlns:a16="http://schemas.microsoft.com/office/drawing/2014/main" id="{DADA4D0C-61B8-6005-8C31-BE37A2FCAD6F}"/>
                </a:ext>
              </a:extLst>
            </p:cNvPr>
            <p:cNvSpPr/>
            <p:nvPr/>
          </p:nvSpPr>
          <p:spPr>
            <a:xfrm>
              <a:off x="1930273" y="2674560"/>
              <a:ext cx="91009" cy="79449"/>
            </a:xfrm>
            <a:custGeom>
              <a:avLst/>
              <a:gdLst>
                <a:gd name="connsiteX0" fmla="*/ 1597 w 91009"/>
                <a:gd name="connsiteY0" fmla="*/ 25704 h 79449"/>
                <a:gd name="connsiteX1" fmla="*/ 57398 w 91009"/>
                <a:gd name="connsiteY1" fmla="*/ 2591 h 79449"/>
                <a:gd name="connsiteX2" fmla="*/ 89412 w 91009"/>
                <a:gd name="connsiteY2" fmla="*/ 53754 h 79449"/>
                <a:gd name="connsiteX3" fmla="*/ 33612 w 91009"/>
                <a:gd name="connsiteY3" fmla="*/ 76867 h 79449"/>
                <a:gd name="connsiteX4" fmla="*/ 1597 w 91009"/>
                <a:gd name="connsiteY4" fmla="*/ 25630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704"/>
                  </a:moveTo>
                  <a:cubicBezTo>
                    <a:pt x="8180" y="5134"/>
                    <a:pt x="33163" y="-5188"/>
                    <a:pt x="57398" y="2591"/>
                  </a:cubicBezTo>
                  <a:cubicBezTo>
                    <a:pt x="81633" y="10370"/>
                    <a:pt x="95994" y="33259"/>
                    <a:pt x="89412" y="53754"/>
                  </a:cubicBezTo>
                  <a:cubicBezTo>
                    <a:pt x="82830" y="74249"/>
                    <a:pt x="57847" y="84646"/>
                    <a:pt x="33612" y="76867"/>
                  </a:cubicBezTo>
                  <a:cubicBezTo>
                    <a:pt x="9377" y="69088"/>
                    <a:pt x="-4985" y="46199"/>
                    <a:pt x="1597" y="2563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3" name="Freeform: Shape 1892">
              <a:extLst>
                <a:ext uri="{FF2B5EF4-FFF2-40B4-BE49-F238E27FC236}">
                  <a16:creationId xmlns:a16="http://schemas.microsoft.com/office/drawing/2014/main" id="{D4D7E737-84FF-9138-4E3C-24C290B8E4D6}"/>
                </a:ext>
              </a:extLst>
            </p:cNvPr>
            <p:cNvSpPr/>
            <p:nvPr/>
          </p:nvSpPr>
          <p:spPr>
            <a:xfrm>
              <a:off x="2086380" y="2724451"/>
              <a:ext cx="91009" cy="79524"/>
            </a:xfrm>
            <a:custGeom>
              <a:avLst/>
              <a:gdLst>
                <a:gd name="connsiteX0" fmla="*/ 1597 w 91009"/>
                <a:gd name="connsiteY0" fmla="*/ 25704 h 79524"/>
                <a:gd name="connsiteX1" fmla="*/ 57398 w 91009"/>
                <a:gd name="connsiteY1" fmla="*/ 2591 h 79524"/>
                <a:gd name="connsiteX2" fmla="*/ 89412 w 91009"/>
                <a:gd name="connsiteY2" fmla="*/ 53829 h 79524"/>
                <a:gd name="connsiteX3" fmla="*/ 33612 w 91009"/>
                <a:gd name="connsiteY3" fmla="*/ 76942 h 79524"/>
                <a:gd name="connsiteX4" fmla="*/ 1597 w 91009"/>
                <a:gd name="connsiteY4" fmla="*/ 25704 h 7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24">
                  <a:moveTo>
                    <a:pt x="1597" y="25704"/>
                  </a:moveTo>
                  <a:cubicBezTo>
                    <a:pt x="8105" y="5135"/>
                    <a:pt x="33163" y="-5188"/>
                    <a:pt x="57398" y="2591"/>
                  </a:cubicBezTo>
                  <a:cubicBezTo>
                    <a:pt x="81633" y="10370"/>
                    <a:pt x="95994" y="33259"/>
                    <a:pt x="89412" y="53829"/>
                  </a:cubicBezTo>
                  <a:cubicBezTo>
                    <a:pt x="82830" y="74324"/>
                    <a:pt x="57847" y="84721"/>
                    <a:pt x="33612" y="76942"/>
                  </a:cubicBezTo>
                  <a:cubicBezTo>
                    <a:pt x="9377" y="69163"/>
                    <a:pt x="-4985" y="46274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4" name="Freeform: Shape 1893">
              <a:extLst>
                <a:ext uri="{FF2B5EF4-FFF2-40B4-BE49-F238E27FC236}">
                  <a16:creationId xmlns:a16="http://schemas.microsoft.com/office/drawing/2014/main" id="{B6CA9CC3-87BB-8576-1B92-D89D5C02421C}"/>
                </a:ext>
              </a:extLst>
            </p:cNvPr>
            <p:cNvSpPr/>
            <p:nvPr/>
          </p:nvSpPr>
          <p:spPr>
            <a:xfrm>
              <a:off x="2164471" y="2749324"/>
              <a:ext cx="91009" cy="79484"/>
            </a:xfrm>
            <a:custGeom>
              <a:avLst/>
              <a:gdLst>
                <a:gd name="connsiteX0" fmla="*/ 1597 w 91009"/>
                <a:gd name="connsiteY0" fmla="*/ 25739 h 79484"/>
                <a:gd name="connsiteX1" fmla="*/ 57398 w 91009"/>
                <a:gd name="connsiteY1" fmla="*/ 2551 h 79484"/>
                <a:gd name="connsiteX2" fmla="*/ 89412 w 91009"/>
                <a:gd name="connsiteY2" fmla="*/ 53789 h 79484"/>
                <a:gd name="connsiteX3" fmla="*/ 33612 w 91009"/>
                <a:gd name="connsiteY3" fmla="*/ 76902 h 79484"/>
                <a:gd name="connsiteX4" fmla="*/ 1597 w 91009"/>
                <a:gd name="connsiteY4" fmla="*/ 25739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739"/>
                  </a:moveTo>
                  <a:cubicBezTo>
                    <a:pt x="8180" y="5169"/>
                    <a:pt x="33088" y="-5153"/>
                    <a:pt x="57398" y="2551"/>
                  </a:cubicBezTo>
                  <a:cubicBezTo>
                    <a:pt x="81633" y="10330"/>
                    <a:pt x="95994" y="33219"/>
                    <a:pt x="89412" y="53789"/>
                  </a:cubicBezTo>
                  <a:cubicBezTo>
                    <a:pt x="82830" y="74284"/>
                    <a:pt x="57922" y="84681"/>
                    <a:pt x="33612" y="76902"/>
                  </a:cubicBezTo>
                  <a:cubicBezTo>
                    <a:pt x="9377" y="69123"/>
                    <a:pt x="-4985" y="46234"/>
                    <a:pt x="1597" y="2573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5" name="Freeform: Shape 1894">
              <a:extLst>
                <a:ext uri="{FF2B5EF4-FFF2-40B4-BE49-F238E27FC236}">
                  <a16:creationId xmlns:a16="http://schemas.microsoft.com/office/drawing/2014/main" id="{3846AA4B-B415-B774-040E-548B051A57D5}"/>
                </a:ext>
              </a:extLst>
            </p:cNvPr>
            <p:cNvSpPr/>
            <p:nvPr/>
          </p:nvSpPr>
          <p:spPr>
            <a:xfrm>
              <a:off x="2242487" y="2774276"/>
              <a:ext cx="91009" cy="79440"/>
            </a:xfrm>
            <a:custGeom>
              <a:avLst/>
              <a:gdLst>
                <a:gd name="connsiteX0" fmla="*/ 1597 w 91009"/>
                <a:gd name="connsiteY0" fmla="*/ 25695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95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904" y="74240"/>
                    <a:pt x="57847" y="84637"/>
                    <a:pt x="33612" y="76858"/>
                  </a:cubicBezTo>
                  <a:cubicBezTo>
                    <a:pt x="9377" y="69079"/>
                    <a:pt x="-4985" y="46191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6" name="Freeform: Shape 1895">
              <a:extLst>
                <a:ext uri="{FF2B5EF4-FFF2-40B4-BE49-F238E27FC236}">
                  <a16:creationId xmlns:a16="http://schemas.microsoft.com/office/drawing/2014/main" id="{FEE68073-6FC7-3791-6A7F-9D97AE70FBA7}"/>
                </a:ext>
              </a:extLst>
            </p:cNvPr>
            <p:cNvSpPr/>
            <p:nvPr/>
          </p:nvSpPr>
          <p:spPr>
            <a:xfrm>
              <a:off x="2320577" y="2799259"/>
              <a:ext cx="91009" cy="79515"/>
            </a:xfrm>
            <a:custGeom>
              <a:avLst/>
              <a:gdLst>
                <a:gd name="connsiteX0" fmla="*/ 1597 w 91009"/>
                <a:gd name="connsiteY0" fmla="*/ 25696 h 79515"/>
                <a:gd name="connsiteX1" fmla="*/ 57398 w 91009"/>
                <a:gd name="connsiteY1" fmla="*/ 2582 h 79515"/>
                <a:gd name="connsiteX2" fmla="*/ 89412 w 91009"/>
                <a:gd name="connsiteY2" fmla="*/ 53820 h 79515"/>
                <a:gd name="connsiteX3" fmla="*/ 33612 w 91009"/>
                <a:gd name="connsiteY3" fmla="*/ 76933 h 79515"/>
                <a:gd name="connsiteX4" fmla="*/ 1597 w 91009"/>
                <a:gd name="connsiteY4" fmla="*/ 25696 h 7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15">
                  <a:moveTo>
                    <a:pt x="1597" y="25696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820"/>
                  </a:cubicBezTo>
                  <a:cubicBezTo>
                    <a:pt x="82830" y="74315"/>
                    <a:pt x="57847" y="84712"/>
                    <a:pt x="33612" y="76933"/>
                  </a:cubicBezTo>
                  <a:cubicBezTo>
                    <a:pt x="9377" y="69154"/>
                    <a:pt x="-4985" y="46265"/>
                    <a:pt x="1597" y="25696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7" name="Freeform: Shape 1896">
              <a:extLst>
                <a:ext uri="{FF2B5EF4-FFF2-40B4-BE49-F238E27FC236}">
                  <a16:creationId xmlns:a16="http://schemas.microsoft.com/office/drawing/2014/main" id="{3EA6D8BD-56EA-3408-D0B5-52ECEC9047C7}"/>
                </a:ext>
              </a:extLst>
            </p:cNvPr>
            <p:cNvSpPr/>
            <p:nvPr/>
          </p:nvSpPr>
          <p:spPr>
            <a:xfrm>
              <a:off x="2398518" y="2824167"/>
              <a:ext cx="91009" cy="79440"/>
            </a:xfrm>
            <a:custGeom>
              <a:avLst/>
              <a:gdLst>
                <a:gd name="connsiteX0" fmla="*/ 1672 w 91009"/>
                <a:gd name="connsiteY0" fmla="*/ 25695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21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672" y="25695"/>
                  </a:moveTo>
                  <a:cubicBezTo>
                    <a:pt x="8255" y="5200"/>
                    <a:pt x="33163" y="-5197"/>
                    <a:pt x="57398" y="2582"/>
                  </a:cubicBezTo>
                  <a:cubicBezTo>
                    <a:pt x="81633" y="10287"/>
                    <a:pt x="95994" y="33250"/>
                    <a:pt x="89412" y="53745"/>
                  </a:cubicBezTo>
                  <a:cubicBezTo>
                    <a:pt x="82904" y="74240"/>
                    <a:pt x="57921" y="84637"/>
                    <a:pt x="33612" y="76858"/>
                  </a:cubicBezTo>
                  <a:cubicBezTo>
                    <a:pt x="9377" y="69079"/>
                    <a:pt x="-4985" y="46191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8" name="Freeform: Shape 1897">
              <a:extLst>
                <a:ext uri="{FF2B5EF4-FFF2-40B4-BE49-F238E27FC236}">
                  <a16:creationId xmlns:a16="http://schemas.microsoft.com/office/drawing/2014/main" id="{DC4104C6-C564-919C-4624-C33634C9E8E6}"/>
                </a:ext>
              </a:extLst>
            </p:cNvPr>
            <p:cNvSpPr/>
            <p:nvPr/>
          </p:nvSpPr>
          <p:spPr>
            <a:xfrm>
              <a:off x="2476759" y="2849142"/>
              <a:ext cx="90978" cy="79449"/>
            </a:xfrm>
            <a:custGeom>
              <a:avLst/>
              <a:gdLst>
                <a:gd name="connsiteX0" fmla="*/ 1523 w 90978"/>
                <a:gd name="connsiteY0" fmla="*/ 25704 h 79449"/>
                <a:gd name="connsiteX1" fmla="*/ 57323 w 90978"/>
                <a:gd name="connsiteY1" fmla="*/ 2591 h 79449"/>
                <a:gd name="connsiteX2" fmla="*/ 89412 w 90978"/>
                <a:gd name="connsiteY2" fmla="*/ 53754 h 79449"/>
                <a:gd name="connsiteX3" fmla="*/ 33612 w 90978"/>
                <a:gd name="connsiteY3" fmla="*/ 76867 h 79449"/>
                <a:gd name="connsiteX4" fmla="*/ 1597 w 90978"/>
                <a:gd name="connsiteY4" fmla="*/ 25629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78" h="79449">
                  <a:moveTo>
                    <a:pt x="1523" y="25704"/>
                  </a:moveTo>
                  <a:cubicBezTo>
                    <a:pt x="8105" y="5135"/>
                    <a:pt x="33088" y="-5188"/>
                    <a:pt x="57323" y="2591"/>
                  </a:cubicBezTo>
                  <a:cubicBezTo>
                    <a:pt x="81558" y="10296"/>
                    <a:pt x="95920" y="33259"/>
                    <a:pt x="89412" y="53754"/>
                  </a:cubicBezTo>
                  <a:cubicBezTo>
                    <a:pt x="82830" y="74249"/>
                    <a:pt x="57847" y="84646"/>
                    <a:pt x="33612" y="76867"/>
                  </a:cubicBezTo>
                  <a:cubicBezTo>
                    <a:pt x="9377" y="69088"/>
                    <a:pt x="-4985" y="46199"/>
                    <a:pt x="1597" y="2562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9" name="Freeform: Shape 1898">
              <a:extLst>
                <a:ext uri="{FF2B5EF4-FFF2-40B4-BE49-F238E27FC236}">
                  <a16:creationId xmlns:a16="http://schemas.microsoft.com/office/drawing/2014/main" id="{78CFE61E-91E5-7193-0392-2CA56075B752}"/>
                </a:ext>
              </a:extLst>
            </p:cNvPr>
            <p:cNvSpPr/>
            <p:nvPr/>
          </p:nvSpPr>
          <p:spPr>
            <a:xfrm>
              <a:off x="2632790" y="2898998"/>
              <a:ext cx="91009" cy="79484"/>
            </a:xfrm>
            <a:custGeom>
              <a:avLst/>
              <a:gdLst>
                <a:gd name="connsiteX0" fmla="*/ 1597 w 91009"/>
                <a:gd name="connsiteY0" fmla="*/ 25739 h 79484"/>
                <a:gd name="connsiteX1" fmla="*/ 57398 w 91009"/>
                <a:gd name="connsiteY1" fmla="*/ 2551 h 79484"/>
                <a:gd name="connsiteX2" fmla="*/ 89412 w 91009"/>
                <a:gd name="connsiteY2" fmla="*/ 53789 h 79484"/>
                <a:gd name="connsiteX3" fmla="*/ 33612 w 91009"/>
                <a:gd name="connsiteY3" fmla="*/ 76902 h 79484"/>
                <a:gd name="connsiteX4" fmla="*/ 1597 w 91009"/>
                <a:gd name="connsiteY4" fmla="*/ 25739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739"/>
                  </a:moveTo>
                  <a:cubicBezTo>
                    <a:pt x="8180" y="5169"/>
                    <a:pt x="33163" y="-5153"/>
                    <a:pt x="57398" y="2551"/>
                  </a:cubicBezTo>
                  <a:cubicBezTo>
                    <a:pt x="81633" y="10330"/>
                    <a:pt x="95994" y="33219"/>
                    <a:pt x="89412" y="53789"/>
                  </a:cubicBezTo>
                  <a:cubicBezTo>
                    <a:pt x="82830" y="74284"/>
                    <a:pt x="57921" y="84681"/>
                    <a:pt x="33612" y="76902"/>
                  </a:cubicBezTo>
                  <a:cubicBezTo>
                    <a:pt x="9377" y="69123"/>
                    <a:pt x="-4985" y="46234"/>
                    <a:pt x="1597" y="2573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0" name="Freeform: Shape 1899">
              <a:extLst>
                <a:ext uri="{FF2B5EF4-FFF2-40B4-BE49-F238E27FC236}">
                  <a16:creationId xmlns:a16="http://schemas.microsoft.com/office/drawing/2014/main" id="{03590053-AB67-CEFE-C9C5-C81650942A7D}"/>
                </a:ext>
              </a:extLst>
            </p:cNvPr>
            <p:cNvSpPr/>
            <p:nvPr/>
          </p:nvSpPr>
          <p:spPr>
            <a:xfrm>
              <a:off x="2710881" y="2923941"/>
              <a:ext cx="91009" cy="79449"/>
            </a:xfrm>
            <a:custGeom>
              <a:avLst/>
              <a:gdLst>
                <a:gd name="connsiteX0" fmla="*/ 1597 w 91009"/>
                <a:gd name="connsiteY0" fmla="*/ 25704 h 79449"/>
                <a:gd name="connsiteX1" fmla="*/ 57398 w 91009"/>
                <a:gd name="connsiteY1" fmla="*/ 2591 h 79449"/>
                <a:gd name="connsiteX2" fmla="*/ 89412 w 91009"/>
                <a:gd name="connsiteY2" fmla="*/ 53754 h 79449"/>
                <a:gd name="connsiteX3" fmla="*/ 33612 w 91009"/>
                <a:gd name="connsiteY3" fmla="*/ 76867 h 79449"/>
                <a:gd name="connsiteX4" fmla="*/ 1597 w 91009"/>
                <a:gd name="connsiteY4" fmla="*/ 25704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704"/>
                  </a:moveTo>
                  <a:cubicBezTo>
                    <a:pt x="8180" y="5135"/>
                    <a:pt x="33088" y="-5188"/>
                    <a:pt x="57398" y="2591"/>
                  </a:cubicBezTo>
                  <a:cubicBezTo>
                    <a:pt x="81633" y="10296"/>
                    <a:pt x="95994" y="33259"/>
                    <a:pt x="89412" y="53754"/>
                  </a:cubicBezTo>
                  <a:cubicBezTo>
                    <a:pt x="82830" y="74249"/>
                    <a:pt x="57847" y="84646"/>
                    <a:pt x="33612" y="76867"/>
                  </a:cubicBezTo>
                  <a:cubicBezTo>
                    <a:pt x="9377" y="69088"/>
                    <a:pt x="-4985" y="46199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1" name="Freeform: Shape 1900">
              <a:extLst>
                <a:ext uri="{FF2B5EF4-FFF2-40B4-BE49-F238E27FC236}">
                  <a16:creationId xmlns:a16="http://schemas.microsoft.com/office/drawing/2014/main" id="{6B7A3181-688C-E2BB-2A9F-C225FD698844}"/>
                </a:ext>
              </a:extLst>
            </p:cNvPr>
            <p:cNvSpPr/>
            <p:nvPr/>
          </p:nvSpPr>
          <p:spPr>
            <a:xfrm>
              <a:off x="2788897" y="2948933"/>
              <a:ext cx="91009" cy="79475"/>
            </a:xfrm>
            <a:custGeom>
              <a:avLst/>
              <a:gdLst>
                <a:gd name="connsiteX0" fmla="*/ 1597 w 91009"/>
                <a:gd name="connsiteY0" fmla="*/ 25695 h 79475"/>
                <a:gd name="connsiteX1" fmla="*/ 57398 w 91009"/>
                <a:gd name="connsiteY1" fmla="*/ 2582 h 79475"/>
                <a:gd name="connsiteX2" fmla="*/ 89412 w 91009"/>
                <a:gd name="connsiteY2" fmla="*/ 53745 h 79475"/>
                <a:gd name="connsiteX3" fmla="*/ 33612 w 91009"/>
                <a:gd name="connsiteY3" fmla="*/ 76933 h 79475"/>
                <a:gd name="connsiteX4" fmla="*/ 1597 w 91009"/>
                <a:gd name="connsiteY4" fmla="*/ 25695 h 7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75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5" y="33250"/>
                    <a:pt x="89412" y="53745"/>
                  </a:cubicBezTo>
                  <a:cubicBezTo>
                    <a:pt x="82830" y="74240"/>
                    <a:pt x="57847" y="84638"/>
                    <a:pt x="33612" y="76933"/>
                  </a:cubicBezTo>
                  <a:cubicBezTo>
                    <a:pt x="9377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2" name="Freeform: Shape 1901">
              <a:extLst>
                <a:ext uri="{FF2B5EF4-FFF2-40B4-BE49-F238E27FC236}">
                  <a16:creationId xmlns:a16="http://schemas.microsoft.com/office/drawing/2014/main" id="{1771906F-8E2C-033F-5AA5-A94550DB756F}"/>
                </a:ext>
              </a:extLst>
            </p:cNvPr>
            <p:cNvSpPr/>
            <p:nvPr/>
          </p:nvSpPr>
          <p:spPr>
            <a:xfrm>
              <a:off x="2866944" y="2973832"/>
              <a:ext cx="91022" cy="79524"/>
            </a:xfrm>
            <a:custGeom>
              <a:avLst/>
              <a:gdLst>
                <a:gd name="connsiteX0" fmla="*/ 1566 w 91022"/>
                <a:gd name="connsiteY0" fmla="*/ 25704 h 79524"/>
                <a:gd name="connsiteX1" fmla="*/ 57367 w 91022"/>
                <a:gd name="connsiteY1" fmla="*/ 2591 h 79524"/>
                <a:gd name="connsiteX2" fmla="*/ 89456 w 91022"/>
                <a:gd name="connsiteY2" fmla="*/ 53829 h 79524"/>
                <a:gd name="connsiteX3" fmla="*/ 33655 w 91022"/>
                <a:gd name="connsiteY3" fmla="*/ 76942 h 79524"/>
                <a:gd name="connsiteX4" fmla="*/ 1566 w 91022"/>
                <a:gd name="connsiteY4" fmla="*/ 25704 h 7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2" h="79524">
                  <a:moveTo>
                    <a:pt x="1566" y="25704"/>
                  </a:moveTo>
                  <a:cubicBezTo>
                    <a:pt x="8149" y="5134"/>
                    <a:pt x="33132" y="-5188"/>
                    <a:pt x="57367" y="2591"/>
                  </a:cubicBezTo>
                  <a:cubicBezTo>
                    <a:pt x="81602" y="10370"/>
                    <a:pt x="95963" y="33259"/>
                    <a:pt x="89456" y="53829"/>
                  </a:cubicBezTo>
                  <a:cubicBezTo>
                    <a:pt x="82874" y="74324"/>
                    <a:pt x="57890" y="84721"/>
                    <a:pt x="33655" y="76942"/>
                  </a:cubicBezTo>
                  <a:cubicBezTo>
                    <a:pt x="9420" y="69163"/>
                    <a:pt x="-4941" y="46274"/>
                    <a:pt x="1566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3" name="Freeform: Shape 1902">
              <a:extLst>
                <a:ext uri="{FF2B5EF4-FFF2-40B4-BE49-F238E27FC236}">
                  <a16:creationId xmlns:a16="http://schemas.microsoft.com/office/drawing/2014/main" id="{166AB6B0-715E-5771-A4B6-A809504ED78D}"/>
                </a:ext>
              </a:extLst>
            </p:cNvPr>
            <p:cNvSpPr/>
            <p:nvPr/>
          </p:nvSpPr>
          <p:spPr>
            <a:xfrm>
              <a:off x="2945004" y="2998815"/>
              <a:ext cx="91009" cy="79449"/>
            </a:xfrm>
            <a:custGeom>
              <a:avLst/>
              <a:gdLst>
                <a:gd name="connsiteX0" fmla="*/ 1597 w 91009"/>
                <a:gd name="connsiteY0" fmla="*/ 25704 h 79449"/>
                <a:gd name="connsiteX1" fmla="*/ 57398 w 91009"/>
                <a:gd name="connsiteY1" fmla="*/ 2591 h 79449"/>
                <a:gd name="connsiteX2" fmla="*/ 89412 w 91009"/>
                <a:gd name="connsiteY2" fmla="*/ 53754 h 79449"/>
                <a:gd name="connsiteX3" fmla="*/ 33612 w 91009"/>
                <a:gd name="connsiteY3" fmla="*/ 76867 h 79449"/>
                <a:gd name="connsiteX4" fmla="*/ 1597 w 91009"/>
                <a:gd name="connsiteY4" fmla="*/ 25704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9">
                  <a:moveTo>
                    <a:pt x="1597" y="25704"/>
                  </a:moveTo>
                  <a:cubicBezTo>
                    <a:pt x="8180" y="5134"/>
                    <a:pt x="33163" y="-5188"/>
                    <a:pt x="57398" y="2591"/>
                  </a:cubicBezTo>
                  <a:cubicBezTo>
                    <a:pt x="81633" y="10370"/>
                    <a:pt x="95994" y="33259"/>
                    <a:pt x="89412" y="53754"/>
                  </a:cubicBezTo>
                  <a:cubicBezTo>
                    <a:pt x="82830" y="74249"/>
                    <a:pt x="57847" y="84646"/>
                    <a:pt x="33612" y="76867"/>
                  </a:cubicBezTo>
                  <a:cubicBezTo>
                    <a:pt x="9376" y="69088"/>
                    <a:pt x="-4985" y="46199"/>
                    <a:pt x="1597" y="25704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4" name="Freeform: Shape 1903">
              <a:extLst>
                <a:ext uri="{FF2B5EF4-FFF2-40B4-BE49-F238E27FC236}">
                  <a16:creationId xmlns:a16="http://schemas.microsoft.com/office/drawing/2014/main" id="{0B0E6673-836F-511F-587C-BFEA2535C11E}"/>
                </a:ext>
              </a:extLst>
            </p:cNvPr>
            <p:cNvSpPr/>
            <p:nvPr/>
          </p:nvSpPr>
          <p:spPr>
            <a:xfrm>
              <a:off x="2554700" y="2874050"/>
              <a:ext cx="91009" cy="79524"/>
            </a:xfrm>
            <a:custGeom>
              <a:avLst/>
              <a:gdLst>
                <a:gd name="connsiteX0" fmla="*/ 1597 w 91009"/>
                <a:gd name="connsiteY0" fmla="*/ 25704 h 79524"/>
                <a:gd name="connsiteX1" fmla="*/ 57398 w 91009"/>
                <a:gd name="connsiteY1" fmla="*/ 2591 h 79524"/>
                <a:gd name="connsiteX2" fmla="*/ 89412 w 91009"/>
                <a:gd name="connsiteY2" fmla="*/ 53829 h 79524"/>
                <a:gd name="connsiteX3" fmla="*/ 33612 w 91009"/>
                <a:gd name="connsiteY3" fmla="*/ 76942 h 79524"/>
                <a:gd name="connsiteX4" fmla="*/ 1597 w 91009"/>
                <a:gd name="connsiteY4" fmla="*/ 25779 h 7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24">
                  <a:moveTo>
                    <a:pt x="1597" y="25704"/>
                  </a:moveTo>
                  <a:cubicBezTo>
                    <a:pt x="8180" y="5135"/>
                    <a:pt x="33088" y="-5188"/>
                    <a:pt x="57398" y="2591"/>
                  </a:cubicBezTo>
                  <a:cubicBezTo>
                    <a:pt x="81633" y="10370"/>
                    <a:pt x="95994" y="33259"/>
                    <a:pt x="89412" y="53829"/>
                  </a:cubicBezTo>
                  <a:cubicBezTo>
                    <a:pt x="82830" y="74324"/>
                    <a:pt x="57921" y="84721"/>
                    <a:pt x="33612" y="76942"/>
                  </a:cubicBezTo>
                  <a:cubicBezTo>
                    <a:pt x="9377" y="69163"/>
                    <a:pt x="-4985" y="46274"/>
                    <a:pt x="1597" y="25779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5" name="Freeform: Shape 1904">
              <a:extLst>
                <a:ext uri="{FF2B5EF4-FFF2-40B4-BE49-F238E27FC236}">
                  <a16:creationId xmlns:a16="http://schemas.microsoft.com/office/drawing/2014/main" id="{34EED450-945F-071F-4FDC-7D77E32C918D}"/>
                </a:ext>
              </a:extLst>
            </p:cNvPr>
            <p:cNvSpPr/>
            <p:nvPr/>
          </p:nvSpPr>
          <p:spPr>
            <a:xfrm>
              <a:off x="2575120" y="2810330"/>
              <a:ext cx="91009" cy="79559"/>
            </a:xfrm>
            <a:custGeom>
              <a:avLst/>
              <a:gdLst>
                <a:gd name="connsiteX0" fmla="*/ 1597 w 91009"/>
                <a:gd name="connsiteY0" fmla="*/ 25695 h 79559"/>
                <a:gd name="connsiteX1" fmla="*/ 57398 w 91009"/>
                <a:gd name="connsiteY1" fmla="*/ 2582 h 79559"/>
                <a:gd name="connsiteX2" fmla="*/ 89412 w 91009"/>
                <a:gd name="connsiteY2" fmla="*/ 53820 h 79559"/>
                <a:gd name="connsiteX3" fmla="*/ 33612 w 91009"/>
                <a:gd name="connsiteY3" fmla="*/ 77008 h 79559"/>
                <a:gd name="connsiteX4" fmla="*/ 1597 w 91009"/>
                <a:gd name="connsiteY4" fmla="*/ 25770 h 7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59">
                  <a:moveTo>
                    <a:pt x="1597" y="25695"/>
                  </a:moveTo>
                  <a:cubicBezTo>
                    <a:pt x="8180" y="5200"/>
                    <a:pt x="33088" y="-5197"/>
                    <a:pt x="57398" y="2582"/>
                  </a:cubicBezTo>
                  <a:cubicBezTo>
                    <a:pt x="81633" y="10362"/>
                    <a:pt x="95994" y="33250"/>
                    <a:pt x="89412" y="53820"/>
                  </a:cubicBezTo>
                  <a:cubicBezTo>
                    <a:pt x="82830" y="74390"/>
                    <a:pt x="57847" y="84712"/>
                    <a:pt x="33612" y="77008"/>
                  </a:cubicBezTo>
                  <a:cubicBezTo>
                    <a:pt x="9377" y="69229"/>
                    <a:pt x="-4985" y="46340"/>
                    <a:pt x="1597" y="2577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6" name="Freeform: Shape 1905">
              <a:extLst>
                <a:ext uri="{FF2B5EF4-FFF2-40B4-BE49-F238E27FC236}">
                  <a16:creationId xmlns:a16="http://schemas.microsoft.com/office/drawing/2014/main" id="{2BC6E83E-F9AE-AF44-0974-D530008E0086}"/>
                </a:ext>
              </a:extLst>
            </p:cNvPr>
            <p:cNvSpPr/>
            <p:nvPr/>
          </p:nvSpPr>
          <p:spPr>
            <a:xfrm>
              <a:off x="2653136" y="2835313"/>
              <a:ext cx="91009" cy="79440"/>
            </a:xfrm>
            <a:custGeom>
              <a:avLst/>
              <a:gdLst>
                <a:gd name="connsiteX0" fmla="*/ 1597 w 91009"/>
                <a:gd name="connsiteY0" fmla="*/ 25695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21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287"/>
                    <a:pt x="95994" y="33250"/>
                    <a:pt x="89412" y="53745"/>
                  </a:cubicBezTo>
                  <a:cubicBezTo>
                    <a:pt x="82830" y="74240"/>
                    <a:pt x="57847" y="84638"/>
                    <a:pt x="33612" y="76858"/>
                  </a:cubicBezTo>
                  <a:cubicBezTo>
                    <a:pt x="9377" y="69079"/>
                    <a:pt x="-4985" y="46191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7" name="Freeform: Shape 1906">
              <a:extLst>
                <a:ext uri="{FF2B5EF4-FFF2-40B4-BE49-F238E27FC236}">
                  <a16:creationId xmlns:a16="http://schemas.microsoft.com/office/drawing/2014/main" id="{F4EB595E-CB7D-7836-CAFF-FE23FC874F2E}"/>
                </a:ext>
              </a:extLst>
            </p:cNvPr>
            <p:cNvSpPr/>
            <p:nvPr/>
          </p:nvSpPr>
          <p:spPr>
            <a:xfrm>
              <a:off x="2731227" y="2860221"/>
              <a:ext cx="91009" cy="79524"/>
            </a:xfrm>
            <a:custGeom>
              <a:avLst/>
              <a:gdLst>
                <a:gd name="connsiteX0" fmla="*/ 1597 w 91009"/>
                <a:gd name="connsiteY0" fmla="*/ 25695 h 79524"/>
                <a:gd name="connsiteX1" fmla="*/ 57398 w 91009"/>
                <a:gd name="connsiteY1" fmla="*/ 2582 h 79524"/>
                <a:gd name="connsiteX2" fmla="*/ 89412 w 91009"/>
                <a:gd name="connsiteY2" fmla="*/ 53820 h 79524"/>
                <a:gd name="connsiteX3" fmla="*/ 33612 w 91009"/>
                <a:gd name="connsiteY3" fmla="*/ 76933 h 79524"/>
                <a:gd name="connsiteX4" fmla="*/ 1597 w 91009"/>
                <a:gd name="connsiteY4" fmla="*/ 25695 h 7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524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820"/>
                  </a:cubicBezTo>
                  <a:cubicBezTo>
                    <a:pt x="82830" y="74390"/>
                    <a:pt x="57847" y="84712"/>
                    <a:pt x="33612" y="76933"/>
                  </a:cubicBezTo>
                  <a:cubicBezTo>
                    <a:pt x="9377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8" name="Freeform: Shape 1907">
              <a:extLst>
                <a:ext uri="{FF2B5EF4-FFF2-40B4-BE49-F238E27FC236}">
                  <a16:creationId xmlns:a16="http://schemas.microsoft.com/office/drawing/2014/main" id="{9A8A19F4-B8AC-EA01-03CB-C0D8305DEF7C}"/>
                </a:ext>
              </a:extLst>
            </p:cNvPr>
            <p:cNvSpPr/>
            <p:nvPr/>
          </p:nvSpPr>
          <p:spPr>
            <a:xfrm>
              <a:off x="2809242" y="2885204"/>
              <a:ext cx="91009" cy="79484"/>
            </a:xfrm>
            <a:custGeom>
              <a:avLst/>
              <a:gdLst>
                <a:gd name="connsiteX0" fmla="*/ 1597 w 91009"/>
                <a:gd name="connsiteY0" fmla="*/ 25695 h 79484"/>
                <a:gd name="connsiteX1" fmla="*/ 57398 w 91009"/>
                <a:gd name="connsiteY1" fmla="*/ 2582 h 79484"/>
                <a:gd name="connsiteX2" fmla="*/ 89412 w 91009"/>
                <a:gd name="connsiteY2" fmla="*/ 53745 h 79484"/>
                <a:gd name="connsiteX3" fmla="*/ 33612 w 91009"/>
                <a:gd name="connsiteY3" fmla="*/ 76933 h 79484"/>
                <a:gd name="connsiteX4" fmla="*/ 1597 w 91009"/>
                <a:gd name="connsiteY4" fmla="*/ 25695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1"/>
                    <a:pt x="95994" y="33250"/>
                    <a:pt x="89412" y="53745"/>
                  </a:cubicBezTo>
                  <a:cubicBezTo>
                    <a:pt x="82830" y="74315"/>
                    <a:pt x="57847" y="84637"/>
                    <a:pt x="33612" y="76933"/>
                  </a:cubicBezTo>
                  <a:cubicBezTo>
                    <a:pt x="9377" y="69154"/>
                    <a:pt x="-4985" y="46265"/>
                    <a:pt x="1597" y="25695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9" name="Freeform: Shape 1908">
              <a:extLst>
                <a:ext uri="{FF2B5EF4-FFF2-40B4-BE49-F238E27FC236}">
                  <a16:creationId xmlns:a16="http://schemas.microsoft.com/office/drawing/2014/main" id="{90EBA31D-0911-7CD6-72B4-E5EEFB8D0639}"/>
                </a:ext>
              </a:extLst>
            </p:cNvPr>
            <p:cNvSpPr/>
            <p:nvPr/>
          </p:nvSpPr>
          <p:spPr>
            <a:xfrm>
              <a:off x="2887333" y="2910112"/>
              <a:ext cx="91009" cy="79440"/>
            </a:xfrm>
            <a:custGeom>
              <a:avLst/>
              <a:gdLst>
                <a:gd name="connsiteX0" fmla="*/ 1597 w 91009"/>
                <a:gd name="connsiteY0" fmla="*/ 25695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21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240"/>
                    <a:pt x="57847" y="84638"/>
                    <a:pt x="33612" y="76858"/>
                  </a:cubicBezTo>
                  <a:cubicBezTo>
                    <a:pt x="9377" y="69079"/>
                    <a:pt x="-4985" y="46191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0" name="Freeform: Shape 1909">
              <a:extLst>
                <a:ext uri="{FF2B5EF4-FFF2-40B4-BE49-F238E27FC236}">
                  <a16:creationId xmlns:a16="http://schemas.microsoft.com/office/drawing/2014/main" id="{4702A7AB-437E-6B27-3126-E77307E430CC}"/>
                </a:ext>
              </a:extLst>
            </p:cNvPr>
            <p:cNvSpPr/>
            <p:nvPr/>
          </p:nvSpPr>
          <p:spPr>
            <a:xfrm>
              <a:off x="2497029" y="2785421"/>
              <a:ext cx="91009" cy="79440"/>
            </a:xfrm>
            <a:custGeom>
              <a:avLst/>
              <a:gdLst>
                <a:gd name="connsiteX0" fmla="*/ 1597 w 91009"/>
                <a:gd name="connsiteY0" fmla="*/ 25695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21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240"/>
                    <a:pt x="57847" y="84638"/>
                    <a:pt x="33612" y="76858"/>
                  </a:cubicBezTo>
                  <a:cubicBezTo>
                    <a:pt x="9377" y="69154"/>
                    <a:pt x="-4985" y="46191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1" name="Freeform: Shape 1910">
              <a:extLst>
                <a:ext uri="{FF2B5EF4-FFF2-40B4-BE49-F238E27FC236}">
                  <a16:creationId xmlns:a16="http://schemas.microsoft.com/office/drawing/2014/main" id="{34CC50C2-8F43-C03E-BC69-0051A3D77D77}"/>
                </a:ext>
              </a:extLst>
            </p:cNvPr>
            <p:cNvSpPr/>
            <p:nvPr/>
          </p:nvSpPr>
          <p:spPr>
            <a:xfrm>
              <a:off x="2419013" y="2760513"/>
              <a:ext cx="91009" cy="79440"/>
            </a:xfrm>
            <a:custGeom>
              <a:avLst/>
              <a:gdLst>
                <a:gd name="connsiteX0" fmla="*/ 1597 w 91009"/>
                <a:gd name="connsiteY0" fmla="*/ 25695 h 79440"/>
                <a:gd name="connsiteX1" fmla="*/ 57398 w 91009"/>
                <a:gd name="connsiteY1" fmla="*/ 2582 h 79440"/>
                <a:gd name="connsiteX2" fmla="*/ 89412 w 91009"/>
                <a:gd name="connsiteY2" fmla="*/ 53745 h 79440"/>
                <a:gd name="connsiteX3" fmla="*/ 33612 w 91009"/>
                <a:gd name="connsiteY3" fmla="*/ 76858 h 79440"/>
                <a:gd name="connsiteX4" fmla="*/ 1597 w 91009"/>
                <a:gd name="connsiteY4" fmla="*/ 25621 h 7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40">
                  <a:moveTo>
                    <a:pt x="1597" y="25695"/>
                  </a:moveTo>
                  <a:cubicBezTo>
                    <a:pt x="8180" y="5200"/>
                    <a:pt x="33163" y="-5197"/>
                    <a:pt x="57398" y="2582"/>
                  </a:cubicBezTo>
                  <a:cubicBezTo>
                    <a:pt x="81633" y="10362"/>
                    <a:pt x="95994" y="33250"/>
                    <a:pt x="89412" y="53745"/>
                  </a:cubicBezTo>
                  <a:cubicBezTo>
                    <a:pt x="82830" y="74240"/>
                    <a:pt x="57921" y="84638"/>
                    <a:pt x="33612" y="76858"/>
                  </a:cubicBezTo>
                  <a:cubicBezTo>
                    <a:pt x="9377" y="69079"/>
                    <a:pt x="-4985" y="46191"/>
                    <a:pt x="1597" y="25621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2" name="Freeform: Shape 1911">
              <a:extLst>
                <a:ext uri="{FF2B5EF4-FFF2-40B4-BE49-F238E27FC236}">
                  <a16:creationId xmlns:a16="http://schemas.microsoft.com/office/drawing/2014/main" id="{10D54976-B657-A22A-145A-5B305CF0343D}"/>
                </a:ext>
              </a:extLst>
            </p:cNvPr>
            <p:cNvSpPr/>
            <p:nvPr/>
          </p:nvSpPr>
          <p:spPr>
            <a:xfrm>
              <a:off x="2340923" y="2735495"/>
              <a:ext cx="91009" cy="79484"/>
            </a:xfrm>
            <a:custGeom>
              <a:avLst/>
              <a:gdLst>
                <a:gd name="connsiteX0" fmla="*/ 1597 w 91009"/>
                <a:gd name="connsiteY0" fmla="*/ 25730 h 79484"/>
                <a:gd name="connsiteX1" fmla="*/ 57398 w 91009"/>
                <a:gd name="connsiteY1" fmla="*/ 2542 h 79484"/>
                <a:gd name="connsiteX2" fmla="*/ 89412 w 91009"/>
                <a:gd name="connsiteY2" fmla="*/ 53780 h 79484"/>
                <a:gd name="connsiteX3" fmla="*/ 33612 w 91009"/>
                <a:gd name="connsiteY3" fmla="*/ 76893 h 79484"/>
                <a:gd name="connsiteX4" fmla="*/ 1597 w 91009"/>
                <a:gd name="connsiteY4" fmla="*/ 25730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9" h="79484">
                  <a:moveTo>
                    <a:pt x="1597" y="25730"/>
                  </a:moveTo>
                  <a:cubicBezTo>
                    <a:pt x="8180" y="5235"/>
                    <a:pt x="33088" y="-5162"/>
                    <a:pt x="57398" y="2542"/>
                  </a:cubicBezTo>
                  <a:cubicBezTo>
                    <a:pt x="81633" y="10322"/>
                    <a:pt x="95994" y="33210"/>
                    <a:pt x="89412" y="53780"/>
                  </a:cubicBezTo>
                  <a:cubicBezTo>
                    <a:pt x="82830" y="74350"/>
                    <a:pt x="57847" y="84672"/>
                    <a:pt x="33612" y="76893"/>
                  </a:cubicBezTo>
                  <a:cubicBezTo>
                    <a:pt x="9377" y="69114"/>
                    <a:pt x="-4985" y="46225"/>
                    <a:pt x="1597" y="25730"/>
                  </a:cubicBezTo>
                  <a:close/>
                </a:path>
              </a:pathLst>
            </a:custGeom>
            <a:solidFill>
              <a:srgbClr val="FFEE00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3" name="Freeform: Shape 1912">
              <a:extLst>
                <a:ext uri="{FF2B5EF4-FFF2-40B4-BE49-F238E27FC236}">
                  <a16:creationId xmlns:a16="http://schemas.microsoft.com/office/drawing/2014/main" id="{906651DF-724A-854D-88A5-30F3185C37CA}"/>
                </a:ext>
              </a:extLst>
            </p:cNvPr>
            <p:cNvSpPr/>
            <p:nvPr/>
          </p:nvSpPr>
          <p:spPr>
            <a:xfrm>
              <a:off x="1644483" y="2856388"/>
              <a:ext cx="1492289" cy="463703"/>
            </a:xfrm>
            <a:custGeom>
              <a:avLst/>
              <a:gdLst>
                <a:gd name="connsiteX0" fmla="*/ 1355 w 1492289"/>
                <a:gd name="connsiteY0" fmla="*/ 20927 h 463703"/>
                <a:gd name="connsiteX1" fmla="*/ 792060 w 1492289"/>
                <a:gd name="connsiteY1" fmla="*/ 137689 h 463703"/>
                <a:gd name="connsiteX2" fmla="*/ 1491436 w 1492289"/>
                <a:gd name="connsiteY2" fmla="*/ 315861 h 463703"/>
                <a:gd name="connsiteX3" fmla="*/ 727284 w 1492289"/>
                <a:gd name="connsiteY3" fmla="*/ 318031 h 463703"/>
                <a:gd name="connsiteX4" fmla="*/ 1355 w 1492289"/>
                <a:gd name="connsiteY4" fmla="*/ 20927 h 4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2289" h="463703">
                  <a:moveTo>
                    <a:pt x="1355" y="20927"/>
                  </a:moveTo>
                  <a:cubicBezTo>
                    <a:pt x="-26620" y="-27618"/>
                    <a:pt x="383431" y="7089"/>
                    <a:pt x="792060" y="137689"/>
                  </a:cubicBezTo>
                  <a:cubicBezTo>
                    <a:pt x="1200690" y="268289"/>
                    <a:pt x="1510734" y="269785"/>
                    <a:pt x="1491436" y="315861"/>
                  </a:cubicBezTo>
                  <a:cubicBezTo>
                    <a:pt x="1385744" y="568085"/>
                    <a:pt x="1135914" y="448556"/>
                    <a:pt x="727284" y="318031"/>
                  </a:cubicBezTo>
                  <a:cubicBezTo>
                    <a:pt x="318654" y="187431"/>
                    <a:pt x="31349" y="72987"/>
                    <a:pt x="1355" y="20927"/>
                  </a:cubicBezTo>
                  <a:close/>
                </a:path>
              </a:pathLst>
            </a:custGeom>
            <a:solidFill>
              <a:srgbClr val="FFFBF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4" name="Freeform: Shape 1913">
              <a:extLst>
                <a:ext uri="{FF2B5EF4-FFF2-40B4-BE49-F238E27FC236}">
                  <a16:creationId xmlns:a16="http://schemas.microsoft.com/office/drawing/2014/main" id="{C19FF08E-5625-7D0F-ECC7-CB6C30183BAE}"/>
                </a:ext>
              </a:extLst>
            </p:cNvPr>
            <p:cNvSpPr/>
            <p:nvPr/>
          </p:nvSpPr>
          <p:spPr>
            <a:xfrm>
              <a:off x="1644430" y="2862482"/>
              <a:ext cx="1492376" cy="440303"/>
            </a:xfrm>
            <a:custGeom>
              <a:avLst/>
              <a:gdLst>
                <a:gd name="connsiteX0" fmla="*/ 1408 w 1492376"/>
                <a:gd name="connsiteY0" fmla="*/ 14832 h 440303"/>
                <a:gd name="connsiteX1" fmla="*/ 775583 w 1492376"/>
                <a:gd name="connsiteY1" fmla="*/ 172210 h 440303"/>
                <a:gd name="connsiteX2" fmla="*/ 1491564 w 1492376"/>
                <a:gd name="connsiteY2" fmla="*/ 309767 h 440303"/>
                <a:gd name="connsiteX3" fmla="*/ 721503 w 1492376"/>
                <a:gd name="connsiteY3" fmla="*/ 263167 h 440303"/>
                <a:gd name="connsiteX4" fmla="*/ 1483 w 1492376"/>
                <a:gd name="connsiteY4" fmla="*/ 14832 h 44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2376" h="440303">
                  <a:moveTo>
                    <a:pt x="1408" y="14832"/>
                  </a:moveTo>
                  <a:cubicBezTo>
                    <a:pt x="-26567" y="-33713"/>
                    <a:pt x="366878" y="41610"/>
                    <a:pt x="775583" y="172210"/>
                  </a:cubicBezTo>
                  <a:cubicBezTo>
                    <a:pt x="1184213" y="302810"/>
                    <a:pt x="1510862" y="263690"/>
                    <a:pt x="1491564" y="309767"/>
                  </a:cubicBezTo>
                  <a:cubicBezTo>
                    <a:pt x="1385872" y="561991"/>
                    <a:pt x="1130133" y="393766"/>
                    <a:pt x="721503" y="263167"/>
                  </a:cubicBezTo>
                  <a:cubicBezTo>
                    <a:pt x="312873" y="132567"/>
                    <a:pt x="31477" y="66893"/>
                    <a:pt x="1483" y="14832"/>
                  </a:cubicBezTo>
                  <a:close/>
                </a:path>
              </a:pathLst>
            </a:custGeom>
            <a:gradFill>
              <a:gsLst>
                <a:gs pos="8000">
                  <a:srgbClr val="FFFBF7"/>
                </a:gs>
                <a:gs pos="26000">
                  <a:srgbClr val="F8F1BD"/>
                </a:gs>
                <a:gs pos="94000">
                  <a:srgbClr val="B8D054"/>
                </a:gs>
              </a:gsLst>
              <a:lin ang="16837310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5" name="Freeform: Shape 1914">
              <a:extLst>
                <a:ext uri="{FF2B5EF4-FFF2-40B4-BE49-F238E27FC236}">
                  <a16:creationId xmlns:a16="http://schemas.microsoft.com/office/drawing/2014/main" id="{197CE851-FF19-6B95-C075-6B5C396D5005}"/>
                </a:ext>
              </a:extLst>
            </p:cNvPr>
            <p:cNvSpPr/>
            <p:nvPr/>
          </p:nvSpPr>
          <p:spPr>
            <a:xfrm>
              <a:off x="1629713" y="2874829"/>
              <a:ext cx="1496667" cy="385189"/>
            </a:xfrm>
            <a:custGeom>
              <a:avLst/>
              <a:gdLst>
                <a:gd name="connsiteX0" fmla="*/ 3857 w 1496667"/>
                <a:gd name="connsiteY0" fmla="*/ 7347 h 385189"/>
                <a:gd name="connsiteX1" fmla="*/ 771749 w 1496667"/>
                <a:gd name="connsiteY1" fmla="*/ 206613 h 385189"/>
                <a:gd name="connsiteX2" fmla="*/ 1493938 w 1496667"/>
                <a:gd name="connsiteY2" fmla="*/ 302282 h 385189"/>
                <a:gd name="connsiteX3" fmla="*/ 729936 w 1496667"/>
                <a:gd name="connsiteY3" fmla="*/ 225463 h 385189"/>
                <a:gd name="connsiteX4" fmla="*/ 3857 w 1496667"/>
                <a:gd name="connsiteY4" fmla="*/ 7422 h 385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667" h="385189">
                  <a:moveTo>
                    <a:pt x="3857" y="7347"/>
                  </a:moveTo>
                  <a:cubicBezTo>
                    <a:pt x="-44089" y="-29230"/>
                    <a:pt x="363119" y="76013"/>
                    <a:pt x="771749" y="206613"/>
                  </a:cubicBezTo>
                  <a:cubicBezTo>
                    <a:pt x="1180379" y="337213"/>
                    <a:pt x="1531263" y="266228"/>
                    <a:pt x="1493938" y="302282"/>
                  </a:cubicBezTo>
                  <a:cubicBezTo>
                    <a:pt x="1322872" y="467589"/>
                    <a:pt x="1138565" y="355988"/>
                    <a:pt x="729936" y="225463"/>
                  </a:cubicBezTo>
                  <a:cubicBezTo>
                    <a:pt x="321306" y="94863"/>
                    <a:pt x="38489" y="33826"/>
                    <a:pt x="3857" y="7422"/>
                  </a:cubicBezTo>
                  <a:close/>
                </a:path>
              </a:pathLst>
            </a:custGeom>
            <a:solidFill>
              <a:srgbClr val="FFFBF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6" name="Freeform: Shape 1915">
              <a:extLst>
                <a:ext uri="{FF2B5EF4-FFF2-40B4-BE49-F238E27FC236}">
                  <a16:creationId xmlns:a16="http://schemas.microsoft.com/office/drawing/2014/main" id="{7CB4B54E-4698-D24C-0CCF-ADB1547E1858}"/>
                </a:ext>
              </a:extLst>
            </p:cNvPr>
            <p:cNvSpPr/>
            <p:nvPr/>
          </p:nvSpPr>
          <p:spPr>
            <a:xfrm>
              <a:off x="1750013" y="2520083"/>
              <a:ext cx="1398168" cy="636903"/>
            </a:xfrm>
            <a:custGeom>
              <a:avLst/>
              <a:gdLst>
                <a:gd name="connsiteX0" fmla="*/ 4882 w 1398168"/>
                <a:gd name="connsiteY0" fmla="*/ 4925 h 636903"/>
                <a:gd name="connsiteX1" fmla="*/ 716749 w 1398168"/>
                <a:gd name="connsiteY1" fmla="*/ 368301 h 636903"/>
                <a:gd name="connsiteX2" fmla="*/ 1389870 w 1398168"/>
                <a:gd name="connsiteY2" fmla="*/ 628678 h 636903"/>
                <a:gd name="connsiteX3" fmla="*/ 768585 w 1398168"/>
                <a:gd name="connsiteY3" fmla="*/ 183771 h 636903"/>
                <a:gd name="connsiteX4" fmla="*/ 4882 w 1398168"/>
                <a:gd name="connsiteY4" fmla="*/ 4850 h 63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8168" h="636903">
                  <a:moveTo>
                    <a:pt x="4882" y="4925"/>
                  </a:moveTo>
                  <a:cubicBezTo>
                    <a:pt x="-45982" y="28263"/>
                    <a:pt x="308119" y="237776"/>
                    <a:pt x="716749" y="368301"/>
                  </a:cubicBezTo>
                  <a:cubicBezTo>
                    <a:pt x="1125378" y="498901"/>
                    <a:pt x="1378874" y="677448"/>
                    <a:pt x="1389870" y="628678"/>
                  </a:cubicBezTo>
                  <a:cubicBezTo>
                    <a:pt x="1450008" y="361868"/>
                    <a:pt x="1177214" y="314371"/>
                    <a:pt x="768585" y="183771"/>
                  </a:cubicBezTo>
                  <a:cubicBezTo>
                    <a:pt x="359955" y="53171"/>
                    <a:pt x="59485" y="-20133"/>
                    <a:pt x="4882" y="4850"/>
                  </a:cubicBezTo>
                  <a:close/>
                </a:path>
              </a:pathLst>
            </a:custGeom>
            <a:solidFill>
              <a:srgbClr val="FFFBF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7" name="Freeform: Shape 1916">
              <a:extLst>
                <a:ext uri="{FF2B5EF4-FFF2-40B4-BE49-F238E27FC236}">
                  <a16:creationId xmlns:a16="http://schemas.microsoft.com/office/drawing/2014/main" id="{B693D9DF-81CB-994D-5969-777F736B3401}"/>
                </a:ext>
              </a:extLst>
            </p:cNvPr>
            <p:cNvSpPr/>
            <p:nvPr/>
          </p:nvSpPr>
          <p:spPr>
            <a:xfrm>
              <a:off x="1750131" y="2521490"/>
              <a:ext cx="1397314" cy="634245"/>
            </a:xfrm>
            <a:custGeom>
              <a:avLst/>
              <a:gdLst>
                <a:gd name="connsiteX0" fmla="*/ 4765 w 1397314"/>
                <a:gd name="connsiteY0" fmla="*/ 3518 h 634245"/>
                <a:gd name="connsiteX1" fmla="*/ 726729 w 1397314"/>
                <a:gd name="connsiteY1" fmla="*/ 324259 h 634245"/>
                <a:gd name="connsiteX2" fmla="*/ 1389752 w 1397314"/>
                <a:gd name="connsiteY2" fmla="*/ 627346 h 634245"/>
                <a:gd name="connsiteX3" fmla="*/ 735331 w 1397314"/>
                <a:gd name="connsiteY3" fmla="*/ 218791 h 634245"/>
                <a:gd name="connsiteX4" fmla="*/ 4765 w 1397314"/>
                <a:gd name="connsiteY4" fmla="*/ 3593 h 63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314" h="634245">
                  <a:moveTo>
                    <a:pt x="4765" y="3518"/>
                  </a:moveTo>
                  <a:cubicBezTo>
                    <a:pt x="-46099" y="26856"/>
                    <a:pt x="318025" y="193659"/>
                    <a:pt x="726729" y="324259"/>
                  </a:cubicBezTo>
                  <a:cubicBezTo>
                    <a:pt x="1135359" y="454859"/>
                    <a:pt x="1378757" y="676115"/>
                    <a:pt x="1389752" y="627346"/>
                  </a:cubicBezTo>
                  <a:cubicBezTo>
                    <a:pt x="1449891" y="360536"/>
                    <a:pt x="1143961" y="349316"/>
                    <a:pt x="735331" y="218791"/>
                  </a:cubicBezTo>
                  <a:cubicBezTo>
                    <a:pt x="326702" y="88191"/>
                    <a:pt x="59368" y="-21465"/>
                    <a:pt x="4765" y="3593"/>
                  </a:cubicBezTo>
                  <a:close/>
                </a:path>
              </a:pathLst>
            </a:custGeom>
            <a:gradFill>
              <a:gsLst>
                <a:gs pos="8000">
                  <a:srgbClr val="FFFBF7"/>
                </a:gs>
                <a:gs pos="26000">
                  <a:srgbClr val="F8F1BD"/>
                </a:gs>
                <a:gs pos="96000">
                  <a:srgbClr val="F0E74B"/>
                </a:gs>
              </a:gsLst>
              <a:lin ang="688909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8" name="Freeform: Shape 1917">
              <a:extLst>
                <a:ext uri="{FF2B5EF4-FFF2-40B4-BE49-F238E27FC236}">
                  <a16:creationId xmlns:a16="http://schemas.microsoft.com/office/drawing/2014/main" id="{E4D54BF6-91F6-C35A-AC58-29513CFA8F35}"/>
                </a:ext>
              </a:extLst>
            </p:cNvPr>
            <p:cNvSpPr/>
            <p:nvPr/>
          </p:nvSpPr>
          <p:spPr>
            <a:xfrm>
              <a:off x="1741487" y="2513925"/>
              <a:ext cx="1391477" cy="630356"/>
            </a:xfrm>
            <a:custGeom>
              <a:avLst/>
              <a:gdLst>
                <a:gd name="connsiteX0" fmla="*/ 6152 w 1391477"/>
                <a:gd name="connsiteY0" fmla="*/ 13 h 630356"/>
                <a:gd name="connsiteX1" fmla="*/ 747341 w 1391477"/>
                <a:gd name="connsiteY1" fmla="*/ 282980 h 630356"/>
                <a:gd name="connsiteX2" fmla="*/ 1391215 w 1391477"/>
                <a:gd name="connsiteY2" fmla="*/ 623841 h 630356"/>
                <a:gd name="connsiteX3" fmla="*/ 724228 w 1391477"/>
                <a:gd name="connsiteY3" fmla="*/ 243411 h 630356"/>
                <a:gd name="connsiteX4" fmla="*/ 6227 w 1391477"/>
                <a:gd name="connsiteY4" fmla="*/ 13 h 6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477" h="630356">
                  <a:moveTo>
                    <a:pt x="6152" y="13"/>
                  </a:moveTo>
                  <a:cubicBezTo>
                    <a:pt x="-54136" y="2033"/>
                    <a:pt x="338636" y="152380"/>
                    <a:pt x="747341" y="282980"/>
                  </a:cubicBezTo>
                  <a:cubicBezTo>
                    <a:pt x="1155970" y="413580"/>
                    <a:pt x="1400639" y="674854"/>
                    <a:pt x="1391215" y="623841"/>
                  </a:cubicBezTo>
                  <a:cubicBezTo>
                    <a:pt x="1347681" y="389943"/>
                    <a:pt x="1132857" y="373936"/>
                    <a:pt x="724228" y="243411"/>
                  </a:cubicBezTo>
                  <a:cubicBezTo>
                    <a:pt x="315598" y="112811"/>
                    <a:pt x="49686" y="-1408"/>
                    <a:pt x="6227" y="13"/>
                  </a:cubicBezTo>
                  <a:close/>
                </a:path>
              </a:pathLst>
            </a:custGeom>
            <a:solidFill>
              <a:srgbClr val="FFFBF7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9" name="Freeform: Shape 1918">
              <a:extLst>
                <a:ext uri="{FF2B5EF4-FFF2-40B4-BE49-F238E27FC236}">
                  <a16:creationId xmlns:a16="http://schemas.microsoft.com/office/drawing/2014/main" id="{7D8285C0-3F85-49E8-7409-8C1369313CD1}"/>
                </a:ext>
              </a:extLst>
            </p:cNvPr>
            <p:cNvSpPr/>
            <p:nvPr/>
          </p:nvSpPr>
          <p:spPr>
            <a:xfrm>
              <a:off x="2616968" y="3638211"/>
              <a:ext cx="809226" cy="712734"/>
            </a:xfrm>
            <a:custGeom>
              <a:avLst/>
              <a:gdLst>
                <a:gd name="connsiteX0" fmla="*/ 72847 w 809226"/>
                <a:gd name="connsiteY0" fmla="*/ 424900 h 712734"/>
                <a:gd name="connsiteX1" fmla="*/ 230300 w 809226"/>
                <a:gd name="connsiteY1" fmla="*/ 701434 h 712734"/>
                <a:gd name="connsiteX2" fmla="*/ 711485 w 809226"/>
                <a:gd name="connsiteY2" fmla="*/ 546673 h 712734"/>
                <a:gd name="connsiteX3" fmla="*/ 721508 w 809226"/>
                <a:gd name="connsiteY3" fmla="*/ 456241 h 712734"/>
                <a:gd name="connsiteX4" fmla="*/ 539072 w 809226"/>
                <a:gd name="connsiteY4" fmla="*/ 372465 h 712734"/>
                <a:gd name="connsiteX5" fmla="*/ 807976 w 809226"/>
                <a:gd name="connsiteY5" fmla="*/ 233413 h 712734"/>
                <a:gd name="connsiteX6" fmla="*/ 600183 w 809226"/>
                <a:gd name="connsiteY6" fmla="*/ 273805 h 712734"/>
                <a:gd name="connsiteX7" fmla="*/ 639827 w 809226"/>
                <a:gd name="connsiteY7" fmla="*/ 38560 h 712734"/>
                <a:gd name="connsiteX8" fmla="*/ 426873 w 809226"/>
                <a:gd name="connsiteY8" fmla="*/ 284726 h 712734"/>
                <a:gd name="connsiteX9" fmla="*/ 536678 w 809226"/>
                <a:gd name="connsiteY9" fmla="*/ 45517 h 712734"/>
                <a:gd name="connsiteX10" fmla="*/ 427396 w 809226"/>
                <a:gd name="connsiteY10" fmla="*/ 76184 h 712734"/>
                <a:gd name="connsiteX11" fmla="*/ 72847 w 809226"/>
                <a:gd name="connsiteY11" fmla="*/ 424900 h 71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9226" h="712734">
                  <a:moveTo>
                    <a:pt x="72847" y="424900"/>
                  </a:moveTo>
                  <a:cubicBezTo>
                    <a:pt x="-126718" y="528497"/>
                    <a:pt x="137025" y="767257"/>
                    <a:pt x="230300" y="701434"/>
                  </a:cubicBezTo>
                  <a:cubicBezTo>
                    <a:pt x="408771" y="575621"/>
                    <a:pt x="595321" y="547720"/>
                    <a:pt x="711485" y="546673"/>
                  </a:cubicBezTo>
                  <a:cubicBezTo>
                    <a:pt x="827648" y="545701"/>
                    <a:pt x="846872" y="400665"/>
                    <a:pt x="721508" y="456241"/>
                  </a:cubicBezTo>
                  <a:cubicBezTo>
                    <a:pt x="596069" y="511817"/>
                    <a:pt x="403461" y="472472"/>
                    <a:pt x="539072" y="372465"/>
                  </a:cubicBezTo>
                  <a:cubicBezTo>
                    <a:pt x="704379" y="321676"/>
                    <a:pt x="778804" y="296993"/>
                    <a:pt x="807976" y="233413"/>
                  </a:cubicBezTo>
                  <a:cubicBezTo>
                    <a:pt x="825330" y="195714"/>
                    <a:pt x="657255" y="296918"/>
                    <a:pt x="600183" y="273805"/>
                  </a:cubicBezTo>
                  <a:cubicBezTo>
                    <a:pt x="561138" y="257947"/>
                    <a:pt x="820468" y="-68628"/>
                    <a:pt x="639827" y="38560"/>
                  </a:cubicBezTo>
                  <a:cubicBezTo>
                    <a:pt x="627036" y="77905"/>
                    <a:pt x="508479" y="313149"/>
                    <a:pt x="426873" y="284726"/>
                  </a:cubicBezTo>
                  <a:cubicBezTo>
                    <a:pt x="345267" y="256302"/>
                    <a:pt x="496361" y="121962"/>
                    <a:pt x="536678" y="45517"/>
                  </a:cubicBezTo>
                  <a:cubicBezTo>
                    <a:pt x="577070" y="-31003"/>
                    <a:pt x="449687" y="-4449"/>
                    <a:pt x="427396" y="76184"/>
                  </a:cubicBezTo>
                  <a:cubicBezTo>
                    <a:pt x="390445" y="210001"/>
                    <a:pt x="272412" y="321302"/>
                    <a:pt x="72847" y="424900"/>
                  </a:cubicBezTo>
                  <a:close/>
                </a:path>
              </a:pathLst>
            </a:custGeom>
            <a:gradFill>
              <a:gsLst>
                <a:gs pos="2000">
                  <a:srgbClr val="E3E797"/>
                </a:gs>
                <a:gs pos="22000">
                  <a:srgbClr val="C6D75B"/>
                </a:gs>
                <a:gs pos="40000">
                  <a:srgbClr val="C3D55A"/>
                </a:gs>
                <a:gs pos="53000">
                  <a:srgbClr val="B9D056"/>
                </a:gs>
                <a:gs pos="65000">
                  <a:srgbClr val="AAC851"/>
                </a:gs>
                <a:gs pos="75000">
                  <a:srgbClr val="93BC49"/>
                </a:gs>
                <a:gs pos="85000">
                  <a:srgbClr val="77AC40"/>
                </a:gs>
                <a:gs pos="94000">
                  <a:srgbClr val="549A34"/>
                </a:gs>
                <a:gs pos="100000">
                  <a:srgbClr val="3C8D2C"/>
                </a:gs>
              </a:gsLst>
              <a:lin ang="1904413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0" name="Freeform: Shape 1919">
              <a:extLst>
                <a:ext uri="{FF2B5EF4-FFF2-40B4-BE49-F238E27FC236}">
                  <a16:creationId xmlns:a16="http://schemas.microsoft.com/office/drawing/2014/main" id="{F89D4560-8CC1-4942-04A2-4D37B027369D}"/>
                </a:ext>
              </a:extLst>
            </p:cNvPr>
            <p:cNvSpPr/>
            <p:nvPr/>
          </p:nvSpPr>
          <p:spPr>
            <a:xfrm>
              <a:off x="2868564" y="4136629"/>
              <a:ext cx="121524" cy="84982"/>
            </a:xfrm>
            <a:custGeom>
              <a:avLst/>
              <a:gdLst>
                <a:gd name="connsiteX0" fmla="*/ 101075 w 121524"/>
                <a:gd name="connsiteY0" fmla="*/ 62692 h 84982"/>
                <a:gd name="connsiteX1" fmla="*/ 91202 w 121524"/>
                <a:gd name="connsiteY1" fmla="*/ 31800 h 84982"/>
                <a:gd name="connsiteX2" fmla="*/ 86789 w 121524"/>
                <a:gd name="connsiteY2" fmla="*/ 14970 h 84982"/>
                <a:gd name="connsiteX3" fmla="*/ 64498 w 121524"/>
                <a:gd name="connsiteY3" fmla="*/ 11753 h 84982"/>
                <a:gd name="connsiteX4" fmla="*/ 21 w 121524"/>
                <a:gd name="connsiteY4" fmla="*/ 49677 h 84982"/>
                <a:gd name="connsiteX5" fmla="*/ 16477 w 121524"/>
                <a:gd name="connsiteY5" fmla="*/ 35016 h 84982"/>
                <a:gd name="connsiteX6" fmla="*/ 59337 w 121524"/>
                <a:gd name="connsiteY6" fmla="*/ 4423 h 84982"/>
                <a:gd name="connsiteX7" fmla="*/ 91127 w 121524"/>
                <a:gd name="connsiteY7" fmla="*/ 3750 h 84982"/>
                <a:gd name="connsiteX8" fmla="*/ 105488 w 121524"/>
                <a:gd name="connsiteY8" fmla="*/ 21253 h 84982"/>
                <a:gd name="connsiteX9" fmla="*/ 106311 w 121524"/>
                <a:gd name="connsiteY9" fmla="*/ 36213 h 84982"/>
                <a:gd name="connsiteX10" fmla="*/ 117082 w 121524"/>
                <a:gd name="connsiteY10" fmla="*/ 59924 h 84982"/>
                <a:gd name="connsiteX11" fmla="*/ 116484 w 121524"/>
                <a:gd name="connsiteY11" fmla="*/ 84982 h 84982"/>
                <a:gd name="connsiteX12" fmla="*/ 115736 w 121524"/>
                <a:gd name="connsiteY12" fmla="*/ 68601 h 84982"/>
                <a:gd name="connsiteX13" fmla="*/ 101749 w 121524"/>
                <a:gd name="connsiteY13" fmla="*/ 62841 h 84982"/>
                <a:gd name="connsiteX14" fmla="*/ 101075 w 121524"/>
                <a:gd name="connsiteY14" fmla="*/ 62617 h 8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524" h="84982">
                  <a:moveTo>
                    <a:pt x="101075" y="62692"/>
                  </a:moveTo>
                  <a:cubicBezTo>
                    <a:pt x="87911" y="57456"/>
                    <a:pt x="90229" y="41225"/>
                    <a:pt x="91202" y="31800"/>
                  </a:cubicBezTo>
                  <a:cubicBezTo>
                    <a:pt x="92099" y="24395"/>
                    <a:pt x="91950" y="18411"/>
                    <a:pt x="86789" y="14970"/>
                  </a:cubicBezTo>
                  <a:cubicBezTo>
                    <a:pt x="82076" y="11679"/>
                    <a:pt x="72502" y="8612"/>
                    <a:pt x="64498" y="11753"/>
                  </a:cubicBezTo>
                  <a:cubicBezTo>
                    <a:pt x="31512" y="25591"/>
                    <a:pt x="2490" y="53192"/>
                    <a:pt x="21" y="49677"/>
                  </a:cubicBezTo>
                  <a:cubicBezTo>
                    <a:pt x="-428" y="49004"/>
                    <a:pt x="6304" y="43618"/>
                    <a:pt x="16477" y="35016"/>
                  </a:cubicBezTo>
                  <a:cubicBezTo>
                    <a:pt x="26874" y="26639"/>
                    <a:pt x="41909" y="12576"/>
                    <a:pt x="59337" y="4423"/>
                  </a:cubicBezTo>
                  <a:cubicBezTo>
                    <a:pt x="68089" y="1132"/>
                    <a:pt x="76541" y="-3281"/>
                    <a:pt x="91127" y="3750"/>
                  </a:cubicBezTo>
                  <a:cubicBezTo>
                    <a:pt x="97709" y="7789"/>
                    <a:pt x="104067" y="15194"/>
                    <a:pt x="105488" y="21253"/>
                  </a:cubicBezTo>
                  <a:cubicBezTo>
                    <a:pt x="106760" y="26863"/>
                    <a:pt x="106461" y="32398"/>
                    <a:pt x="106311" y="36213"/>
                  </a:cubicBezTo>
                  <a:cubicBezTo>
                    <a:pt x="105414" y="48031"/>
                    <a:pt x="108630" y="49901"/>
                    <a:pt x="117082" y="59924"/>
                  </a:cubicBezTo>
                  <a:cubicBezTo>
                    <a:pt x="122917" y="66806"/>
                    <a:pt x="123291" y="77727"/>
                    <a:pt x="116484" y="84982"/>
                  </a:cubicBezTo>
                  <a:cubicBezTo>
                    <a:pt x="118429" y="81841"/>
                    <a:pt x="118205" y="70845"/>
                    <a:pt x="115736" y="68601"/>
                  </a:cubicBezTo>
                  <a:cubicBezTo>
                    <a:pt x="110350" y="63589"/>
                    <a:pt x="107433" y="64936"/>
                    <a:pt x="101749" y="62841"/>
                  </a:cubicBezTo>
                  <a:cubicBezTo>
                    <a:pt x="101524" y="62841"/>
                    <a:pt x="101300" y="62692"/>
                    <a:pt x="101075" y="62617"/>
                  </a:cubicBezTo>
                  <a:close/>
                </a:path>
              </a:pathLst>
            </a:custGeom>
            <a:gradFill>
              <a:gsLst>
                <a:gs pos="0">
                  <a:srgbClr val="B6D078"/>
                </a:gs>
                <a:gs pos="50000">
                  <a:srgbClr val="79AE52"/>
                </a:gs>
                <a:gs pos="100000">
                  <a:srgbClr val="3C8D2C"/>
                </a:gs>
              </a:gsLst>
              <a:lin ang="19525334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1" name="Freeform: Shape 1920">
              <a:extLst>
                <a:ext uri="{FF2B5EF4-FFF2-40B4-BE49-F238E27FC236}">
                  <a16:creationId xmlns:a16="http://schemas.microsoft.com/office/drawing/2014/main" id="{B3961A94-364C-58C5-AEE0-838DDE3B9AE8}"/>
                </a:ext>
              </a:extLst>
            </p:cNvPr>
            <p:cNvSpPr/>
            <p:nvPr/>
          </p:nvSpPr>
          <p:spPr>
            <a:xfrm>
              <a:off x="2729982" y="4035993"/>
              <a:ext cx="104503" cy="143299"/>
            </a:xfrm>
            <a:custGeom>
              <a:avLst/>
              <a:gdLst>
                <a:gd name="connsiteX0" fmla="*/ 23487 w 104503"/>
                <a:gd name="connsiteY0" fmla="*/ 25024 h 143299"/>
                <a:gd name="connsiteX1" fmla="*/ 48769 w 104503"/>
                <a:gd name="connsiteY1" fmla="*/ 36393 h 143299"/>
                <a:gd name="connsiteX2" fmla="*/ 70835 w 104503"/>
                <a:gd name="connsiteY2" fmla="*/ 39610 h 143299"/>
                <a:gd name="connsiteX3" fmla="*/ 68292 w 104503"/>
                <a:gd name="connsiteY3" fmla="*/ 54719 h 143299"/>
                <a:gd name="connsiteX4" fmla="*/ 79811 w 104503"/>
                <a:gd name="connsiteY4" fmla="*/ 56290 h 143299"/>
                <a:gd name="connsiteX5" fmla="*/ 55501 w 104503"/>
                <a:gd name="connsiteY5" fmla="*/ 111342 h 143299"/>
                <a:gd name="connsiteX6" fmla="*/ 35680 w 104503"/>
                <a:gd name="connsiteY6" fmla="*/ 143282 h 143299"/>
                <a:gd name="connsiteX7" fmla="*/ 54678 w 104503"/>
                <a:gd name="connsiteY7" fmla="*/ 123011 h 143299"/>
                <a:gd name="connsiteX8" fmla="*/ 97389 w 104503"/>
                <a:gd name="connsiteY8" fmla="*/ 72521 h 143299"/>
                <a:gd name="connsiteX9" fmla="*/ 100755 w 104503"/>
                <a:gd name="connsiteY9" fmla="*/ 33551 h 143299"/>
                <a:gd name="connsiteX10" fmla="*/ 60438 w 104503"/>
                <a:gd name="connsiteY10" fmla="*/ 13355 h 143299"/>
                <a:gd name="connsiteX11" fmla="*/ 29621 w 104503"/>
                <a:gd name="connsiteY11" fmla="*/ 3182 h 143299"/>
                <a:gd name="connsiteX12" fmla="*/ 0 w 104503"/>
                <a:gd name="connsiteY12" fmla="*/ 6773 h 143299"/>
                <a:gd name="connsiteX13" fmla="*/ 16680 w 104503"/>
                <a:gd name="connsiteY13" fmla="*/ 8119 h 143299"/>
                <a:gd name="connsiteX14" fmla="*/ 23263 w 104503"/>
                <a:gd name="connsiteY14" fmla="*/ 24276 h 143299"/>
                <a:gd name="connsiteX15" fmla="*/ 23562 w 104503"/>
                <a:gd name="connsiteY15" fmla="*/ 25024 h 14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503" h="143299">
                  <a:moveTo>
                    <a:pt x="23487" y="25024"/>
                  </a:moveTo>
                  <a:cubicBezTo>
                    <a:pt x="27751" y="35795"/>
                    <a:pt x="39569" y="36767"/>
                    <a:pt x="48769" y="36393"/>
                  </a:cubicBezTo>
                  <a:cubicBezTo>
                    <a:pt x="53781" y="36169"/>
                    <a:pt x="68666" y="33401"/>
                    <a:pt x="70835" y="39610"/>
                  </a:cubicBezTo>
                  <a:cubicBezTo>
                    <a:pt x="72855" y="45145"/>
                    <a:pt x="65599" y="49184"/>
                    <a:pt x="68292" y="54719"/>
                  </a:cubicBezTo>
                  <a:cubicBezTo>
                    <a:pt x="71508" y="61077"/>
                    <a:pt x="75473" y="54719"/>
                    <a:pt x="79811" y="56290"/>
                  </a:cubicBezTo>
                  <a:cubicBezTo>
                    <a:pt x="87889" y="59357"/>
                    <a:pt x="61859" y="101618"/>
                    <a:pt x="55501" y="111342"/>
                  </a:cubicBezTo>
                  <a:cubicBezTo>
                    <a:pt x="54155" y="113437"/>
                    <a:pt x="38597" y="137447"/>
                    <a:pt x="35680" y="143282"/>
                  </a:cubicBezTo>
                  <a:cubicBezTo>
                    <a:pt x="36502" y="143731"/>
                    <a:pt x="43458" y="135503"/>
                    <a:pt x="54678" y="123011"/>
                  </a:cubicBezTo>
                  <a:cubicBezTo>
                    <a:pt x="65524" y="110295"/>
                    <a:pt x="86543" y="93540"/>
                    <a:pt x="97389" y="72521"/>
                  </a:cubicBezTo>
                  <a:cubicBezTo>
                    <a:pt x="101877" y="62049"/>
                    <a:pt x="108908" y="50306"/>
                    <a:pt x="100755" y="33551"/>
                  </a:cubicBezTo>
                  <a:cubicBezTo>
                    <a:pt x="89161" y="12383"/>
                    <a:pt x="71658" y="10064"/>
                    <a:pt x="60438" y="13355"/>
                  </a:cubicBezTo>
                  <a:cubicBezTo>
                    <a:pt x="45628" y="15075"/>
                    <a:pt x="41738" y="12607"/>
                    <a:pt x="29621" y="3182"/>
                  </a:cubicBezTo>
                  <a:cubicBezTo>
                    <a:pt x="21318" y="-3250"/>
                    <a:pt x="9051" y="1163"/>
                    <a:pt x="0" y="6773"/>
                  </a:cubicBezTo>
                  <a:cubicBezTo>
                    <a:pt x="3964" y="4379"/>
                    <a:pt x="13913" y="5351"/>
                    <a:pt x="16680" y="8119"/>
                  </a:cubicBezTo>
                  <a:cubicBezTo>
                    <a:pt x="22739" y="14178"/>
                    <a:pt x="20944" y="17693"/>
                    <a:pt x="23263" y="24276"/>
                  </a:cubicBezTo>
                  <a:cubicBezTo>
                    <a:pt x="23337" y="24500"/>
                    <a:pt x="23487" y="24799"/>
                    <a:pt x="23562" y="25024"/>
                  </a:cubicBezTo>
                  <a:close/>
                </a:path>
              </a:pathLst>
            </a:custGeom>
            <a:gradFill>
              <a:gsLst>
                <a:gs pos="0">
                  <a:srgbClr val="B6D078"/>
                </a:gs>
                <a:gs pos="50000">
                  <a:srgbClr val="79AE52"/>
                </a:gs>
                <a:gs pos="100000">
                  <a:srgbClr val="3C8D2C"/>
                </a:gs>
              </a:gsLst>
              <a:lin ang="1826775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2" name="Freeform: Shape 1921">
              <a:extLst>
                <a:ext uri="{FF2B5EF4-FFF2-40B4-BE49-F238E27FC236}">
                  <a16:creationId xmlns:a16="http://schemas.microsoft.com/office/drawing/2014/main" id="{8AFA7AE6-D410-CC1E-820E-49297F402B6E}"/>
                </a:ext>
              </a:extLst>
            </p:cNvPr>
            <p:cNvSpPr/>
            <p:nvPr/>
          </p:nvSpPr>
          <p:spPr>
            <a:xfrm>
              <a:off x="2729982" y="4038474"/>
              <a:ext cx="98239" cy="140818"/>
            </a:xfrm>
            <a:custGeom>
              <a:avLst/>
              <a:gdLst>
                <a:gd name="connsiteX0" fmla="*/ 23487 w 98239"/>
                <a:gd name="connsiteY0" fmla="*/ 22543 h 140818"/>
                <a:gd name="connsiteX1" fmla="*/ 48769 w 98239"/>
                <a:gd name="connsiteY1" fmla="*/ 33912 h 140818"/>
                <a:gd name="connsiteX2" fmla="*/ 70835 w 98239"/>
                <a:gd name="connsiteY2" fmla="*/ 37129 h 140818"/>
                <a:gd name="connsiteX3" fmla="*/ 68292 w 98239"/>
                <a:gd name="connsiteY3" fmla="*/ 52238 h 140818"/>
                <a:gd name="connsiteX4" fmla="*/ 79811 w 98239"/>
                <a:gd name="connsiteY4" fmla="*/ 53809 h 140818"/>
                <a:gd name="connsiteX5" fmla="*/ 55501 w 98239"/>
                <a:gd name="connsiteY5" fmla="*/ 108862 h 140818"/>
                <a:gd name="connsiteX6" fmla="*/ 35680 w 98239"/>
                <a:gd name="connsiteY6" fmla="*/ 140801 h 140818"/>
                <a:gd name="connsiteX7" fmla="*/ 54678 w 98239"/>
                <a:gd name="connsiteY7" fmla="*/ 120530 h 140818"/>
                <a:gd name="connsiteX8" fmla="*/ 91181 w 98239"/>
                <a:gd name="connsiteY8" fmla="*/ 69966 h 140818"/>
                <a:gd name="connsiteX9" fmla="*/ 94472 w 98239"/>
                <a:gd name="connsiteY9" fmla="*/ 30397 h 140818"/>
                <a:gd name="connsiteX10" fmla="*/ 74575 w 98239"/>
                <a:gd name="connsiteY10" fmla="*/ 16634 h 140818"/>
                <a:gd name="connsiteX11" fmla="*/ 57596 w 98239"/>
                <a:gd name="connsiteY11" fmla="*/ 16559 h 140818"/>
                <a:gd name="connsiteX12" fmla="*/ 27003 w 98239"/>
                <a:gd name="connsiteY12" fmla="*/ 4740 h 140818"/>
                <a:gd name="connsiteX13" fmla="*/ 0 w 98239"/>
                <a:gd name="connsiteY13" fmla="*/ 4292 h 140818"/>
                <a:gd name="connsiteX14" fmla="*/ 16680 w 98239"/>
                <a:gd name="connsiteY14" fmla="*/ 5638 h 140818"/>
                <a:gd name="connsiteX15" fmla="*/ 23263 w 98239"/>
                <a:gd name="connsiteY15" fmla="*/ 21795 h 140818"/>
                <a:gd name="connsiteX16" fmla="*/ 23562 w 98239"/>
                <a:gd name="connsiteY16" fmla="*/ 22543 h 14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8239" h="140818">
                  <a:moveTo>
                    <a:pt x="23487" y="22543"/>
                  </a:moveTo>
                  <a:cubicBezTo>
                    <a:pt x="27751" y="33314"/>
                    <a:pt x="39569" y="34286"/>
                    <a:pt x="48769" y="33912"/>
                  </a:cubicBezTo>
                  <a:cubicBezTo>
                    <a:pt x="53781" y="33688"/>
                    <a:pt x="68666" y="30920"/>
                    <a:pt x="70835" y="37129"/>
                  </a:cubicBezTo>
                  <a:cubicBezTo>
                    <a:pt x="72855" y="42664"/>
                    <a:pt x="65599" y="46703"/>
                    <a:pt x="68292" y="52238"/>
                  </a:cubicBezTo>
                  <a:cubicBezTo>
                    <a:pt x="71508" y="58596"/>
                    <a:pt x="75473" y="52238"/>
                    <a:pt x="79811" y="53809"/>
                  </a:cubicBezTo>
                  <a:cubicBezTo>
                    <a:pt x="87889" y="56876"/>
                    <a:pt x="61859" y="99137"/>
                    <a:pt x="55501" y="108862"/>
                  </a:cubicBezTo>
                  <a:cubicBezTo>
                    <a:pt x="54155" y="110956"/>
                    <a:pt x="38597" y="134966"/>
                    <a:pt x="35680" y="140801"/>
                  </a:cubicBezTo>
                  <a:cubicBezTo>
                    <a:pt x="36502" y="141250"/>
                    <a:pt x="43458" y="133022"/>
                    <a:pt x="54678" y="120530"/>
                  </a:cubicBezTo>
                  <a:cubicBezTo>
                    <a:pt x="65524" y="107814"/>
                    <a:pt x="80260" y="90984"/>
                    <a:pt x="91181" y="69966"/>
                  </a:cubicBezTo>
                  <a:cubicBezTo>
                    <a:pt x="95669" y="59494"/>
                    <a:pt x="102625" y="47152"/>
                    <a:pt x="94472" y="30397"/>
                  </a:cubicBezTo>
                  <a:cubicBezTo>
                    <a:pt x="89685" y="22842"/>
                    <a:pt x="82130" y="17980"/>
                    <a:pt x="74575" y="16634"/>
                  </a:cubicBezTo>
                  <a:cubicBezTo>
                    <a:pt x="67619" y="15437"/>
                    <a:pt x="62308" y="16185"/>
                    <a:pt x="57596" y="16559"/>
                  </a:cubicBezTo>
                  <a:cubicBezTo>
                    <a:pt x="42785" y="18279"/>
                    <a:pt x="39120" y="14165"/>
                    <a:pt x="27003" y="4740"/>
                  </a:cubicBezTo>
                  <a:cubicBezTo>
                    <a:pt x="18700" y="-1692"/>
                    <a:pt x="9126" y="-1318"/>
                    <a:pt x="0" y="4292"/>
                  </a:cubicBezTo>
                  <a:cubicBezTo>
                    <a:pt x="3964" y="1898"/>
                    <a:pt x="13913" y="2871"/>
                    <a:pt x="16680" y="5638"/>
                  </a:cubicBezTo>
                  <a:cubicBezTo>
                    <a:pt x="22739" y="11697"/>
                    <a:pt x="20944" y="15212"/>
                    <a:pt x="23263" y="21795"/>
                  </a:cubicBezTo>
                  <a:cubicBezTo>
                    <a:pt x="23337" y="22019"/>
                    <a:pt x="23487" y="22318"/>
                    <a:pt x="23562" y="22543"/>
                  </a:cubicBezTo>
                  <a:close/>
                </a:path>
              </a:pathLst>
            </a:custGeom>
            <a:gradFill>
              <a:gsLst>
                <a:gs pos="0">
                  <a:srgbClr val="B6D078"/>
                </a:gs>
                <a:gs pos="50000">
                  <a:srgbClr val="A0C54E"/>
                </a:gs>
                <a:gs pos="100000">
                  <a:srgbClr val="8ABA24"/>
                </a:gs>
              </a:gsLst>
              <a:lin ang="18267339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3" name="Freeform: Shape 1922">
              <a:extLst>
                <a:ext uri="{FF2B5EF4-FFF2-40B4-BE49-F238E27FC236}">
                  <a16:creationId xmlns:a16="http://schemas.microsoft.com/office/drawing/2014/main" id="{7DE61F29-0D46-B32B-FA54-530984EAD43E}"/>
                </a:ext>
              </a:extLst>
            </p:cNvPr>
            <p:cNvSpPr/>
            <p:nvPr/>
          </p:nvSpPr>
          <p:spPr>
            <a:xfrm>
              <a:off x="2861684" y="4141885"/>
              <a:ext cx="125847" cy="77332"/>
            </a:xfrm>
            <a:custGeom>
              <a:avLst/>
              <a:gdLst>
                <a:gd name="connsiteX0" fmla="*/ 105637 w 125847"/>
                <a:gd name="connsiteY0" fmla="*/ 59007 h 77332"/>
                <a:gd name="connsiteX1" fmla="*/ 95015 w 125847"/>
                <a:gd name="connsiteY1" fmla="*/ 39110 h 77332"/>
                <a:gd name="connsiteX2" fmla="*/ 91649 w 125847"/>
                <a:gd name="connsiteY2" fmla="*/ 21607 h 77332"/>
                <a:gd name="connsiteX3" fmla="*/ 78260 w 125847"/>
                <a:gd name="connsiteY3" fmla="*/ 23776 h 77332"/>
                <a:gd name="connsiteX4" fmla="*/ 76614 w 125847"/>
                <a:gd name="connsiteY4" fmla="*/ 14726 h 77332"/>
                <a:gd name="connsiteX5" fmla="*/ 28070 w 125847"/>
                <a:gd name="connsiteY5" fmla="*/ 34473 h 77332"/>
                <a:gd name="connsiteX6" fmla="*/ 20 w 125847"/>
                <a:gd name="connsiteY6" fmla="*/ 50480 h 77332"/>
                <a:gd name="connsiteX7" fmla="*/ 17672 w 125847"/>
                <a:gd name="connsiteY7" fmla="*/ 35221 h 77332"/>
                <a:gd name="connsiteX8" fmla="*/ 61954 w 125847"/>
                <a:gd name="connsiteY8" fmla="*/ 5824 h 77332"/>
                <a:gd name="connsiteX9" fmla="*/ 97109 w 125847"/>
                <a:gd name="connsiteY9" fmla="*/ 2832 h 77332"/>
                <a:gd name="connsiteX10" fmla="*/ 109750 w 125847"/>
                <a:gd name="connsiteY10" fmla="*/ 18466 h 77332"/>
                <a:gd name="connsiteX11" fmla="*/ 110199 w 125847"/>
                <a:gd name="connsiteY11" fmla="*/ 31855 h 77332"/>
                <a:gd name="connsiteX12" fmla="*/ 121345 w 125847"/>
                <a:gd name="connsiteY12" fmla="*/ 55940 h 77332"/>
                <a:gd name="connsiteX13" fmla="*/ 122317 w 125847"/>
                <a:gd name="connsiteY13" fmla="*/ 77333 h 77332"/>
                <a:gd name="connsiteX14" fmla="*/ 120746 w 125847"/>
                <a:gd name="connsiteY14" fmla="*/ 64168 h 77332"/>
                <a:gd name="connsiteX15" fmla="*/ 106235 w 125847"/>
                <a:gd name="connsiteY15" fmla="*/ 59082 h 77332"/>
                <a:gd name="connsiteX16" fmla="*/ 105562 w 125847"/>
                <a:gd name="connsiteY16" fmla="*/ 58857 h 7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5847" h="77332">
                  <a:moveTo>
                    <a:pt x="105637" y="59007"/>
                  </a:moveTo>
                  <a:cubicBezTo>
                    <a:pt x="95987" y="55716"/>
                    <a:pt x="94865" y="46440"/>
                    <a:pt x="95015" y="39110"/>
                  </a:cubicBezTo>
                  <a:cubicBezTo>
                    <a:pt x="95015" y="35146"/>
                    <a:pt x="97259" y="23327"/>
                    <a:pt x="91649" y="21607"/>
                  </a:cubicBezTo>
                  <a:cubicBezTo>
                    <a:pt x="86712" y="20111"/>
                    <a:pt x="83197" y="25871"/>
                    <a:pt x="78260" y="23776"/>
                  </a:cubicBezTo>
                  <a:cubicBezTo>
                    <a:pt x="72500" y="21308"/>
                    <a:pt x="78185" y="18091"/>
                    <a:pt x="76614" y="14726"/>
                  </a:cubicBezTo>
                  <a:cubicBezTo>
                    <a:pt x="73697" y="8368"/>
                    <a:pt x="36597" y="29386"/>
                    <a:pt x="28070" y="34473"/>
                  </a:cubicBezTo>
                  <a:cubicBezTo>
                    <a:pt x="26274" y="35520"/>
                    <a:pt x="5181" y="48086"/>
                    <a:pt x="20" y="50480"/>
                  </a:cubicBezTo>
                  <a:cubicBezTo>
                    <a:pt x="-429" y="49807"/>
                    <a:pt x="6826" y="44197"/>
                    <a:pt x="17672" y="35221"/>
                  </a:cubicBezTo>
                  <a:cubicBezTo>
                    <a:pt x="28743" y="26469"/>
                    <a:pt x="43478" y="14651"/>
                    <a:pt x="61954" y="5824"/>
                  </a:cubicBezTo>
                  <a:cubicBezTo>
                    <a:pt x="71229" y="2159"/>
                    <a:pt x="82075" y="-3451"/>
                    <a:pt x="97109" y="2832"/>
                  </a:cubicBezTo>
                  <a:cubicBezTo>
                    <a:pt x="103991" y="6572"/>
                    <a:pt x="108404" y="12481"/>
                    <a:pt x="109750" y="18466"/>
                  </a:cubicBezTo>
                  <a:cubicBezTo>
                    <a:pt x="110947" y="24001"/>
                    <a:pt x="110424" y="28115"/>
                    <a:pt x="110199" y="31855"/>
                  </a:cubicBezTo>
                  <a:cubicBezTo>
                    <a:pt x="109002" y="43598"/>
                    <a:pt x="112742" y="46440"/>
                    <a:pt x="121345" y="55940"/>
                  </a:cubicBezTo>
                  <a:cubicBezTo>
                    <a:pt x="127254" y="62448"/>
                    <a:pt x="127104" y="70077"/>
                    <a:pt x="122317" y="77333"/>
                  </a:cubicBezTo>
                  <a:cubicBezTo>
                    <a:pt x="124411" y="74191"/>
                    <a:pt x="123289" y="66262"/>
                    <a:pt x="120746" y="64168"/>
                  </a:cubicBezTo>
                  <a:cubicBezTo>
                    <a:pt x="115211" y="59456"/>
                    <a:pt x="112069" y="60877"/>
                    <a:pt x="106235" y="59082"/>
                  </a:cubicBezTo>
                  <a:cubicBezTo>
                    <a:pt x="106010" y="59007"/>
                    <a:pt x="105786" y="58932"/>
                    <a:pt x="105562" y="58857"/>
                  </a:cubicBezTo>
                  <a:close/>
                </a:path>
              </a:pathLst>
            </a:custGeom>
            <a:gradFill>
              <a:gsLst>
                <a:gs pos="0">
                  <a:srgbClr val="B6D078"/>
                </a:gs>
                <a:gs pos="50000">
                  <a:srgbClr val="A0C54E"/>
                </a:gs>
                <a:gs pos="100000">
                  <a:srgbClr val="8ABA24"/>
                </a:gs>
              </a:gsLst>
              <a:lin ang="19531022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4" name="Freeform: Shape 1923">
              <a:extLst>
                <a:ext uri="{FF2B5EF4-FFF2-40B4-BE49-F238E27FC236}">
                  <a16:creationId xmlns:a16="http://schemas.microsoft.com/office/drawing/2014/main" id="{F5E3C5FB-47E1-228F-8F8E-6044B09D1C13}"/>
                </a:ext>
              </a:extLst>
            </p:cNvPr>
            <p:cNvSpPr/>
            <p:nvPr/>
          </p:nvSpPr>
          <p:spPr>
            <a:xfrm>
              <a:off x="2855885" y="3984465"/>
              <a:ext cx="98388" cy="72662"/>
            </a:xfrm>
            <a:custGeom>
              <a:avLst/>
              <a:gdLst>
                <a:gd name="connsiteX0" fmla="*/ 78524 w 98388"/>
                <a:gd name="connsiteY0" fmla="*/ 53813 h 72662"/>
                <a:gd name="connsiteX1" fmla="*/ 60423 w 98388"/>
                <a:gd name="connsiteY1" fmla="*/ 27259 h 72662"/>
                <a:gd name="connsiteX2" fmla="*/ 51297 w 98388"/>
                <a:gd name="connsiteY2" fmla="*/ 12748 h 72662"/>
                <a:gd name="connsiteX3" fmla="*/ 33869 w 98388"/>
                <a:gd name="connsiteY3" fmla="*/ 10653 h 72662"/>
                <a:gd name="connsiteX4" fmla="*/ 59 w 98388"/>
                <a:gd name="connsiteY4" fmla="*/ 45660 h 72662"/>
                <a:gd name="connsiteX5" fmla="*/ 6941 w 98388"/>
                <a:gd name="connsiteY5" fmla="*/ 32345 h 72662"/>
                <a:gd name="connsiteX6" fmla="*/ 27511 w 98388"/>
                <a:gd name="connsiteY6" fmla="*/ 4370 h 72662"/>
                <a:gd name="connsiteX7" fmla="*/ 50474 w 98388"/>
                <a:gd name="connsiteY7" fmla="*/ 2799 h 72662"/>
                <a:gd name="connsiteX8" fmla="*/ 67155 w 98388"/>
                <a:gd name="connsiteY8" fmla="*/ 17610 h 72662"/>
                <a:gd name="connsiteX9" fmla="*/ 73064 w 98388"/>
                <a:gd name="connsiteY9" fmla="*/ 30550 h 72662"/>
                <a:gd name="connsiteX10" fmla="*/ 89295 w 98388"/>
                <a:gd name="connsiteY10" fmla="*/ 50821 h 72662"/>
                <a:gd name="connsiteX11" fmla="*/ 97673 w 98388"/>
                <a:gd name="connsiteY11" fmla="*/ 72662 h 72662"/>
                <a:gd name="connsiteX12" fmla="*/ 91390 w 98388"/>
                <a:gd name="connsiteY12" fmla="*/ 58450 h 72662"/>
                <a:gd name="connsiteX13" fmla="*/ 79122 w 98388"/>
                <a:gd name="connsiteY13" fmla="*/ 53888 h 72662"/>
                <a:gd name="connsiteX14" fmla="*/ 78599 w 98388"/>
                <a:gd name="connsiteY14" fmla="*/ 53663 h 7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388" h="72662">
                  <a:moveTo>
                    <a:pt x="78524" y="53813"/>
                  </a:moveTo>
                  <a:cubicBezTo>
                    <a:pt x="67005" y="49699"/>
                    <a:pt x="63041" y="35487"/>
                    <a:pt x="60423" y="27259"/>
                  </a:cubicBezTo>
                  <a:cubicBezTo>
                    <a:pt x="58478" y="20751"/>
                    <a:pt x="56234" y="15590"/>
                    <a:pt x="51297" y="12748"/>
                  </a:cubicBezTo>
                  <a:cubicBezTo>
                    <a:pt x="46660" y="10055"/>
                    <a:pt x="38656" y="7661"/>
                    <a:pt x="33869" y="10653"/>
                  </a:cubicBezTo>
                  <a:cubicBezTo>
                    <a:pt x="14645" y="23668"/>
                    <a:pt x="3126" y="48577"/>
                    <a:pt x="59" y="45660"/>
                  </a:cubicBezTo>
                  <a:cubicBezTo>
                    <a:pt x="-464" y="45061"/>
                    <a:pt x="2528" y="40199"/>
                    <a:pt x="6941" y="32345"/>
                  </a:cubicBezTo>
                  <a:cubicBezTo>
                    <a:pt x="11579" y="24716"/>
                    <a:pt x="17637" y="12075"/>
                    <a:pt x="27511" y="4370"/>
                  </a:cubicBezTo>
                  <a:cubicBezTo>
                    <a:pt x="32747" y="1229"/>
                    <a:pt x="37384" y="-2811"/>
                    <a:pt x="50474" y="2799"/>
                  </a:cubicBezTo>
                  <a:cubicBezTo>
                    <a:pt x="56757" y="6165"/>
                    <a:pt x="63938" y="12374"/>
                    <a:pt x="67155" y="17610"/>
                  </a:cubicBezTo>
                  <a:cubicBezTo>
                    <a:pt x="70072" y="22472"/>
                    <a:pt x="71792" y="27259"/>
                    <a:pt x="73064" y="30550"/>
                  </a:cubicBezTo>
                  <a:cubicBezTo>
                    <a:pt x="76579" y="40872"/>
                    <a:pt x="79571" y="42443"/>
                    <a:pt x="89295" y="50821"/>
                  </a:cubicBezTo>
                  <a:cubicBezTo>
                    <a:pt x="95952" y="56580"/>
                    <a:pt x="100141" y="66155"/>
                    <a:pt x="97673" y="72662"/>
                  </a:cubicBezTo>
                  <a:cubicBezTo>
                    <a:pt x="97972" y="69895"/>
                    <a:pt x="94008" y="60395"/>
                    <a:pt x="91390" y="58450"/>
                  </a:cubicBezTo>
                  <a:cubicBezTo>
                    <a:pt x="85630" y="54261"/>
                    <a:pt x="83984" y="55533"/>
                    <a:pt x="79122" y="53888"/>
                  </a:cubicBezTo>
                  <a:cubicBezTo>
                    <a:pt x="78973" y="53888"/>
                    <a:pt x="78749" y="53738"/>
                    <a:pt x="78599" y="53663"/>
                  </a:cubicBezTo>
                  <a:close/>
                </a:path>
              </a:pathLst>
            </a:custGeom>
            <a:gradFill>
              <a:gsLst>
                <a:gs pos="0">
                  <a:srgbClr val="B6D078"/>
                </a:gs>
                <a:gs pos="50000">
                  <a:srgbClr val="79AE52"/>
                </a:gs>
                <a:gs pos="100000">
                  <a:srgbClr val="3C8D2C"/>
                </a:gs>
              </a:gsLst>
              <a:lin ang="18791876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5" name="Freeform: Shape 1924">
              <a:extLst>
                <a:ext uri="{FF2B5EF4-FFF2-40B4-BE49-F238E27FC236}">
                  <a16:creationId xmlns:a16="http://schemas.microsoft.com/office/drawing/2014/main" id="{F5ACB425-FD7B-941D-4E47-D6A43779E71A}"/>
                </a:ext>
              </a:extLst>
            </p:cNvPr>
            <p:cNvSpPr/>
            <p:nvPr/>
          </p:nvSpPr>
          <p:spPr>
            <a:xfrm>
              <a:off x="2852897" y="3989234"/>
              <a:ext cx="99338" cy="66097"/>
            </a:xfrm>
            <a:custGeom>
              <a:avLst/>
              <a:gdLst>
                <a:gd name="connsiteX0" fmla="*/ 80389 w 99338"/>
                <a:gd name="connsiteY0" fmla="*/ 50539 h 66097"/>
                <a:gd name="connsiteX1" fmla="*/ 65579 w 99338"/>
                <a:gd name="connsiteY1" fmla="*/ 33560 h 66097"/>
                <a:gd name="connsiteX2" fmla="*/ 56977 w 99338"/>
                <a:gd name="connsiteY2" fmla="*/ 18525 h 66097"/>
                <a:gd name="connsiteX3" fmla="*/ 47926 w 99338"/>
                <a:gd name="connsiteY3" fmla="*/ 20769 h 66097"/>
                <a:gd name="connsiteX4" fmla="*/ 43513 w 99338"/>
                <a:gd name="connsiteY4" fmla="*/ 12915 h 66097"/>
                <a:gd name="connsiteX5" fmla="*/ 14940 w 99338"/>
                <a:gd name="connsiteY5" fmla="*/ 31615 h 66097"/>
                <a:gd name="connsiteX6" fmla="*/ 55 w 99338"/>
                <a:gd name="connsiteY6" fmla="*/ 46425 h 66097"/>
                <a:gd name="connsiteX7" fmla="*/ 7610 w 99338"/>
                <a:gd name="connsiteY7" fmla="*/ 32662 h 66097"/>
                <a:gd name="connsiteX8" fmla="*/ 29601 w 99338"/>
                <a:gd name="connsiteY8" fmla="*/ 5734 h 66097"/>
                <a:gd name="connsiteX9" fmla="*/ 54284 w 99338"/>
                <a:gd name="connsiteY9" fmla="*/ 2069 h 66097"/>
                <a:gd name="connsiteX10" fmla="*/ 69095 w 99338"/>
                <a:gd name="connsiteY10" fmla="*/ 15234 h 66097"/>
                <a:gd name="connsiteX11" fmla="*/ 74181 w 99338"/>
                <a:gd name="connsiteY11" fmla="*/ 26903 h 66097"/>
                <a:gd name="connsiteX12" fmla="*/ 90861 w 99338"/>
                <a:gd name="connsiteY12" fmla="*/ 47547 h 66097"/>
                <a:gd name="connsiteX13" fmla="*/ 99164 w 99338"/>
                <a:gd name="connsiteY13" fmla="*/ 66097 h 66097"/>
                <a:gd name="connsiteX14" fmla="*/ 93330 w 99338"/>
                <a:gd name="connsiteY14" fmla="*/ 54653 h 66097"/>
                <a:gd name="connsiteX15" fmla="*/ 80913 w 99338"/>
                <a:gd name="connsiteY15" fmla="*/ 50689 h 66097"/>
                <a:gd name="connsiteX16" fmla="*/ 80315 w 99338"/>
                <a:gd name="connsiteY16" fmla="*/ 50539 h 6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338" h="66097">
                  <a:moveTo>
                    <a:pt x="80389" y="50539"/>
                  </a:moveTo>
                  <a:cubicBezTo>
                    <a:pt x="72162" y="47996"/>
                    <a:pt x="68047" y="39918"/>
                    <a:pt x="65579" y="33560"/>
                  </a:cubicBezTo>
                  <a:cubicBezTo>
                    <a:pt x="64233" y="30119"/>
                    <a:pt x="61689" y="19797"/>
                    <a:pt x="56977" y="18525"/>
                  </a:cubicBezTo>
                  <a:cubicBezTo>
                    <a:pt x="52788" y="17328"/>
                    <a:pt x="52339" y="22489"/>
                    <a:pt x="47926" y="20769"/>
                  </a:cubicBezTo>
                  <a:cubicBezTo>
                    <a:pt x="42840" y="18749"/>
                    <a:pt x="45832" y="15832"/>
                    <a:pt x="43513" y="12915"/>
                  </a:cubicBezTo>
                  <a:cubicBezTo>
                    <a:pt x="39100" y="7455"/>
                    <a:pt x="19428" y="26903"/>
                    <a:pt x="14940" y="31615"/>
                  </a:cubicBezTo>
                  <a:cubicBezTo>
                    <a:pt x="13968" y="32587"/>
                    <a:pt x="2972" y="44181"/>
                    <a:pt x="55" y="46425"/>
                  </a:cubicBezTo>
                  <a:cubicBezTo>
                    <a:pt x="-469" y="45902"/>
                    <a:pt x="2822" y="40741"/>
                    <a:pt x="7610" y="32662"/>
                  </a:cubicBezTo>
                  <a:cubicBezTo>
                    <a:pt x="12621" y="24733"/>
                    <a:pt x="19203" y="13962"/>
                    <a:pt x="29601" y="5734"/>
                  </a:cubicBezTo>
                  <a:cubicBezTo>
                    <a:pt x="35136" y="2293"/>
                    <a:pt x="41045" y="-2943"/>
                    <a:pt x="54284" y="2069"/>
                  </a:cubicBezTo>
                  <a:cubicBezTo>
                    <a:pt x="60642" y="5136"/>
                    <a:pt x="65953" y="10147"/>
                    <a:pt x="69095" y="15234"/>
                  </a:cubicBezTo>
                  <a:cubicBezTo>
                    <a:pt x="71937" y="20021"/>
                    <a:pt x="72984" y="23611"/>
                    <a:pt x="74181" y="26903"/>
                  </a:cubicBezTo>
                  <a:cubicBezTo>
                    <a:pt x="77472" y="37150"/>
                    <a:pt x="81212" y="39544"/>
                    <a:pt x="90861" y="47547"/>
                  </a:cubicBezTo>
                  <a:cubicBezTo>
                    <a:pt x="97518" y="53008"/>
                    <a:pt x="100062" y="59665"/>
                    <a:pt x="99164" y="66097"/>
                  </a:cubicBezTo>
                  <a:cubicBezTo>
                    <a:pt x="99538" y="63255"/>
                    <a:pt x="95948" y="56448"/>
                    <a:pt x="93330" y="54653"/>
                  </a:cubicBezTo>
                  <a:cubicBezTo>
                    <a:pt x="87645" y="50689"/>
                    <a:pt x="85850" y="52035"/>
                    <a:pt x="80913" y="50689"/>
                  </a:cubicBezTo>
                  <a:cubicBezTo>
                    <a:pt x="80689" y="50689"/>
                    <a:pt x="80539" y="50614"/>
                    <a:pt x="80315" y="50539"/>
                  </a:cubicBezTo>
                  <a:close/>
                </a:path>
              </a:pathLst>
            </a:custGeom>
            <a:gradFill>
              <a:gsLst>
                <a:gs pos="0">
                  <a:srgbClr val="B6D078"/>
                </a:gs>
                <a:gs pos="50000">
                  <a:srgbClr val="A0C54E"/>
                </a:gs>
                <a:gs pos="100000">
                  <a:srgbClr val="8ABA24"/>
                </a:gs>
              </a:gsLst>
              <a:lin ang="18798285" scaled="1"/>
            </a:gra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6" name="Freeform: Shape 1925">
              <a:extLst>
                <a:ext uri="{FF2B5EF4-FFF2-40B4-BE49-F238E27FC236}">
                  <a16:creationId xmlns:a16="http://schemas.microsoft.com/office/drawing/2014/main" id="{D549610B-E3B8-833E-5DAC-9B46F4FB5A90}"/>
                </a:ext>
              </a:extLst>
            </p:cNvPr>
            <p:cNvSpPr/>
            <p:nvPr/>
          </p:nvSpPr>
          <p:spPr>
            <a:xfrm>
              <a:off x="2974729" y="3272521"/>
              <a:ext cx="417594" cy="314899"/>
            </a:xfrm>
            <a:custGeom>
              <a:avLst/>
              <a:gdLst>
                <a:gd name="connsiteX0" fmla="*/ 364868 w 417594"/>
                <a:gd name="connsiteY0" fmla="*/ 172297 h 314899"/>
                <a:gd name="connsiteX1" fmla="*/ 334949 w 417594"/>
                <a:gd name="connsiteY1" fmla="*/ 263702 h 314899"/>
                <a:gd name="connsiteX2" fmla="*/ 226639 w 417594"/>
                <a:gd name="connsiteY2" fmla="*/ 298260 h 314899"/>
                <a:gd name="connsiteX3" fmla="*/ 56620 w 417594"/>
                <a:gd name="connsiteY3" fmla="*/ 175215 h 314899"/>
                <a:gd name="connsiteX4" fmla="*/ 59013 w 417594"/>
                <a:gd name="connsiteY4" fmla="*/ 31749 h 314899"/>
                <a:gd name="connsiteX5" fmla="*/ 194849 w 417594"/>
                <a:gd name="connsiteY5" fmla="*/ 49178 h 314899"/>
                <a:gd name="connsiteX6" fmla="*/ 364868 w 417594"/>
                <a:gd name="connsiteY6" fmla="*/ 172223 h 314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594" h="314899">
                  <a:moveTo>
                    <a:pt x="364868" y="172297"/>
                  </a:moveTo>
                  <a:cubicBezTo>
                    <a:pt x="432412" y="194139"/>
                    <a:pt x="447597" y="276418"/>
                    <a:pt x="334949" y="263702"/>
                  </a:cubicBezTo>
                  <a:cubicBezTo>
                    <a:pt x="326721" y="302000"/>
                    <a:pt x="280270" y="336482"/>
                    <a:pt x="226639" y="298260"/>
                  </a:cubicBezTo>
                  <a:cubicBezTo>
                    <a:pt x="158347" y="327506"/>
                    <a:pt x="77638" y="209473"/>
                    <a:pt x="56620" y="175215"/>
                  </a:cubicBezTo>
                  <a:cubicBezTo>
                    <a:pt x="-16534" y="95553"/>
                    <a:pt x="-21995" y="-12308"/>
                    <a:pt x="59013" y="31749"/>
                  </a:cubicBezTo>
                  <a:cubicBezTo>
                    <a:pt x="87512" y="-23827"/>
                    <a:pt x="157300" y="1007"/>
                    <a:pt x="194849" y="49178"/>
                  </a:cubicBezTo>
                  <a:cubicBezTo>
                    <a:pt x="288274" y="-33252"/>
                    <a:pt x="460387" y="106100"/>
                    <a:pt x="364868" y="172223"/>
                  </a:cubicBezTo>
                  <a:close/>
                </a:path>
              </a:pathLst>
            </a:custGeom>
            <a:solidFill>
              <a:srgbClr val="40845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7" name="Freeform: Shape 1926">
              <a:extLst>
                <a:ext uri="{FF2B5EF4-FFF2-40B4-BE49-F238E27FC236}">
                  <a16:creationId xmlns:a16="http://schemas.microsoft.com/office/drawing/2014/main" id="{4EACD095-AF66-3709-AC57-BDD3070EA3A9}"/>
                </a:ext>
              </a:extLst>
            </p:cNvPr>
            <p:cNvSpPr/>
            <p:nvPr/>
          </p:nvSpPr>
          <p:spPr>
            <a:xfrm>
              <a:off x="3516606" y="3823550"/>
              <a:ext cx="302296" cy="280771"/>
            </a:xfrm>
            <a:custGeom>
              <a:avLst/>
              <a:gdLst>
                <a:gd name="connsiteX0" fmla="*/ 150239 w 302296"/>
                <a:gd name="connsiteY0" fmla="*/ 242927 h 280771"/>
                <a:gd name="connsiteX1" fmla="*/ 47914 w 302296"/>
                <a:gd name="connsiteY1" fmla="*/ 99012 h 280771"/>
                <a:gd name="connsiteX2" fmla="*/ 164750 w 302296"/>
                <a:gd name="connsiteY2" fmla="*/ 15461 h 280771"/>
                <a:gd name="connsiteX3" fmla="*/ 272013 w 302296"/>
                <a:gd name="connsiteY3" fmla="*/ 145014 h 280771"/>
                <a:gd name="connsiteX4" fmla="*/ 150314 w 302296"/>
                <a:gd name="connsiteY4" fmla="*/ 242927 h 28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96" h="280771">
                  <a:moveTo>
                    <a:pt x="150239" y="242927"/>
                  </a:moveTo>
                  <a:cubicBezTo>
                    <a:pt x="112541" y="312789"/>
                    <a:pt x="-90989" y="147557"/>
                    <a:pt x="47914" y="99012"/>
                  </a:cubicBezTo>
                  <a:cubicBezTo>
                    <a:pt x="-13721" y="34909"/>
                    <a:pt x="90549" y="-30615"/>
                    <a:pt x="164750" y="15461"/>
                  </a:cubicBezTo>
                  <a:cubicBezTo>
                    <a:pt x="321007" y="-9148"/>
                    <a:pt x="324223" y="136861"/>
                    <a:pt x="272013" y="145014"/>
                  </a:cubicBezTo>
                  <a:cubicBezTo>
                    <a:pt x="338809" y="241356"/>
                    <a:pt x="202749" y="335304"/>
                    <a:pt x="150314" y="242927"/>
                  </a:cubicBezTo>
                  <a:close/>
                </a:path>
              </a:pathLst>
            </a:custGeom>
            <a:solidFill>
              <a:srgbClr val="398E4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0" name="Freeform: Shape 1929">
              <a:extLst>
                <a:ext uri="{FF2B5EF4-FFF2-40B4-BE49-F238E27FC236}">
                  <a16:creationId xmlns:a16="http://schemas.microsoft.com/office/drawing/2014/main" id="{DB9ECC37-EB00-34F1-C90C-C33E66EB7558}"/>
                </a:ext>
              </a:extLst>
            </p:cNvPr>
            <p:cNvSpPr/>
            <p:nvPr/>
          </p:nvSpPr>
          <p:spPr>
            <a:xfrm>
              <a:off x="3274014" y="3612946"/>
              <a:ext cx="356435" cy="370976"/>
            </a:xfrm>
            <a:custGeom>
              <a:avLst/>
              <a:gdLst>
                <a:gd name="connsiteX0" fmla="*/ 163945 w 356435"/>
                <a:gd name="connsiteY0" fmla="*/ 54251 h 370976"/>
                <a:gd name="connsiteX1" fmla="*/ 61694 w 356435"/>
                <a:gd name="connsiteY1" fmla="*/ 98682 h 370976"/>
                <a:gd name="connsiteX2" fmla="*/ 35963 w 356435"/>
                <a:gd name="connsiteY2" fmla="*/ 166750 h 370976"/>
                <a:gd name="connsiteX3" fmla="*/ 57805 w 356435"/>
                <a:gd name="connsiteY3" fmla="*/ 271469 h 370976"/>
                <a:gd name="connsiteX4" fmla="*/ 151154 w 356435"/>
                <a:gd name="connsiteY4" fmla="*/ 330037 h 370976"/>
                <a:gd name="connsiteX5" fmla="*/ 198951 w 356435"/>
                <a:gd name="connsiteY5" fmla="*/ 357862 h 370976"/>
                <a:gd name="connsiteX6" fmla="*/ 305092 w 356435"/>
                <a:gd name="connsiteY6" fmla="*/ 165403 h 370976"/>
                <a:gd name="connsiteX7" fmla="*/ 163945 w 356435"/>
                <a:gd name="connsiteY7" fmla="*/ 54401 h 37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435" h="370976">
                  <a:moveTo>
                    <a:pt x="163945" y="54251"/>
                  </a:moveTo>
                  <a:cubicBezTo>
                    <a:pt x="126321" y="2490"/>
                    <a:pt x="13150" y="-53311"/>
                    <a:pt x="61694" y="98682"/>
                  </a:cubicBezTo>
                  <a:cubicBezTo>
                    <a:pt x="47632" y="107882"/>
                    <a:pt x="16366" y="128901"/>
                    <a:pt x="35963" y="166750"/>
                  </a:cubicBezTo>
                  <a:cubicBezTo>
                    <a:pt x="10905" y="191583"/>
                    <a:pt x="-40482" y="223298"/>
                    <a:pt x="57805" y="271469"/>
                  </a:cubicBezTo>
                  <a:cubicBezTo>
                    <a:pt x="51148" y="303184"/>
                    <a:pt x="131931" y="381200"/>
                    <a:pt x="151154" y="330037"/>
                  </a:cubicBezTo>
                  <a:cubicBezTo>
                    <a:pt x="177708" y="344398"/>
                    <a:pt x="180102" y="370728"/>
                    <a:pt x="198951" y="357862"/>
                  </a:cubicBezTo>
                  <a:cubicBezTo>
                    <a:pt x="330524" y="416954"/>
                    <a:pt x="416618" y="262792"/>
                    <a:pt x="305092" y="165403"/>
                  </a:cubicBezTo>
                  <a:cubicBezTo>
                    <a:pt x="428436" y="76841"/>
                    <a:pt x="141131" y="-73731"/>
                    <a:pt x="163945" y="54401"/>
                  </a:cubicBezTo>
                  <a:close/>
                </a:path>
              </a:pathLst>
            </a:custGeom>
            <a:solidFill>
              <a:srgbClr val="40845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1" name="Freeform: Shape 1930">
              <a:extLst>
                <a:ext uri="{FF2B5EF4-FFF2-40B4-BE49-F238E27FC236}">
                  <a16:creationId xmlns:a16="http://schemas.microsoft.com/office/drawing/2014/main" id="{C4D3B2BB-D4AC-0878-97AA-8437FE999509}"/>
                </a:ext>
              </a:extLst>
            </p:cNvPr>
            <p:cNvSpPr/>
            <p:nvPr/>
          </p:nvSpPr>
          <p:spPr>
            <a:xfrm>
              <a:off x="3135890" y="3393135"/>
              <a:ext cx="289882" cy="374620"/>
            </a:xfrm>
            <a:custGeom>
              <a:avLst/>
              <a:gdLst>
                <a:gd name="connsiteX0" fmla="*/ 229963 w 289882"/>
                <a:gd name="connsiteY0" fmla="*/ 230454 h 374620"/>
                <a:gd name="connsiteX1" fmla="*/ 213656 w 289882"/>
                <a:gd name="connsiteY1" fmla="*/ 285506 h 374620"/>
                <a:gd name="connsiteX2" fmla="*/ 149478 w 289882"/>
                <a:gd name="connsiteY2" fmla="*/ 353648 h 374620"/>
                <a:gd name="connsiteX3" fmla="*/ 67124 w 289882"/>
                <a:gd name="connsiteY3" fmla="*/ 208164 h 374620"/>
                <a:gd name="connsiteX4" fmla="*/ 9379 w 289882"/>
                <a:gd name="connsiteY4" fmla="*/ 124538 h 374620"/>
                <a:gd name="connsiteX5" fmla="*/ 157482 w 289882"/>
                <a:gd name="connsiteY5" fmla="*/ 35751 h 374620"/>
                <a:gd name="connsiteX6" fmla="*/ 229888 w 289882"/>
                <a:gd name="connsiteY6" fmla="*/ 230454 h 37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882" h="374620">
                  <a:moveTo>
                    <a:pt x="229963" y="230454"/>
                  </a:moveTo>
                  <a:cubicBezTo>
                    <a:pt x="250159" y="258803"/>
                    <a:pt x="169151" y="240103"/>
                    <a:pt x="213656" y="285506"/>
                  </a:cubicBezTo>
                  <a:cubicBezTo>
                    <a:pt x="258162" y="330835"/>
                    <a:pt x="211712" y="413488"/>
                    <a:pt x="149478" y="353648"/>
                  </a:cubicBezTo>
                  <a:cubicBezTo>
                    <a:pt x="65778" y="357463"/>
                    <a:pt x="-35650" y="199412"/>
                    <a:pt x="67124" y="208164"/>
                  </a:cubicBezTo>
                  <a:cubicBezTo>
                    <a:pt x="-3711" y="143686"/>
                    <a:pt x="19477" y="147426"/>
                    <a:pt x="9379" y="124538"/>
                  </a:cubicBezTo>
                  <a:cubicBezTo>
                    <a:pt x="-33332" y="27822"/>
                    <a:pt x="79242" y="-47352"/>
                    <a:pt x="157482" y="35751"/>
                  </a:cubicBezTo>
                  <a:cubicBezTo>
                    <a:pt x="302144" y="37845"/>
                    <a:pt x="331316" y="223871"/>
                    <a:pt x="229888" y="230454"/>
                  </a:cubicBezTo>
                  <a:close/>
                </a:path>
              </a:pathLst>
            </a:custGeom>
            <a:solidFill>
              <a:srgbClr val="6FB54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2" name="Freeform: Shape 1931">
              <a:extLst>
                <a:ext uri="{FF2B5EF4-FFF2-40B4-BE49-F238E27FC236}">
                  <a16:creationId xmlns:a16="http://schemas.microsoft.com/office/drawing/2014/main" id="{3CB0F630-49BF-E4AB-8E4C-19792364613C}"/>
                </a:ext>
              </a:extLst>
            </p:cNvPr>
            <p:cNvSpPr/>
            <p:nvPr/>
          </p:nvSpPr>
          <p:spPr>
            <a:xfrm>
              <a:off x="2887563" y="3367511"/>
              <a:ext cx="302844" cy="324074"/>
            </a:xfrm>
            <a:custGeom>
              <a:avLst/>
              <a:gdLst>
                <a:gd name="connsiteX0" fmla="*/ 32185 w 302844"/>
                <a:gd name="connsiteY0" fmla="*/ 130415 h 324074"/>
                <a:gd name="connsiteX1" fmla="*/ 94792 w 302844"/>
                <a:gd name="connsiteY1" fmla="*/ 49781 h 324074"/>
                <a:gd name="connsiteX2" fmla="*/ 258229 w 302844"/>
                <a:gd name="connsiteY2" fmla="*/ 140438 h 324074"/>
                <a:gd name="connsiteX3" fmla="*/ 283810 w 302844"/>
                <a:gd name="connsiteY3" fmla="*/ 218604 h 324074"/>
                <a:gd name="connsiteX4" fmla="*/ 224495 w 302844"/>
                <a:gd name="connsiteY4" fmla="*/ 299013 h 324074"/>
                <a:gd name="connsiteX5" fmla="*/ 147451 w 302844"/>
                <a:gd name="connsiteY5" fmla="*/ 281510 h 324074"/>
                <a:gd name="connsiteX6" fmla="*/ 32185 w 302844"/>
                <a:gd name="connsiteY6" fmla="*/ 130490 h 32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844" h="324074">
                  <a:moveTo>
                    <a:pt x="32185" y="130415"/>
                  </a:moveTo>
                  <a:cubicBezTo>
                    <a:pt x="-41792" y="45443"/>
                    <a:pt x="25677" y="-1606"/>
                    <a:pt x="94792" y="49781"/>
                  </a:cubicBezTo>
                  <a:cubicBezTo>
                    <a:pt x="66892" y="-59052"/>
                    <a:pt x="298696" y="28538"/>
                    <a:pt x="258229" y="140438"/>
                  </a:cubicBezTo>
                  <a:cubicBezTo>
                    <a:pt x="342304" y="202522"/>
                    <a:pt x="281267" y="194294"/>
                    <a:pt x="283810" y="218604"/>
                  </a:cubicBezTo>
                  <a:cubicBezTo>
                    <a:pt x="287999" y="259070"/>
                    <a:pt x="266681" y="330728"/>
                    <a:pt x="224495" y="299013"/>
                  </a:cubicBezTo>
                  <a:cubicBezTo>
                    <a:pt x="247233" y="334169"/>
                    <a:pt x="164056" y="335815"/>
                    <a:pt x="147451" y="281510"/>
                  </a:cubicBezTo>
                  <a:cubicBezTo>
                    <a:pt x="59262" y="306718"/>
                    <a:pt x="-19053" y="163028"/>
                    <a:pt x="32185" y="130490"/>
                  </a:cubicBezTo>
                  <a:close/>
                </a:path>
              </a:pathLst>
            </a:custGeom>
            <a:solidFill>
              <a:srgbClr val="96B95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3" name="Freeform: Shape 1932">
              <a:extLst>
                <a:ext uri="{FF2B5EF4-FFF2-40B4-BE49-F238E27FC236}">
                  <a16:creationId xmlns:a16="http://schemas.microsoft.com/office/drawing/2014/main" id="{AF584D70-BB0A-FB0C-9C75-EA57365631C8}"/>
                </a:ext>
              </a:extLst>
            </p:cNvPr>
            <p:cNvSpPr/>
            <p:nvPr/>
          </p:nvSpPr>
          <p:spPr>
            <a:xfrm>
              <a:off x="3335037" y="3996652"/>
              <a:ext cx="240007" cy="248541"/>
            </a:xfrm>
            <a:custGeom>
              <a:avLst/>
              <a:gdLst>
                <a:gd name="connsiteX0" fmla="*/ 25878 w 240007"/>
                <a:gd name="connsiteY0" fmla="*/ 56660 h 248541"/>
                <a:gd name="connsiteX1" fmla="*/ 91178 w 240007"/>
                <a:gd name="connsiteY1" fmla="*/ 32051 h 248541"/>
                <a:gd name="connsiteX2" fmla="*/ 215121 w 240007"/>
                <a:gd name="connsiteY2" fmla="*/ 154946 h 248541"/>
                <a:gd name="connsiteX3" fmla="*/ 123117 w 240007"/>
                <a:gd name="connsiteY3" fmla="*/ 201247 h 248541"/>
                <a:gd name="connsiteX4" fmla="*/ 25878 w 240007"/>
                <a:gd name="connsiteY4" fmla="*/ 56660 h 24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07" h="248541">
                  <a:moveTo>
                    <a:pt x="25878" y="56660"/>
                  </a:moveTo>
                  <a:cubicBezTo>
                    <a:pt x="-37552" y="24646"/>
                    <a:pt x="27823" y="-38410"/>
                    <a:pt x="91178" y="32051"/>
                  </a:cubicBezTo>
                  <a:cubicBezTo>
                    <a:pt x="139424" y="37810"/>
                    <a:pt x="233746" y="85981"/>
                    <a:pt x="215121" y="154946"/>
                  </a:cubicBezTo>
                  <a:cubicBezTo>
                    <a:pt x="291940" y="261012"/>
                    <a:pt x="170765" y="277618"/>
                    <a:pt x="123117" y="201247"/>
                  </a:cubicBezTo>
                  <a:cubicBezTo>
                    <a:pt x="88635" y="232663"/>
                    <a:pt x="-751" y="121137"/>
                    <a:pt x="25878" y="56660"/>
                  </a:cubicBezTo>
                  <a:close/>
                </a:path>
              </a:pathLst>
            </a:custGeom>
            <a:solidFill>
              <a:srgbClr val="96B95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4" name="Freeform: Shape 1933">
              <a:extLst>
                <a:ext uri="{FF2B5EF4-FFF2-40B4-BE49-F238E27FC236}">
                  <a16:creationId xmlns:a16="http://schemas.microsoft.com/office/drawing/2014/main" id="{12F000A1-D660-35B2-6969-1A9C50E99D18}"/>
                </a:ext>
              </a:extLst>
            </p:cNvPr>
            <p:cNvSpPr/>
            <p:nvPr/>
          </p:nvSpPr>
          <p:spPr>
            <a:xfrm>
              <a:off x="3398325" y="4188596"/>
              <a:ext cx="255594" cy="183953"/>
            </a:xfrm>
            <a:custGeom>
              <a:avLst/>
              <a:gdLst>
                <a:gd name="connsiteX0" fmla="*/ 94537 w 255594"/>
                <a:gd name="connsiteY0" fmla="*/ 43337 h 183953"/>
                <a:gd name="connsiteX1" fmla="*/ 197760 w 255594"/>
                <a:gd name="connsiteY1" fmla="*/ 21421 h 183953"/>
                <a:gd name="connsiteX2" fmla="*/ 224164 w 255594"/>
                <a:gd name="connsiteY2" fmla="*/ 83280 h 183953"/>
                <a:gd name="connsiteX3" fmla="*/ 98052 w 255594"/>
                <a:gd name="connsiteY3" fmla="*/ 166831 h 183953"/>
                <a:gd name="connsiteX4" fmla="*/ 37315 w 255594"/>
                <a:gd name="connsiteY4" fmla="*/ 99137 h 183953"/>
                <a:gd name="connsiteX5" fmla="*/ 94537 w 255594"/>
                <a:gd name="connsiteY5" fmla="*/ 43412 h 18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594" h="183953">
                  <a:moveTo>
                    <a:pt x="94537" y="43337"/>
                  </a:moveTo>
                  <a:cubicBezTo>
                    <a:pt x="116154" y="-14184"/>
                    <a:pt x="176442" y="-6779"/>
                    <a:pt x="197760" y="21421"/>
                  </a:cubicBezTo>
                  <a:cubicBezTo>
                    <a:pt x="218779" y="-14408"/>
                    <a:pt x="299338" y="50069"/>
                    <a:pt x="224164" y="83280"/>
                  </a:cubicBezTo>
                  <a:cubicBezTo>
                    <a:pt x="234786" y="136687"/>
                    <a:pt x="145625" y="220163"/>
                    <a:pt x="98052" y="166831"/>
                  </a:cubicBezTo>
                  <a:cubicBezTo>
                    <a:pt x="19214" y="202959"/>
                    <a:pt x="-42646" y="112527"/>
                    <a:pt x="37315" y="99137"/>
                  </a:cubicBezTo>
                  <a:cubicBezTo>
                    <a:pt x="19662" y="52163"/>
                    <a:pt x="44122" y="26956"/>
                    <a:pt x="94537" y="43412"/>
                  </a:cubicBezTo>
                  <a:close/>
                </a:path>
              </a:pathLst>
            </a:custGeom>
            <a:solidFill>
              <a:srgbClr val="5EA92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5" name="Freeform: Shape 1934">
              <a:extLst>
                <a:ext uri="{FF2B5EF4-FFF2-40B4-BE49-F238E27FC236}">
                  <a16:creationId xmlns:a16="http://schemas.microsoft.com/office/drawing/2014/main" id="{9239281A-76B8-4E8C-4F17-9A5A46E0D4D6}"/>
                </a:ext>
              </a:extLst>
            </p:cNvPr>
            <p:cNvSpPr/>
            <p:nvPr/>
          </p:nvSpPr>
          <p:spPr>
            <a:xfrm>
              <a:off x="2815191" y="3459360"/>
              <a:ext cx="304498" cy="308631"/>
            </a:xfrm>
            <a:custGeom>
              <a:avLst/>
              <a:gdLst>
                <a:gd name="connsiteX0" fmla="*/ 33198 w 304498"/>
                <a:gd name="connsiteY0" fmla="*/ 135954 h 308631"/>
                <a:gd name="connsiteX1" fmla="*/ 150708 w 304498"/>
                <a:gd name="connsiteY1" fmla="*/ 53151 h 308631"/>
                <a:gd name="connsiteX2" fmla="*/ 281757 w 304498"/>
                <a:gd name="connsiteY2" fmla="*/ 176645 h 308631"/>
                <a:gd name="connsiteX3" fmla="*/ 164247 w 304498"/>
                <a:gd name="connsiteY3" fmla="*/ 259448 h 308631"/>
                <a:gd name="connsiteX4" fmla="*/ 33198 w 304498"/>
                <a:gd name="connsiteY4" fmla="*/ 135954 h 30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98" h="308631">
                  <a:moveTo>
                    <a:pt x="33198" y="135954"/>
                  </a:moveTo>
                  <a:cubicBezTo>
                    <a:pt x="-54990" y="91075"/>
                    <a:pt x="49280" y="-87771"/>
                    <a:pt x="150708" y="53151"/>
                  </a:cubicBezTo>
                  <a:cubicBezTo>
                    <a:pt x="197308" y="642"/>
                    <a:pt x="304645" y="109849"/>
                    <a:pt x="281757" y="176645"/>
                  </a:cubicBezTo>
                  <a:cubicBezTo>
                    <a:pt x="363812" y="331705"/>
                    <a:pt x="200151" y="337389"/>
                    <a:pt x="164247" y="259448"/>
                  </a:cubicBezTo>
                  <a:cubicBezTo>
                    <a:pt x="84959" y="313154"/>
                    <a:pt x="-46987" y="176122"/>
                    <a:pt x="33198" y="135954"/>
                  </a:cubicBezTo>
                  <a:close/>
                </a:path>
              </a:pathLst>
            </a:custGeom>
            <a:solidFill>
              <a:srgbClr val="40845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6" name="Freeform: Shape 1935">
              <a:extLst>
                <a:ext uri="{FF2B5EF4-FFF2-40B4-BE49-F238E27FC236}">
                  <a16:creationId xmlns:a16="http://schemas.microsoft.com/office/drawing/2014/main" id="{E5EFE05E-18BD-2A6A-156F-A87FB9A855C4}"/>
                </a:ext>
              </a:extLst>
            </p:cNvPr>
            <p:cNvSpPr/>
            <p:nvPr/>
          </p:nvSpPr>
          <p:spPr>
            <a:xfrm>
              <a:off x="3316756" y="4082809"/>
              <a:ext cx="148746" cy="156454"/>
            </a:xfrm>
            <a:custGeom>
              <a:avLst/>
              <a:gdLst>
                <a:gd name="connsiteX0" fmla="*/ 11472 w 148746"/>
                <a:gd name="connsiteY0" fmla="*/ 69239 h 156454"/>
                <a:gd name="connsiteX1" fmla="*/ 66898 w 148746"/>
                <a:gd name="connsiteY1" fmla="*/ 17477 h 156454"/>
                <a:gd name="connsiteX2" fmla="*/ 131749 w 148746"/>
                <a:gd name="connsiteY2" fmla="*/ 79561 h 156454"/>
                <a:gd name="connsiteX3" fmla="*/ 76323 w 148746"/>
                <a:gd name="connsiteY3" fmla="*/ 131322 h 156454"/>
                <a:gd name="connsiteX4" fmla="*/ 11472 w 148746"/>
                <a:gd name="connsiteY4" fmla="*/ 69239 h 15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46" h="156454">
                  <a:moveTo>
                    <a:pt x="11472" y="69239"/>
                  </a:moveTo>
                  <a:cubicBezTo>
                    <a:pt x="-7527" y="34232"/>
                    <a:pt x="15137" y="-31441"/>
                    <a:pt x="66898" y="17477"/>
                  </a:cubicBezTo>
                  <a:cubicBezTo>
                    <a:pt x="100109" y="20395"/>
                    <a:pt x="138332" y="56523"/>
                    <a:pt x="131749" y="79561"/>
                  </a:cubicBezTo>
                  <a:cubicBezTo>
                    <a:pt x="182164" y="150546"/>
                    <a:pt x="107365" y="182560"/>
                    <a:pt x="76323" y="131322"/>
                  </a:cubicBezTo>
                  <a:cubicBezTo>
                    <a:pt x="38923" y="165057"/>
                    <a:pt x="-26527" y="95493"/>
                    <a:pt x="11472" y="69239"/>
                  </a:cubicBezTo>
                  <a:close/>
                </a:path>
              </a:pathLst>
            </a:custGeom>
            <a:solidFill>
              <a:srgbClr val="B6D07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7" name="Freeform: Shape 1936">
              <a:extLst>
                <a:ext uri="{FF2B5EF4-FFF2-40B4-BE49-F238E27FC236}">
                  <a16:creationId xmlns:a16="http://schemas.microsoft.com/office/drawing/2014/main" id="{CD44764C-D6BF-4D2F-524F-DFB0744F0635}"/>
                </a:ext>
              </a:extLst>
            </p:cNvPr>
            <p:cNvSpPr/>
            <p:nvPr/>
          </p:nvSpPr>
          <p:spPr>
            <a:xfrm>
              <a:off x="3013276" y="4195165"/>
              <a:ext cx="169458" cy="101821"/>
            </a:xfrm>
            <a:custGeom>
              <a:avLst/>
              <a:gdLst>
                <a:gd name="connsiteX0" fmla="*/ 19344 w 169458"/>
                <a:gd name="connsiteY0" fmla="*/ 267 h 101821"/>
                <a:gd name="connsiteX1" fmla="*/ 168719 w 169458"/>
                <a:gd name="connsiteY1" fmla="*/ 94065 h 101821"/>
                <a:gd name="connsiteX2" fmla="*/ 160042 w 169458"/>
                <a:gd name="connsiteY2" fmla="*/ 92644 h 101821"/>
                <a:gd name="connsiteX3" fmla="*/ 22859 w 169458"/>
                <a:gd name="connsiteY3" fmla="*/ 38190 h 101821"/>
                <a:gd name="connsiteX4" fmla="*/ 19344 w 169458"/>
                <a:gd name="connsiteY4" fmla="*/ 267 h 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58" h="101821">
                  <a:moveTo>
                    <a:pt x="19344" y="267"/>
                  </a:moveTo>
                  <a:cubicBezTo>
                    <a:pt x="122941" y="6475"/>
                    <a:pt x="153160" y="52925"/>
                    <a:pt x="168719" y="94065"/>
                  </a:cubicBezTo>
                  <a:cubicBezTo>
                    <a:pt x="171486" y="101620"/>
                    <a:pt x="166026" y="107454"/>
                    <a:pt x="160042" y="92644"/>
                  </a:cubicBezTo>
                  <a:cubicBezTo>
                    <a:pt x="137303" y="36694"/>
                    <a:pt x="36997" y="30112"/>
                    <a:pt x="22859" y="38190"/>
                  </a:cubicBezTo>
                  <a:cubicBezTo>
                    <a:pt x="-9903" y="56965"/>
                    <a:pt x="-4143" y="-4521"/>
                    <a:pt x="19344" y="267"/>
                  </a:cubicBezTo>
                  <a:close/>
                </a:path>
              </a:pathLst>
            </a:custGeom>
            <a:solidFill>
              <a:srgbClr val="9EC866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8" name="Freeform: Shape 1937">
              <a:extLst>
                <a:ext uri="{FF2B5EF4-FFF2-40B4-BE49-F238E27FC236}">
                  <a16:creationId xmlns:a16="http://schemas.microsoft.com/office/drawing/2014/main" id="{73055C2F-5C4F-84D9-F796-6185A66A51A3}"/>
                </a:ext>
              </a:extLst>
            </p:cNvPr>
            <p:cNvSpPr/>
            <p:nvPr/>
          </p:nvSpPr>
          <p:spPr>
            <a:xfrm>
              <a:off x="3091060" y="4221347"/>
              <a:ext cx="179222" cy="167670"/>
            </a:xfrm>
            <a:custGeom>
              <a:avLst/>
              <a:gdLst>
                <a:gd name="connsiteX0" fmla="*/ 43587 w 179222"/>
                <a:gd name="connsiteY0" fmla="*/ 119121 h 167670"/>
                <a:gd name="connsiteX1" fmla="*/ 140303 w 179222"/>
                <a:gd name="connsiteY1" fmla="*/ 123235 h 167670"/>
                <a:gd name="connsiteX2" fmla="*/ 150924 w 179222"/>
                <a:gd name="connsiteY2" fmla="*/ 42751 h 167670"/>
                <a:gd name="connsiteX3" fmla="*/ 54209 w 179222"/>
                <a:gd name="connsiteY3" fmla="*/ 38637 h 167670"/>
                <a:gd name="connsiteX4" fmla="*/ 43587 w 179222"/>
                <a:gd name="connsiteY4" fmla="*/ 119121 h 1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22" h="167670">
                  <a:moveTo>
                    <a:pt x="43587" y="119121"/>
                  </a:moveTo>
                  <a:cubicBezTo>
                    <a:pt x="19277" y="158241"/>
                    <a:pt x="152570" y="203345"/>
                    <a:pt x="140303" y="123235"/>
                  </a:cubicBezTo>
                  <a:cubicBezTo>
                    <a:pt x="187576" y="132585"/>
                    <a:pt x="192588" y="63545"/>
                    <a:pt x="150924" y="42751"/>
                  </a:cubicBezTo>
                  <a:cubicBezTo>
                    <a:pt x="120332" y="-25392"/>
                    <a:pt x="37229" y="-783"/>
                    <a:pt x="54209" y="38637"/>
                  </a:cubicBezTo>
                  <a:cubicBezTo>
                    <a:pt x="-9296" y="9764"/>
                    <a:pt x="-22236" y="106854"/>
                    <a:pt x="43587" y="119121"/>
                  </a:cubicBezTo>
                  <a:close/>
                </a:path>
              </a:pathLst>
            </a:custGeom>
            <a:solidFill>
              <a:srgbClr val="B6D07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9" name="Freeform: Shape 1938">
              <a:extLst>
                <a:ext uri="{FF2B5EF4-FFF2-40B4-BE49-F238E27FC236}">
                  <a16:creationId xmlns:a16="http://schemas.microsoft.com/office/drawing/2014/main" id="{C79C4434-01CA-D212-FF53-843FF6A1B65D}"/>
                </a:ext>
              </a:extLst>
            </p:cNvPr>
            <p:cNvSpPr/>
            <p:nvPr/>
          </p:nvSpPr>
          <p:spPr>
            <a:xfrm>
              <a:off x="3440074" y="4035171"/>
              <a:ext cx="179222" cy="167702"/>
            </a:xfrm>
            <a:custGeom>
              <a:avLst/>
              <a:gdLst>
                <a:gd name="connsiteX0" fmla="*/ 43587 w 179222"/>
                <a:gd name="connsiteY0" fmla="*/ 119121 h 167702"/>
                <a:gd name="connsiteX1" fmla="*/ 140303 w 179222"/>
                <a:gd name="connsiteY1" fmla="*/ 123235 h 167702"/>
                <a:gd name="connsiteX2" fmla="*/ 150925 w 179222"/>
                <a:gd name="connsiteY2" fmla="*/ 42751 h 167702"/>
                <a:gd name="connsiteX3" fmla="*/ 54209 w 179222"/>
                <a:gd name="connsiteY3" fmla="*/ 38637 h 167702"/>
                <a:gd name="connsiteX4" fmla="*/ 43587 w 179222"/>
                <a:gd name="connsiteY4" fmla="*/ 119121 h 1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22" h="167702">
                  <a:moveTo>
                    <a:pt x="43587" y="119121"/>
                  </a:moveTo>
                  <a:cubicBezTo>
                    <a:pt x="19277" y="158241"/>
                    <a:pt x="152570" y="203420"/>
                    <a:pt x="140303" y="123235"/>
                  </a:cubicBezTo>
                  <a:cubicBezTo>
                    <a:pt x="187576" y="132585"/>
                    <a:pt x="192588" y="63545"/>
                    <a:pt x="150925" y="42751"/>
                  </a:cubicBezTo>
                  <a:cubicBezTo>
                    <a:pt x="120257" y="-25392"/>
                    <a:pt x="37229" y="-783"/>
                    <a:pt x="54209" y="38637"/>
                  </a:cubicBezTo>
                  <a:cubicBezTo>
                    <a:pt x="-9296" y="9839"/>
                    <a:pt x="-22236" y="106854"/>
                    <a:pt x="43587" y="119121"/>
                  </a:cubicBezTo>
                  <a:close/>
                </a:path>
              </a:pathLst>
            </a:custGeom>
            <a:solidFill>
              <a:srgbClr val="83BA41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0" name="Freeform: Shape 1939">
              <a:extLst>
                <a:ext uri="{FF2B5EF4-FFF2-40B4-BE49-F238E27FC236}">
                  <a16:creationId xmlns:a16="http://schemas.microsoft.com/office/drawing/2014/main" id="{1A9AA88A-AA3F-934B-1C5B-13EB8C7FA882}"/>
                </a:ext>
              </a:extLst>
            </p:cNvPr>
            <p:cNvSpPr/>
            <p:nvPr/>
          </p:nvSpPr>
          <p:spPr>
            <a:xfrm>
              <a:off x="3405866" y="4132260"/>
              <a:ext cx="179247" cy="167702"/>
            </a:xfrm>
            <a:custGeom>
              <a:avLst/>
              <a:gdLst>
                <a:gd name="connsiteX0" fmla="*/ 43612 w 179247"/>
                <a:gd name="connsiteY0" fmla="*/ 119121 h 167702"/>
                <a:gd name="connsiteX1" fmla="*/ 140328 w 179247"/>
                <a:gd name="connsiteY1" fmla="*/ 123235 h 167702"/>
                <a:gd name="connsiteX2" fmla="*/ 150950 w 179247"/>
                <a:gd name="connsiteY2" fmla="*/ 42751 h 167702"/>
                <a:gd name="connsiteX3" fmla="*/ 54234 w 179247"/>
                <a:gd name="connsiteY3" fmla="*/ 38637 h 167702"/>
                <a:gd name="connsiteX4" fmla="*/ 43612 w 179247"/>
                <a:gd name="connsiteY4" fmla="*/ 119121 h 1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47" h="167702">
                  <a:moveTo>
                    <a:pt x="43612" y="119121"/>
                  </a:moveTo>
                  <a:cubicBezTo>
                    <a:pt x="19303" y="158241"/>
                    <a:pt x="152595" y="203420"/>
                    <a:pt x="140328" y="123235"/>
                  </a:cubicBezTo>
                  <a:cubicBezTo>
                    <a:pt x="187601" y="132585"/>
                    <a:pt x="192613" y="63545"/>
                    <a:pt x="150950" y="42751"/>
                  </a:cubicBezTo>
                  <a:cubicBezTo>
                    <a:pt x="120282" y="-25392"/>
                    <a:pt x="37180" y="-783"/>
                    <a:pt x="54234" y="38637"/>
                  </a:cubicBezTo>
                  <a:cubicBezTo>
                    <a:pt x="-9346" y="9764"/>
                    <a:pt x="-22211" y="106854"/>
                    <a:pt x="43612" y="119121"/>
                  </a:cubicBezTo>
                  <a:close/>
                </a:path>
              </a:pathLst>
            </a:custGeom>
            <a:solidFill>
              <a:srgbClr val="669A3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1" name="Freeform: Shape 1940">
              <a:extLst>
                <a:ext uri="{FF2B5EF4-FFF2-40B4-BE49-F238E27FC236}">
                  <a16:creationId xmlns:a16="http://schemas.microsoft.com/office/drawing/2014/main" id="{2852430F-A163-2A5D-1F3C-F6A5054F70A3}"/>
                </a:ext>
              </a:extLst>
            </p:cNvPr>
            <p:cNvSpPr/>
            <p:nvPr/>
          </p:nvSpPr>
          <p:spPr>
            <a:xfrm>
              <a:off x="3298180" y="3655638"/>
              <a:ext cx="179222" cy="167702"/>
            </a:xfrm>
            <a:custGeom>
              <a:avLst/>
              <a:gdLst>
                <a:gd name="connsiteX0" fmla="*/ 43587 w 179222"/>
                <a:gd name="connsiteY0" fmla="*/ 119121 h 167702"/>
                <a:gd name="connsiteX1" fmla="*/ 140303 w 179222"/>
                <a:gd name="connsiteY1" fmla="*/ 123235 h 167702"/>
                <a:gd name="connsiteX2" fmla="*/ 150924 w 179222"/>
                <a:gd name="connsiteY2" fmla="*/ 42751 h 167702"/>
                <a:gd name="connsiteX3" fmla="*/ 54209 w 179222"/>
                <a:gd name="connsiteY3" fmla="*/ 38637 h 167702"/>
                <a:gd name="connsiteX4" fmla="*/ 43587 w 179222"/>
                <a:gd name="connsiteY4" fmla="*/ 119121 h 1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22" h="167702">
                  <a:moveTo>
                    <a:pt x="43587" y="119121"/>
                  </a:moveTo>
                  <a:cubicBezTo>
                    <a:pt x="19277" y="158241"/>
                    <a:pt x="152570" y="203420"/>
                    <a:pt x="140303" y="123235"/>
                  </a:cubicBezTo>
                  <a:cubicBezTo>
                    <a:pt x="187576" y="132585"/>
                    <a:pt x="192588" y="63545"/>
                    <a:pt x="150924" y="42751"/>
                  </a:cubicBezTo>
                  <a:cubicBezTo>
                    <a:pt x="120332" y="-25392"/>
                    <a:pt x="37154" y="-783"/>
                    <a:pt x="54209" y="38637"/>
                  </a:cubicBezTo>
                  <a:cubicBezTo>
                    <a:pt x="-9296" y="9839"/>
                    <a:pt x="-22236" y="106854"/>
                    <a:pt x="43587" y="119121"/>
                  </a:cubicBezTo>
                  <a:close/>
                </a:path>
              </a:pathLst>
            </a:custGeom>
            <a:solidFill>
              <a:srgbClr val="B6D078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2" name="Freeform: Shape 1941">
              <a:extLst>
                <a:ext uri="{FF2B5EF4-FFF2-40B4-BE49-F238E27FC236}">
                  <a16:creationId xmlns:a16="http://schemas.microsoft.com/office/drawing/2014/main" id="{D2A10120-ECD2-B318-7F84-ECCFFD8E10A7}"/>
                </a:ext>
              </a:extLst>
            </p:cNvPr>
            <p:cNvSpPr/>
            <p:nvPr/>
          </p:nvSpPr>
          <p:spPr>
            <a:xfrm>
              <a:off x="3261603" y="3539350"/>
              <a:ext cx="179222" cy="167676"/>
            </a:xfrm>
            <a:custGeom>
              <a:avLst/>
              <a:gdLst>
                <a:gd name="connsiteX0" fmla="*/ 43587 w 179222"/>
                <a:gd name="connsiteY0" fmla="*/ 119096 h 167676"/>
                <a:gd name="connsiteX1" fmla="*/ 140303 w 179222"/>
                <a:gd name="connsiteY1" fmla="*/ 123210 h 167676"/>
                <a:gd name="connsiteX2" fmla="*/ 150924 w 179222"/>
                <a:gd name="connsiteY2" fmla="*/ 42726 h 167676"/>
                <a:gd name="connsiteX3" fmla="*/ 54209 w 179222"/>
                <a:gd name="connsiteY3" fmla="*/ 38611 h 167676"/>
                <a:gd name="connsiteX4" fmla="*/ 43587 w 179222"/>
                <a:gd name="connsiteY4" fmla="*/ 119096 h 1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22" h="167676">
                  <a:moveTo>
                    <a:pt x="43587" y="119096"/>
                  </a:moveTo>
                  <a:cubicBezTo>
                    <a:pt x="19277" y="158216"/>
                    <a:pt x="152570" y="203395"/>
                    <a:pt x="140303" y="123210"/>
                  </a:cubicBezTo>
                  <a:cubicBezTo>
                    <a:pt x="187576" y="132560"/>
                    <a:pt x="192588" y="63520"/>
                    <a:pt x="150924" y="42726"/>
                  </a:cubicBezTo>
                  <a:cubicBezTo>
                    <a:pt x="120257" y="-25417"/>
                    <a:pt x="37154" y="-733"/>
                    <a:pt x="54209" y="38611"/>
                  </a:cubicBezTo>
                  <a:cubicBezTo>
                    <a:pt x="-9296" y="9814"/>
                    <a:pt x="-22236" y="106829"/>
                    <a:pt x="43587" y="119096"/>
                  </a:cubicBezTo>
                  <a:close/>
                </a:path>
              </a:pathLst>
            </a:custGeom>
            <a:solidFill>
              <a:srgbClr val="5EA92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:a16="http://schemas.microsoft.com/office/drawing/2014/main" id="{8B10D82D-0428-AF05-0DE6-E2B626B3E9C8}"/>
                </a:ext>
              </a:extLst>
            </p:cNvPr>
            <p:cNvSpPr/>
            <p:nvPr/>
          </p:nvSpPr>
          <p:spPr>
            <a:xfrm>
              <a:off x="3392297" y="3569618"/>
              <a:ext cx="179252" cy="167670"/>
            </a:xfrm>
            <a:custGeom>
              <a:avLst/>
              <a:gdLst>
                <a:gd name="connsiteX0" fmla="*/ 43643 w 179252"/>
                <a:gd name="connsiteY0" fmla="*/ 119121 h 167670"/>
                <a:gd name="connsiteX1" fmla="*/ 140358 w 179252"/>
                <a:gd name="connsiteY1" fmla="*/ 123235 h 167670"/>
                <a:gd name="connsiteX2" fmla="*/ 150980 w 179252"/>
                <a:gd name="connsiteY2" fmla="*/ 42751 h 167670"/>
                <a:gd name="connsiteX3" fmla="*/ 54264 w 179252"/>
                <a:gd name="connsiteY3" fmla="*/ 38637 h 167670"/>
                <a:gd name="connsiteX4" fmla="*/ 43643 w 179252"/>
                <a:gd name="connsiteY4" fmla="*/ 119121 h 1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52" h="167670">
                  <a:moveTo>
                    <a:pt x="43643" y="119121"/>
                  </a:moveTo>
                  <a:cubicBezTo>
                    <a:pt x="19333" y="158241"/>
                    <a:pt x="152626" y="203345"/>
                    <a:pt x="140358" y="123235"/>
                  </a:cubicBezTo>
                  <a:cubicBezTo>
                    <a:pt x="187557" y="132585"/>
                    <a:pt x="192643" y="63545"/>
                    <a:pt x="150980" y="42751"/>
                  </a:cubicBezTo>
                  <a:cubicBezTo>
                    <a:pt x="120312" y="-25392"/>
                    <a:pt x="37210" y="-783"/>
                    <a:pt x="54264" y="38637"/>
                  </a:cubicBezTo>
                  <a:cubicBezTo>
                    <a:pt x="-9315" y="9839"/>
                    <a:pt x="-22256" y="106854"/>
                    <a:pt x="43643" y="119121"/>
                  </a:cubicBezTo>
                  <a:close/>
                </a:path>
              </a:pathLst>
            </a:custGeom>
            <a:solidFill>
              <a:srgbClr val="00A154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4" name="Freeform: Shape 1943">
              <a:extLst>
                <a:ext uri="{FF2B5EF4-FFF2-40B4-BE49-F238E27FC236}">
                  <a16:creationId xmlns:a16="http://schemas.microsoft.com/office/drawing/2014/main" id="{8244E902-710F-E76F-2586-BB0CCB380E45}"/>
                </a:ext>
              </a:extLst>
            </p:cNvPr>
            <p:cNvSpPr/>
            <p:nvPr/>
          </p:nvSpPr>
          <p:spPr>
            <a:xfrm>
              <a:off x="3560326" y="3789005"/>
              <a:ext cx="179247" cy="167702"/>
            </a:xfrm>
            <a:custGeom>
              <a:avLst/>
              <a:gdLst>
                <a:gd name="connsiteX0" fmla="*/ 43612 w 179247"/>
                <a:gd name="connsiteY0" fmla="*/ 119121 h 167702"/>
                <a:gd name="connsiteX1" fmla="*/ 140328 w 179247"/>
                <a:gd name="connsiteY1" fmla="*/ 123235 h 167702"/>
                <a:gd name="connsiteX2" fmla="*/ 150950 w 179247"/>
                <a:gd name="connsiteY2" fmla="*/ 42751 h 167702"/>
                <a:gd name="connsiteX3" fmla="*/ 54234 w 179247"/>
                <a:gd name="connsiteY3" fmla="*/ 38637 h 167702"/>
                <a:gd name="connsiteX4" fmla="*/ 43612 w 179247"/>
                <a:gd name="connsiteY4" fmla="*/ 119121 h 1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47" h="167702">
                  <a:moveTo>
                    <a:pt x="43612" y="119121"/>
                  </a:moveTo>
                  <a:cubicBezTo>
                    <a:pt x="19303" y="158241"/>
                    <a:pt x="152595" y="203420"/>
                    <a:pt x="140328" y="123235"/>
                  </a:cubicBezTo>
                  <a:cubicBezTo>
                    <a:pt x="187601" y="132585"/>
                    <a:pt x="192613" y="63545"/>
                    <a:pt x="150950" y="42751"/>
                  </a:cubicBezTo>
                  <a:cubicBezTo>
                    <a:pt x="120282" y="-25392"/>
                    <a:pt x="37180" y="-783"/>
                    <a:pt x="54234" y="38637"/>
                  </a:cubicBezTo>
                  <a:cubicBezTo>
                    <a:pt x="-9346" y="9764"/>
                    <a:pt x="-22211" y="106854"/>
                    <a:pt x="43612" y="119121"/>
                  </a:cubicBezTo>
                  <a:close/>
                </a:path>
              </a:pathLst>
            </a:custGeom>
            <a:solidFill>
              <a:srgbClr val="669A3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5" name="Freeform: Shape 1944">
              <a:extLst>
                <a:ext uri="{FF2B5EF4-FFF2-40B4-BE49-F238E27FC236}">
                  <a16:creationId xmlns:a16="http://schemas.microsoft.com/office/drawing/2014/main" id="{AF0C99E4-4CD3-A219-5BB6-3B6A1825070A}"/>
                </a:ext>
              </a:extLst>
            </p:cNvPr>
            <p:cNvSpPr/>
            <p:nvPr/>
          </p:nvSpPr>
          <p:spPr>
            <a:xfrm>
              <a:off x="3018890" y="3362755"/>
              <a:ext cx="179210" cy="167669"/>
            </a:xfrm>
            <a:custGeom>
              <a:avLst/>
              <a:gdLst>
                <a:gd name="connsiteX0" fmla="*/ 43575 w 179210"/>
                <a:gd name="connsiteY0" fmla="*/ 119089 h 167669"/>
                <a:gd name="connsiteX1" fmla="*/ 140291 w 179210"/>
                <a:gd name="connsiteY1" fmla="*/ 123203 h 167669"/>
                <a:gd name="connsiteX2" fmla="*/ 150912 w 179210"/>
                <a:gd name="connsiteY2" fmla="*/ 42718 h 167669"/>
                <a:gd name="connsiteX3" fmla="*/ 54197 w 179210"/>
                <a:gd name="connsiteY3" fmla="*/ 38679 h 167669"/>
                <a:gd name="connsiteX4" fmla="*/ 43650 w 179210"/>
                <a:gd name="connsiteY4" fmla="*/ 119164 h 16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10" h="167669">
                  <a:moveTo>
                    <a:pt x="43575" y="119089"/>
                  </a:moveTo>
                  <a:cubicBezTo>
                    <a:pt x="19265" y="158209"/>
                    <a:pt x="152558" y="203388"/>
                    <a:pt x="140291" y="123203"/>
                  </a:cubicBezTo>
                  <a:cubicBezTo>
                    <a:pt x="187564" y="132553"/>
                    <a:pt x="192576" y="63513"/>
                    <a:pt x="150912" y="42718"/>
                  </a:cubicBezTo>
                  <a:cubicBezTo>
                    <a:pt x="120245" y="-25424"/>
                    <a:pt x="37142" y="-740"/>
                    <a:pt x="54197" y="38679"/>
                  </a:cubicBezTo>
                  <a:cubicBezTo>
                    <a:pt x="-9308" y="9807"/>
                    <a:pt x="-22249" y="106897"/>
                    <a:pt x="43650" y="119164"/>
                  </a:cubicBezTo>
                  <a:close/>
                </a:path>
              </a:pathLst>
            </a:custGeom>
            <a:solidFill>
              <a:srgbClr val="86BB3B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6" name="Freeform: Shape 1945">
              <a:extLst>
                <a:ext uri="{FF2B5EF4-FFF2-40B4-BE49-F238E27FC236}">
                  <a16:creationId xmlns:a16="http://schemas.microsoft.com/office/drawing/2014/main" id="{9600B216-B0B3-6680-DC77-86DEC43FE667}"/>
                </a:ext>
              </a:extLst>
            </p:cNvPr>
            <p:cNvSpPr/>
            <p:nvPr/>
          </p:nvSpPr>
          <p:spPr>
            <a:xfrm>
              <a:off x="3056028" y="3551741"/>
              <a:ext cx="179284" cy="167670"/>
            </a:xfrm>
            <a:custGeom>
              <a:avLst/>
              <a:gdLst>
                <a:gd name="connsiteX0" fmla="*/ 43687 w 179284"/>
                <a:gd name="connsiteY0" fmla="*/ 119121 h 167670"/>
                <a:gd name="connsiteX1" fmla="*/ 140403 w 179284"/>
                <a:gd name="connsiteY1" fmla="*/ 123235 h 167670"/>
                <a:gd name="connsiteX2" fmla="*/ 150950 w 179284"/>
                <a:gd name="connsiteY2" fmla="*/ 42751 h 167670"/>
                <a:gd name="connsiteX3" fmla="*/ 54234 w 179284"/>
                <a:gd name="connsiteY3" fmla="*/ 38637 h 167670"/>
                <a:gd name="connsiteX4" fmla="*/ 43613 w 179284"/>
                <a:gd name="connsiteY4" fmla="*/ 119121 h 1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84" h="167670">
                  <a:moveTo>
                    <a:pt x="43687" y="119121"/>
                  </a:moveTo>
                  <a:cubicBezTo>
                    <a:pt x="19377" y="158241"/>
                    <a:pt x="152670" y="203345"/>
                    <a:pt x="140403" y="123235"/>
                  </a:cubicBezTo>
                  <a:cubicBezTo>
                    <a:pt x="187602" y="132585"/>
                    <a:pt x="192688" y="63545"/>
                    <a:pt x="150950" y="42751"/>
                  </a:cubicBezTo>
                  <a:cubicBezTo>
                    <a:pt x="120357" y="-25392"/>
                    <a:pt x="37255" y="-783"/>
                    <a:pt x="54234" y="38637"/>
                  </a:cubicBezTo>
                  <a:cubicBezTo>
                    <a:pt x="-9346" y="9764"/>
                    <a:pt x="-22211" y="106854"/>
                    <a:pt x="43613" y="119121"/>
                  </a:cubicBezTo>
                  <a:close/>
                </a:path>
              </a:pathLst>
            </a:custGeom>
            <a:solidFill>
              <a:srgbClr val="5EA92D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8" name="Freeform: Shape 1927">
              <a:extLst>
                <a:ext uri="{FF2B5EF4-FFF2-40B4-BE49-F238E27FC236}">
                  <a16:creationId xmlns:a16="http://schemas.microsoft.com/office/drawing/2014/main" id="{770EDD2A-AEF6-26D2-851D-6219C83BFD0F}"/>
                </a:ext>
              </a:extLst>
            </p:cNvPr>
            <p:cNvSpPr/>
            <p:nvPr/>
          </p:nvSpPr>
          <p:spPr>
            <a:xfrm>
              <a:off x="3254441" y="3274072"/>
              <a:ext cx="376734" cy="429104"/>
            </a:xfrm>
            <a:custGeom>
              <a:avLst/>
              <a:gdLst>
                <a:gd name="connsiteX0" fmla="*/ 111038 w 415790"/>
                <a:gd name="connsiteY0" fmla="*/ 92699 h 324802"/>
                <a:gd name="connsiteX1" fmla="*/ 181948 w 415790"/>
                <a:gd name="connsiteY1" fmla="*/ 324802 h 324802"/>
                <a:gd name="connsiteX2" fmla="*/ 214635 w 415790"/>
                <a:gd name="connsiteY2" fmla="*/ 265935 h 324802"/>
                <a:gd name="connsiteX3" fmla="*/ 335137 w 415790"/>
                <a:gd name="connsiteY3" fmla="*/ 107061 h 324802"/>
                <a:gd name="connsiteX4" fmla="*/ 111038 w 415790"/>
                <a:gd name="connsiteY4" fmla="*/ 92699 h 32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790" h="324802">
                  <a:moveTo>
                    <a:pt x="111038" y="92699"/>
                  </a:moveTo>
                  <a:cubicBezTo>
                    <a:pt x="-23452" y="46248"/>
                    <a:pt x="-73942" y="267206"/>
                    <a:pt x="181948" y="324802"/>
                  </a:cubicBezTo>
                  <a:cubicBezTo>
                    <a:pt x="198029" y="302811"/>
                    <a:pt x="201470" y="256585"/>
                    <a:pt x="214635" y="265935"/>
                  </a:cubicBezTo>
                  <a:cubicBezTo>
                    <a:pt x="383682" y="385764"/>
                    <a:pt x="502314" y="191360"/>
                    <a:pt x="335137" y="107061"/>
                  </a:cubicBezTo>
                  <a:cubicBezTo>
                    <a:pt x="279561" y="-47849"/>
                    <a:pt x="80220" y="-18528"/>
                    <a:pt x="111038" y="92699"/>
                  </a:cubicBezTo>
                  <a:close/>
                </a:path>
              </a:pathLst>
            </a:custGeom>
            <a:solidFill>
              <a:srgbClr val="398E4F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9" name="Freeform: Shape 1928">
              <a:extLst>
                <a:ext uri="{FF2B5EF4-FFF2-40B4-BE49-F238E27FC236}">
                  <a16:creationId xmlns:a16="http://schemas.microsoft.com/office/drawing/2014/main" id="{EF889BE7-499D-E603-2FD9-7144D0EAAB54}"/>
                </a:ext>
              </a:extLst>
            </p:cNvPr>
            <p:cNvSpPr/>
            <p:nvPr/>
          </p:nvSpPr>
          <p:spPr>
            <a:xfrm>
              <a:off x="3411793" y="3424907"/>
              <a:ext cx="474667" cy="394811"/>
            </a:xfrm>
            <a:custGeom>
              <a:avLst/>
              <a:gdLst>
                <a:gd name="connsiteX0" fmla="*/ 284224 w 354548"/>
                <a:gd name="connsiteY0" fmla="*/ 252864 h 280545"/>
                <a:gd name="connsiteX1" fmla="*/ 302026 w 354548"/>
                <a:gd name="connsiteY1" fmla="*/ 138570 h 280545"/>
                <a:gd name="connsiteX2" fmla="*/ 122582 w 354548"/>
                <a:gd name="connsiteY2" fmla="*/ 36320 h 280545"/>
                <a:gd name="connsiteX3" fmla="*/ 42098 w 354548"/>
                <a:gd name="connsiteY3" fmla="*/ 59059 h 280545"/>
                <a:gd name="connsiteX4" fmla="*/ 9410 w 354548"/>
                <a:gd name="connsiteY4" fmla="*/ 166994 h 280545"/>
                <a:gd name="connsiteX5" fmla="*/ 196484 w 354548"/>
                <a:gd name="connsiteY5" fmla="*/ 271788 h 280545"/>
                <a:gd name="connsiteX6" fmla="*/ 284298 w 354548"/>
                <a:gd name="connsiteY6" fmla="*/ 252864 h 28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4548" h="280545">
                  <a:moveTo>
                    <a:pt x="284224" y="252864"/>
                  </a:moveTo>
                  <a:cubicBezTo>
                    <a:pt x="366802" y="269918"/>
                    <a:pt x="381613" y="173502"/>
                    <a:pt x="302026" y="138570"/>
                  </a:cubicBezTo>
                  <a:cubicBezTo>
                    <a:pt x="391336" y="93167"/>
                    <a:pt x="192744" y="-72364"/>
                    <a:pt x="122582" y="36320"/>
                  </a:cubicBezTo>
                  <a:cubicBezTo>
                    <a:pt x="21378" y="-8560"/>
                    <a:pt x="63939" y="46642"/>
                    <a:pt x="42098" y="59059"/>
                  </a:cubicBezTo>
                  <a:cubicBezTo>
                    <a:pt x="5745" y="79703"/>
                    <a:pt x="-12356" y="114560"/>
                    <a:pt x="9410" y="166994"/>
                  </a:cubicBezTo>
                  <a:cubicBezTo>
                    <a:pt x="37984" y="235810"/>
                    <a:pt x="141207" y="288693"/>
                    <a:pt x="196484" y="271788"/>
                  </a:cubicBezTo>
                  <a:cubicBezTo>
                    <a:pt x="238596" y="294677"/>
                    <a:pt x="255276" y="267076"/>
                    <a:pt x="284298" y="252864"/>
                  </a:cubicBezTo>
                  <a:close/>
                </a:path>
              </a:pathLst>
            </a:custGeom>
            <a:solidFill>
              <a:srgbClr val="96B95E"/>
            </a:solidFill>
            <a:ln w="7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129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3C3FB4-AB31-F528-5369-54FF043DC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DDD6E9-1218-E6F9-E41C-2FD78EED4C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377785-C582-3C89-20B3-1A1B58CABEEA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635DB-186B-23DF-CAB4-269D2DB4C8FE}"/>
              </a:ext>
            </a:extLst>
          </p:cNvPr>
          <p:cNvSpPr/>
          <p:nvPr/>
        </p:nvSpPr>
        <p:spPr>
          <a:xfrm>
            <a:off x="1395693" y="349519"/>
            <a:ext cx="98051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STARCHY CARBOHYDRATES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1DA05-E5CB-5666-6DA5-8271378681BE}"/>
              </a:ext>
            </a:extLst>
          </p:cNvPr>
          <p:cNvSpPr txBox="1"/>
          <p:nvPr/>
        </p:nvSpPr>
        <p:spPr>
          <a:xfrm>
            <a:off x="4782753" y="1180516"/>
            <a:ext cx="72651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These foods provide a good source of carbohydrates that provide energy for our body.</a:t>
            </a:r>
          </a:p>
          <a:p>
            <a:r>
              <a:rPr lang="en-GB" sz="2800" dirty="0"/>
              <a:t>These foods contain fibre which helps our body to digest our food. These foods are a good source of vitamins and minerals that keep our bodies healthy such as calcium for our bones and teeth.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E5A6715-3E9C-1EBF-1D5B-9F6D40D6F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3060" y="1412357"/>
            <a:ext cx="3471746" cy="26448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315F00-2D55-FA15-41FF-F952354FE07E}"/>
              </a:ext>
            </a:extLst>
          </p:cNvPr>
          <p:cNvSpPr/>
          <p:nvPr/>
        </p:nvSpPr>
        <p:spPr>
          <a:xfrm>
            <a:off x="1213060" y="4176918"/>
            <a:ext cx="108978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Healthy Eating Guidance : </a:t>
            </a:r>
            <a:r>
              <a:rPr lang="en-US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Include food from this group at every meal. Choose wholegrain and high fibre carbohydrates with less added fat, salt &amp; sugar.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239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26E8D9-19D7-4E5A-7A7B-FB410D92F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6DFA36-4919-6B0F-C076-D857938ABB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2EA986-BAB5-90D5-F422-606563458436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0E41F-2E48-B5F3-0598-780AC47632F2}"/>
              </a:ext>
            </a:extLst>
          </p:cNvPr>
          <p:cNvSpPr/>
          <p:nvPr/>
        </p:nvSpPr>
        <p:spPr>
          <a:xfrm>
            <a:off x="1382940" y="3923005"/>
            <a:ext cx="1056701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Healthy Eating Guidance : </a:t>
            </a:r>
            <a:r>
              <a:rPr lang="en-US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Eat some foods from this group every day. Eat more beans and pulses.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Eat two portions of fish per week, one of those should be oily fish. </a:t>
            </a:r>
            <a:r>
              <a:rPr lang="en-US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Cut down on red and processed meat.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424A668-487E-37FA-AFB1-C9D43AE71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7896" y="1242330"/>
            <a:ext cx="2538292" cy="2625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4DB5E2-EAE8-6972-755B-4116A45D981F}"/>
              </a:ext>
            </a:extLst>
          </p:cNvPr>
          <p:cNvSpPr/>
          <p:nvPr/>
        </p:nvSpPr>
        <p:spPr>
          <a:xfrm>
            <a:off x="1875336" y="369917"/>
            <a:ext cx="4117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PROTEINS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0C932-49D5-3453-B558-D38B2C8B143E}"/>
              </a:ext>
            </a:extLst>
          </p:cNvPr>
          <p:cNvSpPr txBox="1"/>
          <p:nvPr/>
        </p:nvSpPr>
        <p:spPr>
          <a:xfrm>
            <a:off x="4474368" y="1362319"/>
            <a:ext cx="7334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These foods contain protein which helps our body to grow and repair itself. These foods are a good source of vitamins and minerals that keep our bodies healthy such as vitamin D which keeps our bones, teeth and muscles healthy.</a:t>
            </a:r>
          </a:p>
        </p:txBody>
      </p:sp>
    </p:spTree>
    <p:extLst>
      <p:ext uri="{BB962C8B-B14F-4D97-AF65-F5344CB8AC3E}">
        <p14:creationId xmlns:p14="http://schemas.microsoft.com/office/powerpoint/2010/main" val="1193130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4C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8D7DCB-A68A-7DD3-2C9E-247C91974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D02439-F426-F21E-9355-F7D5803853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5" y="292231"/>
            <a:ext cx="10934287" cy="57483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18692-2B04-35B4-3119-A9BE4EDCCE58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348E1-77DE-CEB2-BA3D-930DAE904CAF}"/>
              </a:ext>
            </a:extLst>
          </p:cNvPr>
          <p:cNvSpPr/>
          <p:nvPr/>
        </p:nvSpPr>
        <p:spPr>
          <a:xfrm>
            <a:off x="1571380" y="290995"/>
            <a:ext cx="2548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DAIRY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CE5BEA6-C3FC-7467-E8AE-16B6DA9A4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5323" y="1316924"/>
            <a:ext cx="3053516" cy="3158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144227-6BA9-4B88-CB35-AAA8A163CD2F}"/>
              </a:ext>
            </a:extLst>
          </p:cNvPr>
          <p:cNvSpPr txBox="1"/>
          <p:nvPr/>
        </p:nvSpPr>
        <p:spPr>
          <a:xfrm>
            <a:off x="4928497" y="1316924"/>
            <a:ext cx="63546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Dairy foods are a good source of protein and vitamins. They also contain calcium which allows our bones, teeth and nails to grow and keeps them healthy.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25D388-E92F-3CA2-90BC-B1467A8DDEA1}"/>
              </a:ext>
            </a:extLst>
          </p:cNvPr>
          <p:cNvSpPr/>
          <p:nvPr/>
        </p:nvSpPr>
        <p:spPr>
          <a:xfrm>
            <a:off x="1571380" y="4463858"/>
            <a:ext cx="10058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Healthy Eating Guidance : </a:t>
            </a:r>
            <a:r>
              <a:rPr lang="en-US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 some foods from this group every day. Choose lower fat and lower sugar options</a:t>
            </a:r>
          </a:p>
        </p:txBody>
      </p:sp>
    </p:spTree>
    <p:extLst>
      <p:ext uri="{BB962C8B-B14F-4D97-AF65-F5344CB8AC3E}">
        <p14:creationId xmlns:p14="http://schemas.microsoft.com/office/powerpoint/2010/main" val="384132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4">
      <a:dk1>
        <a:sysClr val="windowText" lastClr="000000"/>
      </a:dk1>
      <a:lt1>
        <a:srgbClr val="000000"/>
      </a:lt1>
      <a:dk2>
        <a:srgbClr val="FFFFFF"/>
      </a:dk2>
      <a:lt2>
        <a:srgbClr val="DFE3E5"/>
      </a:lt2>
      <a:accent1>
        <a:srgbClr val="2E663E"/>
      </a:accent1>
      <a:accent2>
        <a:srgbClr val="855001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Slides" id="{0B429A9B-B7EC-4DB2-B30D-B625F5738479}" vid="{EA7797AA-D4E0-45BA-AE6B-D1E6ED7598F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Slides</Template>
  <TotalTime>3225</TotalTime>
  <Words>1014</Words>
  <Application>Microsoft Office PowerPoint</Application>
  <PresentationFormat>Widescreen</PresentationFormat>
  <Paragraphs>110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Change4LifeText-Regular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Laurence Keel</dc:creator>
  <cp:lastModifiedBy>Laurence Keel</cp:lastModifiedBy>
  <cp:revision>23</cp:revision>
  <dcterms:created xsi:type="dcterms:W3CDTF">2023-03-29T13:03:50Z</dcterms:created>
  <dcterms:modified xsi:type="dcterms:W3CDTF">2024-11-12T10:00:53Z</dcterms:modified>
</cp:coreProperties>
</file>