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1254" r:id="rId2"/>
    <p:sldId id="1255" r:id="rId3"/>
    <p:sldId id="1380" r:id="rId4"/>
    <p:sldId id="1382" r:id="rId5"/>
    <p:sldId id="1381" r:id="rId6"/>
    <p:sldId id="1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5001"/>
    <a:srgbClr val="FFC236"/>
    <a:srgbClr val="FBE7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E87096-82EE-4BEE-8A84-65995F5B8EED}" v="18" dt="2024-10-31T07:59:35.9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9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ce Keel" userId="bc0cdd5a2ac477c1" providerId="LiveId" clId="{51E87096-82EE-4BEE-8A84-65995F5B8EED}"/>
    <pc:docChg chg="undo custSel addSld delSld modSld sldOrd">
      <pc:chgData name="Laurence Keel" userId="bc0cdd5a2ac477c1" providerId="LiveId" clId="{51E87096-82EE-4BEE-8A84-65995F5B8EED}" dt="2024-10-31T08:00:16.585" v="113" actId="47"/>
      <pc:docMkLst>
        <pc:docMk/>
      </pc:docMkLst>
      <pc:sldChg chg="addSp delSp modSp del mod">
        <pc:chgData name="Laurence Keel" userId="bc0cdd5a2ac477c1" providerId="LiveId" clId="{51E87096-82EE-4BEE-8A84-65995F5B8EED}" dt="2024-10-31T07:57:00.522" v="58" actId="47"/>
        <pc:sldMkLst>
          <pc:docMk/>
          <pc:sldMk cId="1781357227" sldId="450"/>
        </pc:sldMkLst>
        <pc:spChg chg="mod topLvl">
          <ac:chgData name="Laurence Keel" userId="bc0cdd5a2ac477c1" providerId="LiveId" clId="{51E87096-82EE-4BEE-8A84-65995F5B8EED}" dt="2024-04-23T10:33:00" v="51" actId="165"/>
          <ac:spMkLst>
            <pc:docMk/>
            <pc:sldMk cId="1781357227" sldId="450"/>
            <ac:spMk id="8" creationId="{45FBD1B4-98EA-C83E-A283-936C994FBE9A}"/>
          </ac:spMkLst>
        </pc:spChg>
        <pc:spChg chg="mod topLvl">
          <ac:chgData name="Laurence Keel" userId="bc0cdd5a2ac477c1" providerId="LiveId" clId="{51E87096-82EE-4BEE-8A84-65995F5B8EED}" dt="2024-04-23T10:33:08.291" v="52" actId="207"/>
          <ac:spMkLst>
            <pc:docMk/>
            <pc:sldMk cId="1781357227" sldId="450"/>
            <ac:spMk id="9" creationId="{6619C1BC-8C8E-DDA5-CABC-4948119C9217}"/>
          </ac:spMkLst>
        </pc:spChg>
        <pc:spChg chg="mod">
          <ac:chgData name="Laurence Keel" userId="bc0cdd5a2ac477c1" providerId="LiveId" clId="{51E87096-82EE-4BEE-8A84-65995F5B8EED}" dt="2024-04-23T10:33:00" v="51" actId="165"/>
          <ac:spMkLst>
            <pc:docMk/>
            <pc:sldMk cId="1781357227" sldId="450"/>
            <ac:spMk id="11" creationId="{E4D6DCD9-9AC7-91F7-2692-EC8BCF14753C}"/>
          </ac:spMkLst>
        </pc:spChg>
        <pc:grpChg chg="add del mod">
          <ac:chgData name="Laurence Keel" userId="bc0cdd5a2ac477c1" providerId="LiveId" clId="{51E87096-82EE-4BEE-8A84-65995F5B8EED}" dt="2024-04-23T10:33:00" v="51" actId="165"/>
          <ac:grpSpMkLst>
            <pc:docMk/>
            <pc:sldMk cId="1781357227" sldId="450"/>
            <ac:grpSpMk id="7" creationId="{C96C23E4-2A66-59CF-D820-E4060CCB7827}"/>
          </ac:grpSpMkLst>
        </pc:grpChg>
        <pc:grpChg chg="mod topLvl">
          <ac:chgData name="Laurence Keel" userId="bc0cdd5a2ac477c1" providerId="LiveId" clId="{51E87096-82EE-4BEE-8A84-65995F5B8EED}" dt="2024-04-23T10:33:00" v="51" actId="165"/>
          <ac:grpSpMkLst>
            <pc:docMk/>
            <pc:sldMk cId="1781357227" sldId="450"/>
            <ac:grpSpMk id="10" creationId="{B54B7F45-16B3-FD15-1AAB-D941DB92C9A5}"/>
          </ac:grpSpMkLst>
        </pc:grpChg>
        <pc:picChg chg="mod">
          <ac:chgData name="Laurence Keel" userId="bc0cdd5a2ac477c1" providerId="LiveId" clId="{51E87096-82EE-4BEE-8A84-65995F5B8EED}" dt="2024-04-23T10:33:00" v="51" actId="165"/>
          <ac:picMkLst>
            <pc:docMk/>
            <pc:sldMk cId="1781357227" sldId="450"/>
            <ac:picMk id="12" creationId="{A7DFBA25-13FC-388A-C5CD-2D445F91EE41}"/>
          </ac:picMkLst>
        </pc:picChg>
      </pc:sldChg>
      <pc:sldChg chg="addSp delSp modSp del mod ord">
        <pc:chgData name="Laurence Keel" userId="bc0cdd5a2ac477c1" providerId="LiveId" clId="{51E87096-82EE-4BEE-8A84-65995F5B8EED}" dt="2024-10-31T08:00:16.585" v="113" actId="47"/>
        <pc:sldMkLst>
          <pc:docMk/>
          <pc:sldMk cId="3909878567" sldId="451"/>
        </pc:sldMkLst>
        <pc:spChg chg="mod">
          <ac:chgData name="Laurence Keel" userId="bc0cdd5a2ac477c1" providerId="LiveId" clId="{51E87096-82EE-4BEE-8A84-65995F5B8EED}" dt="2024-10-31T07:59:22.669" v="91" actId="20577"/>
          <ac:spMkLst>
            <pc:docMk/>
            <pc:sldMk cId="3909878567" sldId="451"/>
            <ac:spMk id="6" creationId="{4E8274EC-4080-684C-34A6-D0A32CDBA97E}"/>
          </ac:spMkLst>
        </pc:spChg>
        <pc:spChg chg="del mod">
          <ac:chgData name="Laurence Keel" userId="bc0cdd5a2ac477c1" providerId="LiveId" clId="{51E87096-82EE-4BEE-8A84-65995F5B8EED}" dt="2024-10-31T07:59:45.044" v="99"/>
          <ac:spMkLst>
            <pc:docMk/>
            <pc:sldMk cId="3909878567" sldId="451"/>
            <ac:spMk id="7" creationId="{3C65AEF5-95F1-9ECC-D44A-90D4C6EF333C}"/>
          </ac:spMkLst>
        </pc:spChg>
        <pc:picChg chg="add del">
          <ac:chgData name="Laurence Keel" userId="bc0cdd5a2ac477c1" providerId="LiveId" clId="{51E87096-82EE-4BEE-8A84-65995F5B8EED}" dt="2024-10-31T07:59:34.270" v="94" actId="21"/>
          <ac:picMkLst>
            <pc:docMk/>
            <pc:sldMk cId="3909878567" sldId="451"/>
            <ac:picMk id="5" creationId="{1FD3FA43-E1B2-D397-D00D-DBE60936DFA3}"/>
          </ac:picMkLst>
        </pc:picChg>
      </pc:sldChg>
      <pc:sldChg chg="del">
        <pc:chgData name="Laurence Keel" userId="bc0cdd5a2ac477c1" providerId="LiveId" clId="{51E87096-82EE-4BEE-8A84-65995F5B8EED}" dt="2024-10-31T07:57:37.685" v="66" actId="47"/>
        <pc:sldMkLst>
          <pc:docMk/>
          <pc:sldMk cId="531939085" sldId="452"/>
        </pc:sldMkLst>
      </pc:sldChg>
      <pc:sldChg chg="del">
        <pc:chgData name="Laurence Keel" userId="bc0cdd5a2ac477c1" providerId="LiveId" clId="{51E87096-82EE-4BEE-8A84-65995F5B8EED}" dt="2024-10-31T07:58:07.334" v="71" actId="47"/>
        <pc:sldMkLst>
          <pc:docMk/>
          <pc:sldMk cId="3350936336" sldId="453"/>
        </pc:sldMkLst>
      </pc:sldChg>
      <pc:sldChg chg="addSp modSp add del mod setBg">
        <pc:chgData name="Laurence Keel" userId="bc0cdd5a2ac477c1" providerId="LiveId" clId="{51E87096-82EE-4BEE-8A84-65995F5B8EED}" dt="2024-04-14T14:18:45.741" v="46" actId="47"/>
        <pc:sldMkLst>
          <pc:docMk/>
          <pc:sldMk cId="3107285707" sldId="513"/>
        </pc:sldMkLst>
        <pc:spChg chg="mod">
          <ac:chgData name="Laurence Keel" userId="bc0cdd5a2ac477c1" providerId="LiveId" clId="{51E87096-82EE-4BEE-8A84-65995F5B8EED}" dt="2024-04-09T06:52:50.931" v="39" actId="403"/>
          <ac:spMkLst>
            <pc:docMk/>
            <pc:sldMk cId="3107285707" sldId="513"/>
            <ac:spMk id="2" creationId="{2972CB0C-D68E-0619-FA89-E66B01E53F7B}"/>
          </ac:spMkLst>
        </pc:spChg>
        <pc:spChg chg="mod">
          <ac:chgData name="Laurence Keel" userId="bc0cdd5a2ac477c1" providerId="LiveId" clId="{51E87096-82EE-4BEE-8A84-65995F5B8EED}" dt="2024-04-09T06:52:54.742" v="41" actId="1076"/>
          <ac:spMkLst>
            <pc:docMk/>
            <pc:sldMk cId="3107285707" sldId="513"/>
            <ac:spMk id="3" creationId="{555654DF-E51E-62A9-BBE1-991DF5B6808F}"/>
          </ac:spMkLst>
        </pc:spChg>
        <pc:picChg chg="add mod">
          <ac:chgData name="Laurence Keel" userId="bc0cdd5a2ac477c1" providerId="LiveId" clId="{51E87096-82EE-4BEE-8A84-65995F5B8EED}" dt="2024-04-09T06:52:52.398" v="40" actId="1076"/>
          <ac:picMkLst>
            <pc:docMk/>
            <pc:sldMk cId="3107285707" sldId="513"/>
            <ac:picMk id="5" creationId="{65335292-4B5E-D883-6EF6-9CE8CFFD2E0B}"/>
          </ac:picMkLst>
        </pc:picChg>
        <pc:picChg chg="add mod">
          <ac:chgData name="Laurence Keel" userId="bc0cdd5a2ac477c1" providerId="LiveId" clId="{51E87096-82EE-4BEE-8A84-65995F5B8EED}" dt="2024-04-09T06:53:07.963" v="44" actId="14100"/>
          <ac:picMkLst>
            <pc:docMk/>
            <pc:sldMk cId="3107285707" sldId="513"/>
            <ac:picMk id="7" creationId="{1A40447C-021E-2B29-A4F4-13E3374D5DB1}"/>
          </ac:picMkLst>
        </pc:picChg>
      </pc:sldChg>
      <pc:sldChg chg="modSp del mod ord">
        <pc:chgData name="Laurence Keel" userId="bc0cdd5a2ac477c1" providerId="LiveId" clId="{51E87096-82EE-4BEE-8A84-65995F5B8EED}" dt="2024-10-31T07:58:25.293" v="73" actId="47"/>
        <pc:sldMkLst>
          <pc:docMk/>
          <pc:sldMk cId="3510015702" sldId="1252"/>
        </pc:sldMkLst>
        <pc:spChg chg="mod">
          <ac:chgData name="Laurence Keel" userId="bc0cdd5a2ac477c1" providerId="LiveId" clId="{51E87096-82EE-4BEE-8A84-65995F5B8EED}" dt="2024-04-08T16:13:35.316" v="27"/>
          <ac:spMkLst>
            <pc:docMk/>
            <pc:sldMk cId="3510015702" sldId="1252"/>
            <ac:spMk id="6" creationId="{4E8274EC-4080-684C-34A6-D0A32CDBA97E}"/>
          </ac:spMkLst>
        </pc:spChg>
      </pc:sldChg>
      <pc:sldChg chg="add setBg">
        <pc:chgData name="Laurence Keel" userId="bc0cdd5a2ac477c1" providerId="LiveId" clId="{51E87096-82EE-4BEE-8A84-65995F5B8EED}" dt="2024-10-31T07:56:39.498" v="55"/>
        <pc:sldMkLst>
          <pc:docMk/>
          <pc:sldMk cId="3293799522" sldId="1255"/>
        </pc:sldMkLst>
      </pc:sldChg>
      <pc:sldChg chg="addSp modSp mod">
        <pc:chgData name="Laurence Keel" userId="bc0cdd5a2ac477c1" providerId="LiveId" clId="{51E87096-82EE-4BEE-8A84-65995F5B8EED}" dt="2024-10-31T07:57:32.821" v="65"/>
        <pc:sldMkLst>
          <pc:docMk/>
          <pc:sldMk cId="3222809734" sldId="1256"/>
        </pc:sldMkLst>
        <pc:spChg chg="mod">
          <ac:chgData name="Laurence Keel" userId="bc0cdd5a2ac477c1" providerId="LiveId" clId="{51E87096-82EE-4BEE-8A84-65995F5B8EED}" dt="2024-10-31T07:57:16.044" v="61" actId="164"/>
          <ac:spMkLst>
            <pc:docMk/>
            <pc:sldMk cId="3222809734" sldId="1256"/>
            <ac:spMk id="2" creationId="{5F122A86-667E-626A-774C-AF04E66FD594}"/>
          </ac:spMkLst>
        </pc:spChg>
        <pc:spChg chg="add mod">
          <ac:chgData name="Laurence Keel" userId="bc0cdd5a2ac477c1" providerId="LiveId" clId="{51E87096-82EE-4BEE-8A84-65995F5B8EED}" dt="2024-10-31T07:57:23.224" v="63"/>
          <ac:spMkLst>
            <pc:docMk/>
            <pc:sldMk cId="3222809734" sldId="1256"/>
            <ac:spMk id="4" creationId="{D56FF617-2571-182E-3189-9149A71C6A7C}"/>
          </ac:spMkLst>
        </pc:spChg>
        <pc:spChg chg="add mod">
          <ac:chgData name="Laurence Keel" userId="bc0cdd5a2ac477c1" providerId="LiveId" clId="{51E87096-82EE-4BEE-8A84-65995F5B8EED}" dt="2024-10-31T07:57:32.821" v="65"/>
          <ac:spMkLst>
            <pc:docMk/>
            <pc:sldMk cId="3222809734" sldId="1256"/>
            <ac:spMk id="6" creationId="{7C7D44BC-F3D1-1E98-6CB8-8D5CA92A8C54}"/>
          </ac:spMkLst>
        </pc:spChg>
        <pc:grpChg chg="add mod">
          <ac:chgData name="Laurence Keel" userId="bc0cdd5a2ac477c1" providerId="LiveId" clId="{51E87096-82EE-4BEE-8A84-65995F5B8EED}" dt="2024-10-31T07:57:25.796" v="64" actId="14100"/>
          <ac:grpSpMkLst>
            <pc:docMk/>
            <pc:sldMk cId="3222809734" sldId="1256"/>
            <ac:grpSpMk id="3" creationId="{AD84BCF2-DDC1-DF65-900B-9A7535551B83}"/>
          </ac:grpSpMkLst>
        </pc:grpChg>
        <pc:picChg chg="add mod">
          <ac:chgData name="Laurence Keel" userId="bc0cdd5a2ac477c1" providerId="LiveId" clId="{51E87096-82EE-4BEE-8A84-65995F5B8EED}" dt="2024-10-31T07:57:32.821" v="65"/>
          <ac:picMkLst>
            <pc:docMk/>
            <pc:sldMk cId="3222809734" sldId="1256"/>
            <ac:picMk id="5" creationId="{B2099BBD-A832-EBBF-C090-4BEDE24FFC10}"/>
          </ac:picMkLst>
        </pc:picChg>
        <pc:picChg chg="mod">
          <ac:chgData name="Laurence Keel" userId="bc0cdd5a2ac477c1" providerId="LiveId" clId="{51E87096-82EE-4BEE-8A84-65995F5B8EED}" dt="2024-10-31T07:57:16.044" v="61" actId="164"/>
          <ac:picMkLst>
            <pc:docMk/>
            <pc:sldMk cId="3222809734" sldId="1256"/>
            <ac:picMk id="8" creationId="{A8EB30FE-CD7E-DB4D-ACBF-D9C2B1AE5AEE}"/>
          </ac:picMkLst>
        </pc:picChg>
      </pc:sldChg>
      <pc:sldChg chg="add del setBg">
        <pc:chgData name="Laurence Keel" userId="bc0cdd5a2ac477c1" providerId="LiveId" clId="{51E87096-82EE-4BEE-8A84-65995F5B8EED}" dt="2024-10-31T07:56:12.461" v="53" actId="47"/>
        <pc:sldMkLst>
          <pc:docMk/>
          <pc:sldMk cId="2465429850" sldId="1257"/>
        </pc:sldMkLst>
      </pc:sldChg>
      <pc:sldChg chg="add setBg">
        <pc:chgData name="Laurence Keel" userId="bc0cdd5a2ac477c1" providerId="LiveId" clId="{51E87096-82EE-4BEE-8A84-65995F5B8EED}" dt="2024-10-31T07:56:43.622" v="56"/>
        <pc:sldMkLst>
          <pc:docMk/>
          <pc:sldMk cId="1675928771" sldId="1380"/>
        </pc:sldMkLst>
      </pc:sldChg>
      <pc:sldChg chg="addSp delSp modSp add mod setBg">
        <pc:chgData name="Laurence Keel" userId="bc0cdd5a2ac477c1" providerId="LiveId" clId="{51E87096-82EE-4BEE-8A84-65995F5B8EED}" dt="2024-10-31T07:59:03.792" v="83" actId="21"/>
        <pc:sldMkLst>
          <pc:docMk/>
          <pc:sldMk cId="1195444308" sldId="1381"/>
        </pc:sldMkLst>
        <pc:spChg chg="add del">
          <ac:chgData name="Laurence Keel" userId="bc0cdd5a2ac477c1" providerId="LiveId" clId="{51E87096-82EE-4BEE-8A84-65995F5B8EED}" dt="2024-10-31T07:59:03.792" v="83" actId="21"/>
          <ac:spMkLst>
            <pc:docMk/>
            <pc:sldMk cId="1195444308" sldId="1381"/>
            <ac:spMk id="5" creationId="{3EFC58CF-7657-55EE-4156-13F5432E3408}"/>
          </ac:spMkLst>
        </pc:spChg>
        <pc:spChg chg="mod">
          <ac:chgData name="Laurence Keel" userId="bc0cdd5a2ac477c1" providerId="LiveId" clId="{51E87096-82EE-4BEE-8A84-65995F5B8EED}" dt="2024-10-31T07:58:17.061" v="72" actId="207"/>
          <ac:spMkLst>
            <pc:docMk/>
            <pc:sldMk cId="1195444308" sldId="1381"/>
            <ac:spMk id="6" creationId="{4E8274EC-4080-684C-34A6-D0A32CDBA97E}"/>
          </ac:spMkLst>
        </pc:spChg>
      </pc:sldChg>
      <pc:sldChg chg="addSp delSp modSp add mod">
        <pc:chgData name="Laurence Keel" userId="bc0cdd5a2ac477c1" providerId="LiveId" clId="{51E87096-82EE-4BEE-8A84-65995F5B8EED}" dt="2024-10-31T08:00:13.938" v="112" actId="1076"/>
        <pc:sldMkLst>
          <pc:docMk/>
          <pc:sldMk cId="3913286150" sldId="1382"/>
        </pc:sldMkLst>
        <pc:spChg chg="add del mod">
          <ac:chgData name="Laurence Keel" userId="bc0cdd5a2ac477c1" providerId="LiveId" clId="{51E87096-82EE-4BEE-8A84-65995F5B8EED}" dt="2024-10-31T07:59:57.383" v="105" actId="1076"/>
          <ac:spMkLst>
            <pc:docMk/>
            <pc:sldMk cId="3913286150" sldId="1382"/>
            <ac:spMk id="2" creationId="{AFEE0517-142F-5EDA-EFA1-A1B01EF0BEFE}"/>
          </ac:spMkLst>
        </pc:spChg>
        <pc:spChg chg="add mod">
          <ac:chgData name="Laurence Keel" userId="bc0cdd5a2ac477c1" providerId="LiveId" clId="{51E87096-82EE-4BEE-8A84-65995F5B8EED}" dt="2024-10-31T07:59:07.202" v="84"/>
          <ac:spMkLst>
            <pc:docMk/>
            <pc:sldMk cId="3913286150" sldId="1382"/>
            <ac:spMk id="5" creationId="{FF995FDA-D88D-3291-8C04-6C32108979EB}"/>
          </ac:spMkLst>
        </pc:spChg>
        <pc:spChg chg="add mod">
          <ac:chgData name="Laurence Keel" userId="bc0cdd5a2ac477c1" providerId="LiveId" clId="{51E87096-82EE-4BEE-8A84-65995F5B8EED}" dt="2024-10-31T07:59:30.557" v="93" actId="1076"/>
          <ac:spMkLst>
            <pc:docMk/>
            <pc:sldMk cId="3913286150" sldId="1382"/>
            <ac:spMk id="6" creationId="{8A994DDD-6BB4-B169-912B-D0C91E271B47}"/>
          </ac:spMkLst>
        </pc:spChg>
        <pc:spChg chg="del">
          <ac:chgData name="Laurence Keel" userId="bc0cdd5a2ac477c1" providerId="LiveId" clId="{51E87096-82EE-4BEE-8A84-65995F5B8EED}" dt="2024-10-31T07:58:53.445" v="81" actId="21"/>
          <ac:spMkLst>
            <pc:docMk/>
            <pc:sldMk cId="3913286150" sldId="1382"/>
            <ac:spMk id="8" creationId="{4E61B431-A883-9154-2128-1832F4DD2B0D}"/>
          </ac:spMkLst>
        </pc:spChg>
        <pc:spChg chg="del">
          <ac:chgData name="Laurence Keel" userId="bc0cdd5a2ac477c1" providerId="LiveId" clId="{51E87096-82EE-4BEE-8A84-65995F5B8EED}" dt="2024-10-31T07:58:51.311" v="80" actId="21"/>
          <ac:spMkLst>
            <pc:docMk/>
            <pc:sldMk cId="3913286150" sldId="1382"/>
            <ac:spMk id="9" creationId="{F50E35E3-BE73-9B84-5D16-D902F204652A}"/>
          </ac:spMkLst>
        </pc:spChg>
        <pc:spChg chg="add mod">
          <ac:chgData name="Laurence Keel" userId="bc0cdd5a2ac477c1" providerId="LiveId" clId="{51E87096-82EE-4BEE-8A84-65995F5B8EED}" dt="2024-10-31T08:00:13.938" v="112" actId="1076"/>
          <ac:spMkLst>
            <pc:docMk/>
            <pc:sldMk cId="3913286150" sldId="1382"/>
            <ac:spMk id="13" creationId="{F78A9C1E-BF9E-9E84-A094-42A99937F055}"/>
          </ac:spMkLst>
        </pc:spChg>
        <pc:picChg chg="del">
          <ac:chgData name="Laurence Keel" userId="bc0cdd5a2ac477c1" providerId="LiveId" clId="{51E87096-82EE-4BEE-8A84-65995F5B8EED}" dt="2024-10-31T07:58:48.956" v="79" actId="478"/>
          <ac:picMkLst>
            <pc:docMk/>
            <pc:sldMk cId="3913286150" sldId="1382"/>
            <ac:picMk id="10" creationId="{6B28D3FE-B8E5-A66E-B9FE-62810AE3338D}"/>
          </ac:picMkLst>
        </pc:picChg>
        <pc:picChg chg="add mod">
          <ac:chgData name="Laurence Keel" userId="bc0cdd5a2ac477c1" providerId="LiveId" clId="{51E87096-82EE-4BEE-8A84-65995F5B8EED}" dt="2024-10-31T07:59:38.194" v="96" actId="1076"/>
          <ac:picMkLst>
            <pc:docMk/>
            <pc:sldMk cId="3913286150" sldId="1382"/>
            <ac:picMk id="11" creationId="{1FD3FA43-E1B2-D397-D00D-DBE60936DFA3}"/>
          </ac:picMkLst>
        </pc:picChg>
      </pc:sldChg>
    </pc:docChg>
  </pc:docChgLst>
  <pc:docChgLst>
    <pc:chgData name="Laurence Keel" userId="bc0cdd5a2ac477c1" providerId="LiveId" clId="{DDF7123C-384F-4909-8240-8158DFA1498B}"/>
    <pc:docChg chg="undo custSel addSld delSld modSld sldOrd">
      <pc:chgData name="Laurence Keel" userId="bc0cdd5a2ac477c1" providerId="LiveId" clId="{DDF7123C-384F-4909-8240-8158DFA1498B}" dt="2024-02-25T08:27:40.304" v="30" actId="2696"/>
      <pc:docMkLst>
        <pc:docMk/>
      </pc:docMkLst>
      <pc:sldChg chg="del">
        <pc:chgData name="Laurence Keel" userId="bc0cdd5a2ac477c1" providerId="LiveId" clId="{DDF7123C-384F-4909-8240-8158DFA1498B}" dt="2024-02-08T10:14:56.818" v="0" actId="2696"/>
        <pc:sldMkLst>
          <pc:docMk/>
          <pc:sldMk cId="1065341848" sldId="256"/>
        </pc:sldMkLst>
      </pc:sldChg>
      <pc:sldChg chg="del">
        <pc:chgData name="Laurence Keel" userId="bc0cdd5a2ac477c1" providerId="LiveId" clId="{DDF7123C-384F-4909-8240-8158DFA1498B}" dt="2024-02-08T10:14:56.818" v="0" actId="2696"/>
        <pc:sldMkLst>
          <pc:docMk/>
          <pc:sldMk cId="1407741370" sldId="257"/>
        </pc:sldMkLst>
      </pc:sldChg>
      <pc:sldChg chg="del">
        <pc:chgData name="Laurence Keel" userId="bc0cdd5a2ac477c1" providerId="LiveId" clId="{DDF7123C-384F-4909-8240-8158DFA1498B}" dt="2024-02-08T10:14:56.818" v="0" actId="2696"/>
        <pc:sldMkLst>
          <pc:docMk/>
          <pc:sldMk cId="4087036534" sldId="258"/>
        </pc:sldMkLst>
      </pc:sldChg>
      <pc:sldChg chg="del">
        <pc:chgData name="Laurence Keel" userId="bc0cdd5a2ac477c1" providerId="LiveId" clId="{DDF7123C-384F-4909-8240-8158DFA1498B}" dt="2024-02-08T10:14:56.818" v="0" actId="2696"/>
        <pc:sldMkLst>
          <pc:docMk/>
          <pc:sldMk cId="4243288488" sldId="259"/>
        </pc:sldMkLst>
      </pc:sldChg>
      <pc:sldChg chg="del">
        <pc:chgData name="Laurence Keel" userId="bc0cdd5a2ac477c1" providerId="LiveId" clId="{DDF7123C-384F-4909-8240-8158DFA1498B}" dt="2024-02-08T10:14:56.818" v="0" actId="2696"/>
        <pc:sldMkLst>
          <pc:docMk/>
          <pc:sldMk cId="219989687" sldId="260"/>
        </pc:sldMkLst>
      </pc:sldChg>
      <pc:sldChg chg="del">
        <pc:chgData name="Laurence Keel" userId="bc0cdd5a2ac477c1" providerId="LiveId" clId="{DDF7123C-384F-4909-8240-8158DFA1498B}" dt="2024-02-08T10:14:56.818" v="0" actId="2696"/>
        <pc:sldMkLst>
          <pc:docMk/>
          <pc:sldMk cId="2251089139" sldId="261"/>
        </pc:sldMkLst>
      </pc:sldChg>
      <pc:sldChg chg="addSp delSp mod">
        <pc:chgData name="Laurence Keel" userId="bc0cdd5a2ac477c1" providerId="LiveId" clId="{DDF7123C-384F-4909-8240-8158DFA1498B}" dt="2024-02-20T15:37:39.333" v="3" actId="22"/>
        <pc:sldMkLst>
          <pc:docMk/>
          <pc:sldMk cId="1781357227" sldId="450"/>
        </pc:sldMkLst>
        <pc:picChg chg="add del">
          <ac:chgData name="Laurence Keel" userId="bc0cdd5a2ac477c1" providerId="LiveId" clId="{DDF7123C-384F-4909-8240-8158DFA1498B}" dt="2024-02-20T15:37:39.333" v="3" actId="22"/>
          <ac:picMkLst>
            <pc:docMk/>
            <pc:sldMk cId="1781357227" sldId="450"/>
            <ac:picMk id="8" creationId="{DA2A97F1-66B9-4753-B0B7-B444373B3DCD}"/>
          </ac:picMkLst>
        </pc:picChg>
      </pc:sldChg>
      <pc:sldChg chg="del">
        <pc:chgData name="Laurence Keel" userId="bc0cdd5a2ac477c1" providerId="LiveId" clId="{DDF7123C-384F-4909-8240-8158DFA1498B}" dt="2024-02-08T10:14:56.818" v="0" actId="2696"/>
        <pc:sldMkLst>
          <pc:docMk/>
          <pc:sldMk cId="2500972672" sldId="872"/>
        </pc:sldMkLst>
      </pc:sldChg>
      <pc:sldChg chg="del">
        <pc:chgData name="Laurence Keel" userId="bc0cdd5a2ac477c1" providerId="LiveId" clId="{DDF7123C-384F-4909-8240-8158DFA1498B}" dt="2024-02-08T10:14:56.818" v="0" actId="2696"/>
        <pc:sldMkLst>
          <pc:docMk/>
          <pc:sldMk cId="1372258500" sldId="873"/>
        </pc:sldMkLst>
      </pc:sldChg>
      <pc:sldChg chg="del">
        <pc:chgData name="Laurence Keel" userId="bc0cdd5a2ac477c1" providerId="LiveId" clId="{DDF7123C-384F-4909-8240-8158DFA1498B}" dt="2024-02-08T10:14:56.818" v="0" actId="2696"/>
        <pc:sldMkLst>
          <pc:docMk/>
          <pc:sldMk cId="1901077122" sldId="874"/>
        </pc:sldMkLst>
      </pc:sldChg>
      <pc:sldChg chg="addSp delSp modSp add del mod">
        <pc:chgData name="Laurence Keel" userId="bc0cdd5a2ac477c1" providerId="LiveId" clId="{DDF7123C-384F-4909-8240-8158DFA1498B}" dt="2024-02-25T08:27:40.304" v="30" actId="2696"/>
        <pc:sldMkLst>
          <pc:docMk/>
          <pc:sldMk cId="1938115093" sldId="875"/>
        </pc:sldMkLst>
        <pc:spChg chg="add del">
          <ac:chgData name="Laurence Keel" userId="bc0cdd5a2ac477c1" providerId="LiveId" clId="{DDF7123C-384F-4909-8240-8158DFA1498B}" dt="2024-02-20T15:38:51.752" v="21" actId="21"/>
          <ac:spMkLst>
            <pc:docMk/>
            <pc:sldMk cId="1938115093" sldId="875"/>
            <ac:spMk id="4" creationId="{ACA15DBB-621F-EAE3-FE89-B85B438A80C1}"/>
          </ac:spMkLst>
        </pc:spChg>
        <pc:picChg chg="add del mod">
          <ac:chgData name="Laurence Keel" userId="bc0cdd5a2ac477c1" providerId="LiveId" clId="{DDF7123C-384F-4909-8240-8158DFA1498B}" dt="2024-02-20T15:38:46.768" v="19" actId="21"/>
          <ac:picMkLst>
            <pc:docMk/>
            <pc:sldMk cId="1938115093" sldId="875"/>
            <ac:picMk id="5" creationId="{A15788A2-43C2-3DC3-5084-5A39A5A43CA8}"/>
          </ac:picMkLst>
        </pc:picChg>
      </pc:sldChg>
      <pc:sldChg chg="del">
        <pc:chgData name="Laurence Keel" userId="bc0cdd5a2ac477c1" providerId="LiveId" clId="{DDF7123C-384F-4909-8240-8158DFA1498B}" dt="2024-02-08T10:14:56.818" v="0" actId="2696"/>
        <pc:sldMkLst>
          <pc:docMk/>
          <pc:sldMk cId="971239623" sldId="876"/>
        </pc:sldMkLst>
      </pc:sldChg>
      <pc:sldChg chg="del">
        <pc:chgData name="Laurence Keel" userId="bc0cdd5a2ac477c1" providerId="LiveId" clId="{DDF7123C-384F-4909-8240-8158DFA1498B}" dt="2024-02-08T10:14:56.818" v="0" actId="2696"/>
        <pc:sldMkLst>
          <pc:docMk/>
          <pc:sldMk cId="940732800" sldId="1253"/>
        </pc:sldMkLst>
      </pc:sldChg>
      <pc:sldChg chg="addSp modSp new del mod">
        <pc:chgData name="Laurence Keel" userId="bc0cdd5a2ac477c1" providerId="LiveId" clId="{DDF7123C-384F-4909-8240-8158DFA1498B}" dt="2024-02-25T08:27:38.134" v="29" actId="2696"/>
        <pc:sldMkLst>
          <pc:docMk/>
          <pc:sldMk cId="1521534301" sldId="1255"/>
        </pc:sldMkLst>
        <pc:picChg chg="add mod">
          <ac:chgData name="Laurence Keel" userId="bc0cdd5a2ac477c1" providerId="LiveId" clId="{DDF7123C-384F-4909-8240-8158DFA1498B}" dt="2024-02-20T15:37:46.192" v="6" actId="34135"/>
          <ac:picMkLst>
            <pc:docMk/>
            <pc:sldMk cId="1521534301" sldId="1255"/>
            <ac:picMk id="3" creationId="{FDF9D8A9-D135-B64D-917A-AEBE575DE330}"/>
          </ac:picMkLst>
        </pc:picChg>
      </pc:sldChg>
      <pc:sldChg chg="new del ord">
        <pc:chgData name="Laurence Keel" userId="bc0cdd5a2ac477c1" providerId="LiveId" clId="{DDF7123C-384F-4909-8240-8158DFA1498B}" dt="2024-02-20T15:38:24.485" v="12" actId="2696"/>
        <pc:sldMkLst>
          <pc:docMk/>
          <pc:sldMk cId="2477822736" sldId="1256"/>
        </pc:sldMkLst>
      </pc:sldChg>
      <pc:sldChg chg="addSp delSp modSp add mod">
        <pc:chgData name="Laurence Keel" userId="bc0cdd5a2ac477c1" providerId="LiveId" clId="{DDF7123C-384F-4909-8240-8158DFA1498B}" dt="2024-02-20T15:39:33.371" v="28" actId="14100"/>
        <pc:sldMkLst>
          <pc:docMk/>
          <pc:sldMk cId="3222809734" sldId="1256"/>
        </pc:sldMkLst>
        <pc:spChg chg="del">
          <ac:chgData name="Laurence Keel" userId="bc0cdd5a2ac477c1" providerId="LiveId" clId="{DDF7123C-384F-4909-8240-8158DFA1498B}" dt="2024-02-20T15:38:40.252" v="17" actId="21"/>
          <ac:spMkLst>
            <pc:docMk/>
            <pc:sldMk cId="3222809734" sldId="1256"/>
            <ac:spMk id="4" creationId="{9C5A2C5D-9A37-FC77-45F8-9C40240ED5DE}"/>
          </ac:spMkLst>
        </pc:spChg>
        <pc:spChg chg="del">
          <ac:chgData name="Laurence Keel" userId="bc0cdd5a2ac477c1" providerId="LiveId" clId="{DDF7123C-384F-4909-8240-8158DFA1498B}" dt="2024-02-20T15:38:36.539" v="15" actId="21"/>
          <ac:spMkLst>
            <pc:docMk/>
            <pc:sldMk cId="3222809734" sldId="1256"/>
            <ac:spMk id="5" creationId="{ED2629E5-9C7F-57C1-DB95-D58CFF31964A}"/>
          </ac:spMkLst>
        </pc:spChg>
        <pc:spChg chg="del">
          <ac:chgData name="Laurence Keel" userId="bc0cdd5a2ac477c1" providerId="LiveId" clId="{DDF7123C-384F-4909-8240-8158DFA1498B}" dt="2024-02-20T15:38:34.227" v="14" actId="21"/>
          <ac:spMkLst>
            <pc:docMk/>
            <pc:sldMk cId="3222809734" sldId="1256"/>
            <ac:spMk id="6" creationId="{A7E5244F-8C05-8957-24C3-96E1DBB0AF4D}"/>
          </ac:spMkLst>
        </pc:spChg>
        <pc:picChg chg="del">
          <ac:chgData name="Laurence Keel" userId="bc0cdd5a2ac477c1" providerId="LiveId" clId="{DDF7123C-384F-4909-8240-8158DFA1498B}" dt="2024-02-20T15:38:38.070" v="16" actId="478"/>
          <ac:picMkLst>
            <pc:docMk/>
            <pc:sldMk cId="3222809734" sldId="1256"/>
            <ac:picMk id="3" creationId="{91EB678C-B05C-D5F2-E158-B51692BDB1FE}"/>
          </ac:picMkLst>
        </pc:picChg>
        <pc:picChg chg="add mod">
          <ac:chgData name="Laurence Keel" userId="bc0cdd5a2ac477c1" providerId="LiveId" clId="{DDF7123C-384F-4909-8240-8158DFA1498B}" dt="2024-02-20T15:39:33.371" v="28" actId="14100"/>
          <ac:picMkLst>
            <pc:docMk/>
            <pc:sldMk cId="3222809734" sldId="1256"/>
            <ac:picMk id="8" creationId="{A8EB30FE-CD7E-DB4D-ACBF-D9C2B1AE5AE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CBFEB-66F6-428F-BE13-B1E844EEC7AF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9E5B6-6D7E-4E8B-9AD7-A580378EA9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138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FFFF5-CE71-4795-8D32-FA9DA3AB1D2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209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EDE55-C956-1EE0-3C51-CFDC52D07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655895-1A9D-3371-F13F-C4CE7EE1D5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8C6443-BA48-2ECB-8840-F3211868B5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1696B-FF69-8303-A485-BD7119445F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FFFF5-CE71-4795-8D32-FA9DA3AB1D2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807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CB473-CA05-DC3A-AC54-565BCB432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4D5428-FF6E-DCF3-27CD-DFE0E203C5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965424-F0D8-CD7C-711E-200604BB2E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A8A9C-3E60-F5A2-E3A0-8C024A7218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FFFF5-CE71-4795-8D32-FA9DA3AB1D2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988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61150-FF21-9AE6-4323-443630CCC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8A627E-55D3-6A7F-0C6D-51B19E8C88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256F87-BE00-CA1F-7530-77C65749C9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7B9AF-FE27-6EFF-39C9-9B41F5C683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FFFF5-CE71-4795-8D32-FA9DA3AB1D2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091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7DB55-D8C5-CA13-D8D4-24F0CA0DB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1BF80C-CC11-3856-5C61-030E57720C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8AB3C1-A36E-4529-113B-97F23FB905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CB203-2254-1E99-D963-07F4E92F52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FFFF5-CE71-4795-8D32-FA9DA3AB1D2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787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127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BED491-56BB-FF25-399A-EA0051328F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133" y="6001516"/>
            <a:ext cx="842645" cy="7899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8D8430C-1F6B-625B-58A7-9F7DBD3B7B28}"/>
              </a:ext>
            </a:extLst>
          </p:cNvPr>
          <p:cNvSpPr/>
          <p:nvPr userDrawn="1"/>
        </p:nvSpPr>
        <p:spPr>
          <a:xfrm>
            <a:off x="848433" y="6273225"/>
            <a:ext cx="75210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PRIMARY DESIGN TECHNOLOGY</a:t>
            </a:r>
          </a:p>
        </p:txBody>
      </p:sp>
    </p:spTree>
    <p:extLst>
      <p:ext uri="{BB962C8B-B14F-4D97-AF65-F5344CB8AC3E}">
        <p14:creationId xmlns:p14="http://schemas.microsoft.com/office/powerpoint/2010/main" val="374661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C59755-AC68-56B4-8DAF-0BA18785F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72EF6-AFF2-0943-D7B1-7F93569EB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3637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3A4B9E-81D6-B9B5-D00F-AA46F42340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53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50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A52688-863D-EFA1-30F1-0F7226C5FD4F}"/>
              </a:ext>
            </a:extLst>
          </p:cNvPr>
          <p:cNvSpPr/>
          <p:nvPr/>
        </p:nvSpPr>
        <p:spPr>
          <a:xfrm>
            <a:off x="1042326" y="308008"/>
            <a:ext cx="10931502" cy="560326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002878F-77C0-A06A-96AE-2D4385F06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497780" y="4699022"/>
            <a:ext cx="2601275" cy="17054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AF74083-615E-4720-9266-2817EB8C6E55}"/>
              </a:ext>
            </a:extLst>
          </p:cNvPr>
          <p:cNvSpPr/>
          <p:nvPr/>
        </p:nvSpPr>
        <p:spPr>
          <a:xfrm>
            <a:off x="9179469" y="6396182"/>
            <a:ext cx="28847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BRAINSTORM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3E2128-EBFE-4A37-BE9A-D87B66ACB895}"/>
              </a:ext>
            </a:extLst>
          </p:cNvPr>
          <p:cNvSpPr txBox="1"/>
          <p:nvPr/>
        </p:nvSpPr>
        <p:spPr>
          <a:xfrm>
            <a:off x="1434570" y="1166842"/>
            <a:ext cx="98736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Brainstorming is an activity used by designers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bg1"/>
                </a:solidFill>
              </a:rPr>
              <a:t>Generate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bg1"/>
                </a:solidFill>
              </a:rPr>
              <a:t>Solve a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bg1"/>
                </a:solidFill>
              </a:rPr>
              <a:t>Answer a question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600" b="1" dirty="0">
              <a:solidFill>
                <a:schemeClr val="bg1"/>
              </a:solidFill>
            </a:endParaRPr>
          </a:p>
          <a:p>
            <a:r>
              <a:rPr lang="en-GB" sz="3600" b="1" dirty="0">
                <a:solidFill>
                  <a:schemeClr val="bg1"/>
                </a:solidFill>
              </a:rPr>
              <a:t>You can brainstorm on your own, but it most often done in small groups where everyone contributes their ideas and thoughts.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854381-8182-BB5A-37DD-26A083B306A2}"/>
              </a:ext>
            </a:extLst>
          </p:cNvPr>
          <p:cNvSpPr/>
          <p:nvPr/>
        </p:nvSpPr>
        <p:spPr>
          <a:xfrm rot="16200000">
            <a:off x="-2398060" y="2565409"/>
            <a:ext cx="5781006" cy="9848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80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BRAINSTORM</a:t>
            </a:r>
            <a:endParaRPr lang="en-US" sz="5800" b="0" cap="none" spc="0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175A36-26CB-F82C-8013-0584878249E2}"/>
              </a:ext>
            </a:extLst>
          </p:cNvPr>
          <p:cNvSpPr/>
          <p:nvPr/>
        </p:nvSpPr>
        <p:spPr>
          <a:xfrm>
            <a:off x="1377130" y="539667"/>
            <a:ext cx="87747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WHAT IS BRAINSTORMING?</a:t>
            </a:r>
            <a:endParaRPr 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799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500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7F16E2-E45A-DF8F-687C-C41A886BA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A04671-CE57-FC38-CFA8-27811FF496EC}"/>
              </a:ext>
            </a:extLst>
          </p:cNvPr>
          <p:cNvSpPr/>
          <p:nvPr/>
        </p:nvSpPr>
        <p:spPr>
          <a:xfrm>
            <a:off x="1042326" y="308008"/>
            <a:ext cx="10931502" cy="560326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453CFEB-8FD3-B43E-A9EC-F4663B613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195467" y="4690743"/>
            <a:ext cx="2601275" cy="17054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97168A2-4912-0DF4-B0BC-12A1082E34D3}"/>
              </a:ext>
            </a:extLst>
          </p:cNvPr>
          <p:cNvSpPr/>
          <p:nvPr/>
        </p:nvSpPr>
        <p:spPr>
          <a:xfrm>
            <a:off x="9179469" y="6396182"/>
            <a:ext cx="28847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BRAINSTORM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F6F422-E853-918D-0FF0-724584C0913A}"/>
              </a:ext>
            </a:extLst>
          </p:cNvPr>
          <p:cNvSpPr/>
          <p:nvPr/>
        </p:nvSpPr>
        <p:spPr>
          <a:xfrm rot="16200000">
            <a:off x="-2398060" y="2565409"/>
            <a:ext cx="5781006" cy="9848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80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BRAINSTORM</a:t>
            </a:r>
            <a:endParaRPr lang="en-US" sz="5800" b="0" cap="none" spc="0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0C57B9-5307-F187-223C-B6CFC867D8B3}"/>
              </a:ext>
            </a:extLst>
          </p:cNvPr>
          <p:cNvSpPr/>
          <p:nvPr/>
        </p:nvSpPr>
        <p:spPr>
          <a:xfrm>
            <a:off x="1315223" y="539667"/>
            <a:ext cx="88985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RULES OF BRAINSTORMING</a:t>
            </a:r>
            <a:endParaRPr 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B88B03-58EF-5E5F-D4A4-0FFE45E94130}"/>
              </a:ext>
            </a:extLst>
          </p:cNvPr>
          <p:cNvSpPr txBox="1"/>
          <p:nvPr/>
        </p:nvSpPr>
        <p:spPr>
          <a:xfrm>
            <a:off x="1386349" y="1209534"/>
            <a:ext cx="1035295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bg1"/>
                </a:solidFill>
              </a:rPr>
              <a:t>Everyone contributes, everything is allowed.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bg1"/>
                </a:solidFill>
              </a:rPr>
              <a:t>Encourage wild ideas.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bg1"/>
                </a:solidFill>
              </a:rPr>
              <a:t>Create as many ideas as possible 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bg1"/>
                </a:solidFill>
              </a:rPr>
              <a:t>​Build on the ideas of others​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bg1"/>
                </a:solidFill>
              </a:rPr>
              <a:t>Postpone your judgement 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bg1"/>
                </a:solidFill>
              </a:rPr>
              <a:t>​One speaker at a time- take turns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bg1"/>
                </a:solidFill>
              </a:rPr>
              <a:t>Keep focused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bg1"/>
                </a:solidFill>
              </a:rPr>
              <a:t>Ideas are owned by everyone!</a:t>
            </a:r>
          </a:p>
          <a:p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B4481CC-0928-6970-976F-9EAD46B6ED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217143" flipH="1">
            <a:off x="9033525" y="1887367"/>
            <a:ext cx="2294451" cy="256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28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500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58AADB-A19D-8A67-BE38-2FDAC6747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FEE0517-142F-5EDA-EFA1-A1B01EF0BEFE}"/>
              </a:ext>
            </a:extLst>
          </p:cNvPr>
          <p:cNvSpPr/>
          <p:nvPr/>
        </p:nvSpPr>
        <p:spPr>
          <a:xfrm>
            <a:off x="1042326" y="308008"/>
            <a:ext cx="10931502" cy="560326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CEE6785-F890-29A3-ACEF-1A7613E68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195467" y="4690743"/>
            <a:ext cx="2601275" cy="17054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7514DC0-C49A-71FA-9092-5A0734BADD00}"/>
              </a:ext>
            </a:extLst>
          </p:cNvPr>
          <p:cNvSpPr/>
          <p:nvPr/>
        </p:nvSpPr>
        <p:spPr>
          <a:xfrm>
            <a:off x="9179469" y="6396182"/>
            <a:ext cx="28847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BRAINSTORM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78C1F7-AC3A-A1E3-FFBD-5D14109B2944}"/>
              </a:ext>
            </a:extLst>
          </p:cNvPr>
          <p:cNvSpPr/>
          <p:nvPr/>
        </p:nvSpPr>
        <p:spPr>
          <a:xfrm rot="16200000">
            <a:off x="-2398060" y="2565409"/>
            <a:ext cx="5781006" cy="9848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80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BRAINSTORM</a:t>
            </a:r>
            <a:endParaRPr lang="en-US" sz="5800" b="0" cap="none" spc="0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995FDA-D88D-3291-8C04-6C32108979EB}"/>
              </a:ext>
            </a:extLst>
          </p:cNvPr>
          <p:cNvSpPr/>
          <p:nvPr/>
        </p:nvSpPr>
        <p:spPr>
          <a:xfrm>
            <a:off x="1445228" y="461818"/>
            <a:ext cx="90508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MAKING DESIGN DECISIONS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994DDD-6BB4-B169-912B-D0C91E271B47}"/>
              </a:ext>
            </a:extLst>
          </p:cNvPr>
          <p:cNvSpPr txBox="1"/>
          <p:nvPr/>
        </p:nvSpPr>
        <p:spPr>
          <a:xfrm>
            <a:off x="3419008" y="1443841"/>
            <a:ext cx="90120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accent2"/>
                </a:solidFill>
              </a:rPr>
              <a:t>Will your model ride be a vertical or horizontal ride?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accent2"/>
                </a:solidFill>
              </a:rPr>
              <a:t>Will your model ride be based on an existing ride or a completely new idea?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accent2"/>
                </a:solidFill>
              </a:rPr>
              <a:t>How will your ride be themed?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accent2"/>
                </a:solidFill>
              </a:rPr>
              <a:t>What will make your ride original            and authentic?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FD3FA43-E1B2-D397-D00D-DBE60936DF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4904" y="1315515"/>
            <a:ext cx="2284104" cy="27200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8A9C1E-BF9E-9E84-A094-42A99937F055}"/>
              </a:ext>
            </a:extLst>
          </p:cNvPr>
          <p:cNvSpPr txBox="1"/>
          <p:nvPr/>
        </p:nvSpPr>
        <p:spPr>
          <a:xfrm>
            <a:off x="1339438" y="3940008"/>
            <a:ext cx="18750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855001"/>
                </a:solidFill>
              </a:rPr>
              <a:t>10 minutes</a:t>
            </a:r>
          </a:p>
        </p:txBody>
      </p:sp>
    </p:spTree>
    <p:extLst>
      <p:ext uri="{BB962C8B-B14F-4D97-AF65-F5344CB8AC3E}">
        <p14:creationId xmlns:p14="http://schemas.microsoft.com/office/powerpoint/2010/main" val="3913286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500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B7BAF4-6555-5CEB-5B77-A281ADDC4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F9CB45A-D1D5-975E-42A7-C7186187A367}"/>
              </a:ext>
            </a:extLst>
          </p:cNvPr>
          <p:cNvSpPr/>
          <p:nvPr/>
        </p:nvSpPr>
        <p:spPr>
          <a:xfrm>
            <a:off x="1042326" y="308008"/>
            <a:ext cx="10931502" cy="560326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2479488-1BE0-667C-2EAD-154F67344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195467" y="4690743"/>
            <a:ext cx="2601275" cy="17054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5A917D-58EA-FE8F-6272-073F05C7D1F1}"/>
              </a:ext>
            </a:extLst>
          </p:cNvPr>
          <p:cNvSpPr/>
          <p:nvPr/>
        </p:nvSpPr>
        <p:spPr>
          <a:xfrm>
            <a:off x="9179469" y="6396182"/>
            <a:ext cx="28847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BRAINSTORM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7F112B-F8D2-B9E3-36BE-1637EFC37769}"/>
              </a:ext>
            </a:extLst>
          </p:cNvPr>
          <p:cNvSpPr/>
          <p:nvPr/>
        </p:nvSpPr>
        <p:spPr>
          <a:xfrm rot="16200000">
            <a:off x="-2398060" y="2565409"/>
            <a:ext cx="5781006" cy="9848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80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BRAINSTORM</a:t>
            </a:r>
            <a:endParaRPr lang="en-US" sz="5800" b="0" cap="none" spc="0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8274EC-4080-684C-34A6-D0A32CDBA97E}"/>
              </a:ext>
            </a:extLst>
          </p:cNvPr>
          <p:cNvSpPr txBox="1"/>
          <p:nvPr/>
        </p:nvSpPr>
        <p:spPr>
          <a:xfrm>
            <a:off x="1472703" y="1166842"/>
            <a:ext cx="100707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Once your group has agreed on your design, write a short paragraph to explain your product.</a:t>
            </a:r>
          </a:p>
          <a:p>
            <a:endParaRPr lang="en-GB" sz="3600" b="1" dirty="0">
              <a:solidFill>
                <a:schemeClr val="bg1"/>
              </a:solidFill>
            </a:endParaRPr>
          </a:p>
          <a:p>
            <a:r>
              <a:rPr lang="en-GB" sz="3600" b="1" i="1" dirty="0">
                <a:solidFill>
                  <a:srgbClr val="FF0000"/>
                </a:solidFill>
              </a:rPr>
              <a:t>What will your airline meal menu consist of: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i="1" dirty="0">
                <a:solidFill>
                  <a:srgbClr val="FF0000"/>
                </a:solidFill>
              </a:rPr>
              <a:t>Starter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i="1" dirty="0">
                <a:solidFill>
                  <a:srgbClr val="FF0000"/>
                </a:solidFill>
              </a:rPr>
              <a:t>Main Course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i="1" dirty="0">
                <a:solidFill>
                  <a:srgbClr val="FF0000"/>
                </a:solidFill>
              </a:rPr>
              <a:t>Dessert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b="1" dirty="0">
              <a:solidFill>
                <a:schemeClr val="accent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C58CF-7657-55EE-4156-13F5432E3408}"/>
              </a:ext>
            </a:extLst>
          </p:cNvPr>
          <p:cNvSpPr/>
          <p:nvPr/>
        </p:nvSpPr>
        <p:spPr>
          <a:xfrm>
            <a:off x="1445228" y="461818"/>
            <a:ext cx="90508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MAKING DESIGN DECISIONS</a:t>
            </a:r>
          </a:p>
        </p:txBody>
      </p:sp>
    </p:spTree>
    <p:extLst>
      <p:ext uri="{BB962C8B-B14F-4D97-AF65-F5344CB8AC3E}">
        <p14:creationId xmlns:p14="http://schemas.microsoft.com/office/powerpoint/2010/main" val="1195444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500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47E543-FF95-B5C9-3624-C4B58264D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D84BCF2-DDC1-DF65-900B-9A7535551B83}"/>
              </a:ext>
            </a:extLst>
          </p:cNvPr>
          <p:cNvGrpSpPr/>
          <p:nvPr/>
        </p:nvGrpSpPr>
        <p:grpSpPr>
          <a:xfrm>
            <a:off x="984886" y="461818"/>
            <a:ext cx="10865369" cy="5504873"/>
            <a:chOff x="665019" y="461818"/>
            <a:chExt cx="11185236" cy="550487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5F122A86-667E-626A-774C-AF04E66FD594}"/>
                </a:ext>
              </a:extLst>
            </p:cNvPr>
            <p:cNvSpPr/>
            <p:nvPr/>
          </p:nvSpPr>
          <p:spPr>
            <a:xfrm>
              <a:off x="665019" y="461818"/>
              <a:ext cx="11185236" cy="5504873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8EB30FE-CD7E-DB4D-ACBF-D9C2B1AE5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5019" y="461818"/>
              <a:ext cx="11185236" cy="550487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56FF617-2571-182E-3189-9149A71C6A7C}"/>
              </a:ext>
            </a:extLst>
          </p:cNvPr>
          <p:cNvSpPr/>
          <p:nvPr/>
        </p:nvSpPr>
        <p:spPr>
          <a:xfrm rot="16200000">
            <a:off x="-2398060" y="2565409"/>
            <a:ext cx="5781006" cy="9848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80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BRAINSTORM</a:t>
            </a:r>
            <a:endParaRPr lang="en-US" sz="5800" b="0" cap="none" spc="0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2099BBD-A832-EBBF-C090-4BEDE24FFC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195467" y="4690743"/>
            <a:ext cx="2601275" cy="17054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7D44BC-F3D1-1E98-6CB8-8D5CA92A8C54}"/>
              </a:ext>
            </a:extLst>
          </p:cNvPr>
          <p:cNvSpPr/>
          <p:nvPr/>
        </p:nvSpPr>
        <p:spPr>
          <a:xfrm>
            <a:off x="9179469" y="6396182"/>
            <a:ext cx="28847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BRAINSTORM</a:t>
            </a:r>
          </a:p>
        </p:txBody>
      </p:sp>
    </p:spTree>
    <p:extLst>
      <p:ext uri="{BB962C8B-B14F-4D97-AF65-F5344CB8AC3E}">
        <p14:creationId xmlns:p14="http://schemas.microsoft.com/office/powerpoint/2010/main" val="3222809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4">
      <a:dk1>
        <a:sysClr val="windowText" lastClr="000000"/>
      </a:dk1>
      <a:lt1>
        <a:srgbClr val="000000"/>
      </a:lt1>
      <a:dk2>
        <a:srgbClr val="FFFFFF"/>
      </a:dk2>
      <a:lt2>
        <a:srgbClr val="DFE3E5"/>
      </a:lt2>
      <a:accent1>
        <a:srgbClr val="2E663E"/>
      </a:accent1>
      <a:accent2>
        <a:srgbClr val="855001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Slides" id="{0B429A9B-B7EC-4DB2-B30D-B625F5738479}" vid="{EA7797AA-D4E0-45BA-AE6B-D1E6ED7598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190</Words>
  <Application>Microsoft Office PowerPoint</Application>
  <PresentationFormat>Widescreen</PresentationFormat>
  <Paragraphs>44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Laurence Keel</dc:creator>
  <cp:lastModifiedBy>Laurence Keel</cp:lastModifiedBy>
  <cp:revision>11</cp:revision>
  <dcterms:created xsi:type="dcterms:W3CDTF">2023-02-26T13:12:16Z</dcterms:created>
  <dcterms:modified xsi:type="dcterms:W3CDTF">2024-10-31T08:00:25Z</dcterms:modified>
</cp:coreProperties>
</file>