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1423" r:id="rId3"/>
    <p:sldId id="1155" r:id="rId4"/>
    <p:sldId id="1424" r:id="rId5"/>
    <p:sldId id="1425" r:id="rId6"/>
    <p:sldId id="1348" r:id="rId7"/>
    <p:sldId id="1349" r:id="rId8"/>
    <p:sldId id="1198" r:id="rId9"/>
    <p:sldId id="1350" r:id="rId10"/>
    <p:sldId id="1352" r:id="rId11"/>
    <p:sldId id="1351" r:id="rId12"/>
    <p:sldId id="1354" r:id="rId13"/>
    <p:sldId id="1353" r:id="rId14"/>
    <p:sldId id="1356" r:id="rId15"/>
    <p:sldId id="1357" r:id="rId16"/>
    <p:sldId id="1355" r:id="rId17"/>
    <p:sldId id="1358" r:id="rId18"/>
    <p:sldId id="142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E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4F8A5-9675-4020-B5A1-E1F66288000D}" v="14" dt="2025-03-18T07:41:17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6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ce Keel" userId="bc0cdd5a2ac477c1" providerId="LiveId" clId="{8D24F8A5-9675-4020-B5A1-E1F66288000D}"/>
    <pc:docChg chg="undo custSel addSld modSld sldOrd">
      <pc:chgData name="Laurence Keel" userId="bc0cdd5a2ac477c1" providerId="LiveId" clId="{8D24F8A5-9675-4020-B5A1-E1F66288000D}" dt="2025-03-18T07:41:22.585" v="1518" actId="14100"/>
      <pc:docMkLst>
        <pc:docMk/>
      </pc:docMkLst>
      <pc:sldChg chg="delSp modSp add mod setBg">
        <pc:chgData name="Laurence Keel" userId="bc0cdd5a2ac477c1" providerId="LiveId" clId="{8D24F8A5-9675-4020-B5A1-E1F66288000D}" dt="2024-11-04T18:18:41.892" v="1474" actId="478"/>
        <pc:sldMkLst>
          <pc:docMk/>
          <pc:sldMk cId="1467619520" sldId="1155"/>
        </pc:sldMkLst>
      </pc:sldChg>
      <pc:sldChg chg="addSp delSp modSp add mod setBg">
        <pc:chgData name="Laurence Keel" userId="bc0cdd5a2ac477c1" providerId="LiveId" clId="{8D24F8A5-9675-4020-B5A1-E1F66288000D}" dt="2024-11-05T13:11:11.672" v="1508" actId="478"/>
        <pc:sldMkLst>
          <pc:docMk/>
          <pc:sldMk cId="3295143194" sldId="1198"/>
        </pc:sldMkLst>
      </pc:sldChg>
      <pc:sldChg chg="modSp mod">
        <pc:chgData name="Laurence Keel" userId="bc0cdd5a2ac477c1" providerId="LiveId" clId="{8D24F8A5-9675-4020-B5A1-E1F66288000D}" dt="2024-10-31T09:47:51.916" v="0" actId="20577"/>
        <pc:sldMkLst>
          <pc:docMk/>
          <pc:sldMk cId="4164520278" sldId="1349"/>
        </pc:sldMkLst>
      </pc:sldChg>
      <pc:sldChg chg="modSp mod">
        <pc:chgData name="Laurence Keel" userId="bc0cdd5a2ac477c1" providerId="LiveId" clId="{8D24F8A5-9675-4020-B5A1-E1F66288000D}" dt="2024-10-31T09:47:54.284" v="1" actId="20577"/>
        <pc:sldMkLst>
          <pc:docMk/>
          <pc:sldMk cId="533987136" sldId="1350"/>
        </pc:sldMkLst>
      </pc:sldChg>
      <pc:sldChg chg="modSp mod">
        <pc:chgData name="Laurence Keel" userId="bc0cdd5a2ac477c1" providerId="LiveId" clId="{8D24F8A5-9675-4020-B5A1-E1F66288000D}" dt="2024-10-31T09:47:59.529" v="3" actId="20577"/>
        <pc:sldMkLst>
          <pc:docMk/>
          <pc:sldMk cId="2685130087" sldId="1351"/>
        </pc:sldMkLst>
      </pc:sldChg>
      <pc:sldChg chg="modSp mod">
        <pc:chgData name="Laurence Keel" userId="bc0cdd5a2ac477c1" providerId="LiveId" clId="{8D24F8A5-9675-4020-B5A1-E1F66288000D}" dt="2024-10-31T09:47:57.013" v="2" actId="20577"/>
        <pc:sldMkLst>
          <pc:docMk/>
          <pc:sldMk cId="2150576370" sldId="1352"/>
        </pc:sldMkLst>
      </pc:sldChg>
      <pc:sldChg chg="addSp delSp modSp mod">
        <pc:chgData name="Laurence Keel" userId="bc0cdd5a2ac477c1" providerId="LiveId" clId="{8D24F8A5-9675-4020-B5A1-E1F66288000D}" dt="2024-11-14T07:16:12.698" v="1510" actId="20577"/>
        <pc:sldMkLst>
          <pc:docMk/>
          <pc:sldMk cId="1963158517" sldId="1353"/>
        </pc:sldMkLst>
      </pc:sldChg>
      <pc:sldChg chg="add ord">
        <pc:chgData name="Laurence Keel" userId="bc0cdd5a2ac477c1" providerId="LiveId" clId="{8D24F8A5-9675-4020-B5A1-E1F66288000D}" dt="2024-10-31T09:48:23.192" v="18"/>
        <pc:sldMkLst>
          <pc:docMk/>
          <pc:sldMk cId="2636869608" sldId="1354"/>
        </pc:sldMkLst>
      </pc:sldChg>
      <pc:sldChg chg="addSp modSp add mod ord">
        <pc:chgData name="Laurence Keel" userId="bc0cdd5a2ac477c1" providerId="LiveId" clId="{8D24F8A5-9675-4020-B5A1-E1F66288000D}" dt="2024-11-14T07:16:26.868" v="1513"/>
        <pc:sldMkLst>
          <pc:docMk/>
          <pc:sldMk cId="2561339284" sldId="1355"/>
        </pc:sldMkLst>
      </pc:sldChg>
      <pc:sldChg chg="addSp modSp add mod ord">
        <pc:chgData name="Laurence Keel" userId="bc0cdd5a2ac477c1" providerId="LiveId" clId="{8D24F8A5-9675-4020-B5A1-E1F66288000D}" dt="2024-11-14T07:16:19.112" v="1511"/>
        <pc:sldMkLst>
          <pc:docMk/>
          <pc:sldMk cId="1299556387" sldId="1356"/>
        </pc:sldMkLst>
      </pc:sldChg>
      <pc:sldChg chg="addSp delSp modSp add mod">
        <pc:chgData name="Laurence Keel" userId="bc0cdd5a2ac477c1" providerId="LiveId" clId="{8D24F8A5-9675-4020-B5A1-E1F66288000D}" dt="2024-11-14T07:16:22.677" v="1512"/>
        <pc:sldMkLst>
          <pc:docMk/>
          <pc:sldMk cId="3898608059" sldId="1357"/>
        </pc:sldMkLst>
      </pc:sldChg>
      <pc:sldChg chg="addSp modSp add mod">
        <pc:chgData name="Laurence Keel" userId="bc0cdd5a2ac477c1" providerId="LiveId" clId="{8D24F8A5-9675-4020-B5A1-E1F66288000D}" dt="2024-11-14T07:16:30.885" v="1514"/>
        <pc:sldMkLst>
          <pc:docMk/>
          <pc:sldMk cId="1740125496" sldId="1358"/>
        </pc:sldMkLst>
      </pc:sldChg>
      <pc:sldChg chg="delSp modSp add mod setBg">
        <pc:chgData name="Laurence Keel" userId="bc0cdd5a2ac477c1" providerId="LiveId" clId="{8D24F8A5-9675-4020-B5A1-E1F66288000D}" dt="2024-11-04T18:18:40.132" v="1473" actId="478"/>
        <pc:sldMkLst>
          <pc:docMk/>
          <pc:sldMk cId="590644719" sldId="1423"/>
        </pc:sldMkLst>
      </pc:sldChg>
      <pc:sldChg chg="delSp modSp add mod setBg">
        <pc:chgData name="Laurence Keel" userId="bc0cdd5a2ac477c1" providerId="LiveId" clId="{8D24F8A5-9675-4020-B5A1-E1F66288000D}" dt="2024-11-04T18:18:48.828" v="1477" actId="207"/>
        <pc:sldMkLst>
          <pc:docMk/>
          <pc:sldMk cId="1966620657" sldId="1424"/>
        </pc:sldMkLst>
      </pc:sldChg>
      <pc:sldChg chg="delSp modSp add mod setBg">
        <pc:chgData name="Laurence Keel" userId="bc0cdd5a2ac477c1" providerId="LiveId" clId="{8D24F8A5-9675-4020-B5A1-E1F66288000D}" dt="2024-11-04T18:18:57.701" v="1480" actId="478"/>
        <pc:sldMkLst>
          <pc:docMk/>
          <pc:sldMk cId="3080761387" sldId="1425"/>
        </pc:sldMkLst>
      </pc:sldChg>
      <pc:sldChg chg="modSp add mod setBg">
        <pc:chgData name="Laurence Keel" userId="bc0cdd5a2ac477c1" providerId="LiveId" clId="{8D24F8A5-9675-4020-B5A1-E1F66288000D}" dt="2025-03-18T07:41:22.585" v="1518" actId="14100"/>
        <pc:sldMkLst>
          <pc:docMk/>
          <pc:sldMk cId="531255503" sldId="1426"/>
        </pc:sldMkLst>
        <pc:spChg chg="mod">
          <ac:chgData name="Laurence Keel" userId="bc0cdd5a2ac477c1" providerId="LiveId" clId="{8D24F8A5-9675-4020-B5A1-E1F66288000D}" dt="2025-03-18T07:41:22.585" v="1518" actId="14100"/>
          <ac:spMkLst>
            <pc:docMk/>
            <pc:sldMk cId="531255503" sldId="1426"/>
            <ac:spMk id="11" creationId="{03B2AEFE-BFA8-33D6-EB09-B8A83B0B40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21A83-238F-477C-8693-F88F44DDEDC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8F84D-2603-474B-BE7E-66E520C19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4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83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3B80-3B2B-6767-D7F0-FA878C537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E57ED-7FBE-36FB-53BA-6AB7DE237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B03602-A81E-BBD0-C043-0AE719899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DEA66-11C3-2E68-F484-1D36D9341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4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02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4544F-AFF8-169C-1237-C4649D0AD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16BD3-35DB-23DA-CAB8-141B3C91C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556B87-08A7-210F-23AD-AF9E61AF2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7C54-913E-E293-B151-830E5EC2C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9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8DC2C-2290-64CD-8A00-6CE15E2E0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1A528-4EB5-1247-0527-EB7C6A9BB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4F0A9-6B3F-51A6-3464-AF957BE38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2ACE1-492F-0B19-3CFD-3C21AAE94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7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2AC5C-C6FF-CBDD-5BBB-182C3F8BE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32BE6-E992-87DF-1D3B-77C48EC11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C9AEBA-818E-B6C3-A82D-2858F69C7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A535E-AF79-1F5B-4383-CF8B9A2B7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10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2227C-B4CB-E255-43D0-542C6223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9C33E-D2CC-286F-D1D3-B80402B48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B3A37-DB2B-793A-0C4E-89A6DB8AC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6E91-BA95-3F32-F265-D822FD984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27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2227C-B4CB-E255-43D0-542C62237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9C33E-D2CC-286F-D1D3-B80402B48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B3A37-DB2B-793A-0C4E-89A6DB8AC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6E91-BA95-3F32-F265-D822FD984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8F84D-2603-474B-BE7E-66E520C194A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27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1DB3-2596-FEF9-8979-E0233D790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3C6CC-1E97-7BBE-9146-35799BFA5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74855-3C21-D0DC-68FF-A6725712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E63D6-1977-692E-0212-CE2E6F81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00D59-544C-B46D-DCD2-7E2B15AFA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27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8A44-CE22-63D7-46BB-A2D97BE7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F2EC6-9ABB-88E4-CFF3-6AFC1D828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6D88-AA09-B786-B46A-CD6E17BE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649F3-D67A-5071-9953-491C7217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152C-1906-1915-E443-84E8C721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8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23275A-1D81-C1DE-4B15-C0E513F98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DC76E-5D7C-2ACF-93CD-D6CE4F72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17358-E270-CFBA-B3DD-E0BC2BEC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28BE6-399F-8F62-A7CB-242A98A1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2ED9-0B98-CD8F-AAA9-17A91566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8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AC1B-24FF-2868-A034-2BCE0118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C6D30-1B23-7446-B5A4-183CC7FE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B3D5B-530A-E3EF-5E56-CB84092C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D72E0-3836-B8DD-7E22-3D3C8F0E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DBBC4-E1A8-D24C-1050-EC04067B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78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C08A-4657-59D2-C58B-71C9CF1E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787-21B8-3386-B7EB-88CF2D82F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70CD2-1FEC-BC37-D85A-704EEE11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8323-84F5-BF19-6E81-823B8C37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A9542-44D5-55A5-CF62-764E0D007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48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EEF8-5C3B-BB2B-9563-40485C04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399CF-FDBF-2BD2-0B42-33E121336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99B2C-FE65-887B-C6BB-93D6E7144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C1954-8481-773A-D8CC-E54F17C3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06B62-5169-D92E-0B83-767F24FA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D45D9-85DB-7D7E-8F2A-97302AFE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32E8-AF10-6653-2C56-872881F3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CFB0F-D505-7643-0E09-163E8166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E3DF1-DCB0-5C52-9AB4-9EE3B2920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E0F91-209F-E3DE-BBD7-675DFEB2F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D7A82-66C7-94F6-A85A-49B04255D0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6A111-AA05-4393-5B99-EAFA67E5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D4E5A-D5B0-F9D5-0702-066FD305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D2B506-9346-73A1-A9F6-4EC58D616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2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6A71-CCFE-303E-52B9-D7419015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A36D2-9587-8FF5-A9F6-15E43648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9E8D2-3C34-1C77-CB7D-01F43F04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7D704-AA68-104F-ABFC-9B9EB817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8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37973-C31D-4811-0B17-8877CDCF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01F01-DE9E-D81F-7167-75F00AA9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7E8A0-93E1-D604-5D8A-24EE238F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2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E565-15C9-16D4-18AC-AF8E55565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2C4EF-1623-7EBF-FBE2-55C4EBD4C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DFF82-77AB-D24F-7B9E-63740339F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595D0-A0F4-BA6C-EC38-9C21E7B3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3D285-4450-DDBE-6891-E3CCCE25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956C6-39CE-96F0-1282-FBE75FD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06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E184-33F6-C928-9317-4811684E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32622-388B-1FC0-5894-93AFFAE61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E8369F-1A49-4747-9D21-E47491D52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ADD80-4D3C-5BB4-5468-2FF4BD5E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4E8C2-9254-9F2D-1196-17BC8930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032BB-F034-E9C4-014F-35289793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18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798311-FD54-CCAF-4422-49729CA07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D968E-F74C-7545-C2A2-AF693862E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96045-4740-06FD-A931-A3E92DDF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F252B-1529-44CC-9284-3FF1779663D7}" type="datetimeFigureOut">
              <a:rPr lang="en-GB" smtClean="0"/>
              <a:t>24/03/2025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7DB00-159D-2DC4-4E26-201EC7924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F395-21F2-BB33-9843-4614101DB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8499B-DD81-453C-95CE-1B90DD9F9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3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1.pn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image" Target="../media/image17.svg"/><Relationship Id="rId21" Type="http://schemas.openxmlformats.org/officeDocument/2006/relationships/image" Target="../media/image35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8.sv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44D1451-4B5E-5719-0F2D-0500D4F12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3426" y="1084067"/>
            <a:ext cx="5287339" cy="43356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9ADD6B-594A-CF39-1375-4283CED56057}"/>
              </a:ext>
            </a:extLst>
          </p:cNvPr>
          <p:cNvSpPr/>
          <p:nvPr/>
        </p:nvSpPr>
        <p:spPr>
          <a:xfrm>
            <a:off x="1248222" y="4225781"/>
            <a:ext cx="746069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RECIPE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1F1DB-445C-8AFB-760C-5069CFF988D2}"/>
              </a:ext>
            </a:extLst>
          </p:cNvPr>
          <p:cNvSpPr/>
          <p:nvPr/>
        </p:nvSpPr>
        <p:spPr>
          <a:xfrm>
            <a:off x="1352526" y="3927276"/>
            <a:ext cx="5575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HOW TO WRITE A</a:t>
            </a:r>
          </a:p>
        </p:txBody>
      </p:sp>
    </p:spTree>
    <p:extLst>
      <p:ext uri="{BB962C8B-B14F-4D97-AF65-F5344CB8AC3E}">
        <p14:creationId xmlns:p14="http://schemas.microsoft.com/office/powerpoint/2010/main" val="4086627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EEBB9D-C2DD-566C-A2C2-3758B0BB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5639A5-B483-9154-30D1-1EA22BD249FD}"/>
              </a:ext>
            </a:extLst>
          </p:cNvPr>
          <p:cNvSpPr/>
          <p:nvPr/>
        </p:nvSpPr>
        <p:spPr>
          <a:xfrm>
            <a:off x="1015664" y="386523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5CF15-B371-14AD-5FE6-FD39FCAD4B8F}"/>
              </a:ext>
            </a:extLst>
          </p:cNvPr>
          <p:cNvSpPr/>
          <p:nvPr/>
        </p:nvSpPr>
        <p:spPr>
          <a:xfrm>
            <a:off x="1577011" y="479931"/>
            <a:ext cx="66463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187CD-BCB4-6E42-AF87-BE910DD7A32B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EFE557-28A6-416E-AE6C-10EF0E9CB8C1}"/>
              </a:ext>
            </a:extLst>
          </p:cNvPr>
          <p:cNvGrpSpPr/>
          <p:nvPr/>
        </p:nvGrpSpPr>
        <p:grpSpPr>
          <a:xfrm>
            <a:off x="1266877" y="2331783"/>
            <a:ext cx="10015337" cy="3724195"/>
            <a:chOff x="91191" y="1158939"/>
            <a:chExt cx="11137716" cy="402598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E5AAC31-5A41-D5D6-B86F-C10674B0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91746" y="1544538"/>
              <a:ext cx="1761319" cy="296712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73CD084-C7AC-4C02-DF07-690CFEAA3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8323" y="1158939"/>
              <a:ext cx="2468548" cy="34839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8F26320-CF3A-9DD3-D87C-E049C3322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27154" y="1876975"/>
              <a:ext cx="2389022" cy="266133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26E718E-0E40-138A-4DFD-92DF05D1C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99584" y="2333459"/>
              <a:ext cx="2468548" cy="2396549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AF3C295-E18D-CA1C-8DF7-BBE304D0E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90469" y="3112878"/>
              <a:ext cx="2586258" cy="181314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C7B4714-6D44-6B8D-E4F9-4042410D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191" y="2873048"/>
              <a:ext cx="2141021" cy="179288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84F4827-0523-763B-672C-9114E776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36873" y="3551735"/>
              <a:ext cx="1205167" cy="134149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337C2E4-1F75-7D41-79E3-444531D6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168132" y="2704889"/>
              <a:ext cx="1060775" cy="218834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9760A4F-8EDA-0112-F47A-5E768E7E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870576" y="3256098"/>
              <a:ext cx="2143742" cy="147817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7FD9A2A-33E0-4431-E96C-56AA2060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19081435">
              <a:off x="3178540" y="2773530"/>
              <a:ext cx="1309438" cy="2411395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E377FFB-7787-B5C8-6CA4-8322C18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 rot="18497771">
              <a:off x="8860969" y="3477132"/>
              <a:ext cx="431515" cy="178378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CD581832-F47F-CFB6-9D31-559DA541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449324" y="3474369"/>
              <a:ext cx="2290055" cy="147366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3507D61-19D2-A23D-DF6F-C5D95B45DBAA}"/>
              </a:ext>
            </a:extLst>
          </p:cNvPr>
          <p:cNvSpPr txBox="1"/>
          <p:nvPr/>
        </p:nvSpPr>
        <p:spPr>
          <a:xfrm>
            <a:off x="1388657" y="1208524"/>
            <a:ext cx="1041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The equipment is a list of all the different tools and kitchen equipment that you will need to create the dish.</a:t>
            </a:r>
          </a:p>
        </p:txBody>
      </p:sp>
    </p:spTree>
    <p:extLst>
      <p:ext uri="{BB962C8B-B14F-4D97-AF65-F5344CB8AC3E}">
        <p14:creationId xmlns:p14="http://schemas.microsoft.com/office/powerpoint/2010/main" val="215057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00C49-E59B-9244-5CFD-7F75E68B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2AB207-AA1C-B3BF-C983-05CC49F51F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5664" y="386523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CC074-4D00-4C5A-B694-9557C3E0967E}"/>
              </a:ext>
            </a:extLst>
          </p:cNvPr>
          <p:cNvSpPr/>
          <p:nvPr/>
        </p:nvSpPr>
        <p:spPr>
          <a:xfrm>
            <a:off x="1577011" y="479931"/>
            <a:ext cx="66463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A94F0-4E06-A5FB-FF64-E39EAE1EA5E2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6CD7A-FBBA-CFB9-8E7A-3A44AF420A8B}"/>
              </a:ext>
            </a:extLst>
          </p:cNvPr>
          <p:cNvSpPr txBox="1"/>
          <p:nvPr/>
        </p:nvSpPr>
        <p:spPr>
          <a:xfrm>
            <a:off x="1388657" y="1118236"/>
            <a:ext cx="10190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The method is a set of actions that need to be carried out to make the dish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463690-0891-E536-9213-F5C0D7B4B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3270" y="2387730"/>
            <a:ext cx="3348086" cy="3441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76E48B-F92A-B492-074F-66653C3AE42F}"/>
              </a:ext>
            </a:extLst>
          </p:cNvPr>
          <p:cNvGrpSpPr/>
          <p:nvPr/>
        </p:nvGrpSpPr>
        <p:grpSpPr>
          <a:xfrm>
            <a:off x="6052101" y="2387729"/>
            <a:ext cx="5065147" cy="3351549"/>
            <a:chOff x="5062888" y="2189691"/>
            <a:chExt cx="6594910" cy="3710709"/>
          </a:xfrm>
          <a:solidFill>
            <a:srgbClr val="91CED9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8A9065-3511-27B7-452C-29F747D10069}"/>
                </a:ext>
              </a:extLst>
            </p:cNvPr>
            <p:cNvSpPr/>
            <p:nvPr/>
          </p:nvSpPr>
          <p:spPr>
            <a:xfrm>
              <a:off x="5062888" y="2189691"/>
              <a:ext cx="6594910" cy="113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tx1"/>
                  </a:solidFill>
                </a:rPr>
                <a:t>Write in the present tense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1D4E4C-C508-43CC-9823-6FF5B0D4D9AC}"/>
                </a:ext>
              </a:extLst>
            </p:cNvPr>
            <p:cNvSpPr/>
            <p:nvPr/>
          </p:nvSpPr>
          <p:spPr>
            <a:xfrm>
              <a:off x="5062888" y="3479533"/>
              <a:ext cx="6594910" cy="113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tx1"/>
                  </a:solidFill>
                </a:rPr>
                <a:t>Use adverbs of time</a:t>
              </a:r>
            </a:p>
            <a:p>
              <a:pPr algn="ctr"/>
              <a:r>
                <a:rPr lang="en-GB" sz="3200" b="1" dirty="0">
                  <a:solidFill>
                    <a:schemeClr val="tx1"/>
                  </a:solidFill>
                </a:rPr>
                <a:t>(then, next, finally)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5CC76A-D2DF-611C-EBF8-5C3390CF5287}"/>
                </a:ext>
              </a:extLst>
            </p:cNvPr>
            <p:cNvSpPr/>
            <p:nvPr/>
          </p:nvSpPr>
          <p:spPr>
            <a:xfrm>
              <a:off x="5062888" y="4769375"/>
              <a:ext cx="6594910" cy="11310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tx1"/>
                  </a:solidFill>
                </a:rPr>
                <a:t>Use clear descriptions and ‘bossy verbs’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201F323-ABAE-DFC2-3107-9DF5BB526ACF}"/>
              </a:ext>
            </a:extLst>
          </p:cNvPr>
          <p:cNvSpPr/>
          <p:nvPr/>
        </p:nvSpPr>
        <p:spPr>
          <a:xfrm rot="10800000">
            <a:off x="5082734" y="2387730"/>
            <a:ext cx="625366" cy="389083"/>
          </a:xfrm>
          <a:prstGeom prst="rightArrow">
            <a:avLst/>
          </a:prstGeom>
          <a:solidFill>
            <a:srgbClr val="91C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ABE59C0-00FC-84D8-3188-2A692EBD2DD9}"/>
              </a:ext>
            </a:extLst>
          </p:cNvPr>
          <p:cNvSpPr/>
          <p:nvPr/>
        </p:nvSpPr>
        <p:spPr>
          <a:xfrm rot="10800000">
            <a:off x="5116507" y="3667009"/>
            <a:ext cx="625366" cy="389083"/>
          </a:xfrm>
          <a:prstGeom prst="rightArrow">
            <a:avLst/>
          </a:prstGeom>
          <a:solidFill>
            <a:srgbClr val="91C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2AB226B-4F97-1F49-EC05-20CF21EF2E3D}"/>
              </a:ext>
            </a:extLst>
          </p:cNvPr>
          <p:cNvSpPr/>
          <p:nvPr/>
        </p:nvSpPr>
        <p:spPr>
          <a:xfrm rot="10800000">
            <a:off x="5116507" y="5028152"/>
            <a:ext cx="625366" cy="389083"/>
          </a:xfrm>
          <a:prstGeom prst="rightArrow">
            <a:avLst/>
          </a:prstGeom>
          <a:solidFill>
            <a:srgbClr val="91C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13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EF25C8-A859-4C11-1D10-2B05A5B34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B6FF26-0297-5D72-94DC-70E24CBB1B0B}"/>
              </a:ext>
            </a:extLst>
          </p:cNvPr>
          <p:cNvSpPr/>
          <p:nvPr/>
        </p:nvSpPr>
        <p:spPr>
          <a:xfrm>
            <a:off x="1015664" y="386523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9D59BF-567B-5AAE-2FB0-469E71624127}"/>
              </a:ext>
            </a:extLst>
          </p:cNvPr>
          <p:cNvSpPr/>
          <p:nvPr/>
        </p:nvSpPr>
        <p:spPr>
          <a:xfrm>
            <a:off x="1577011" y="479931"/>
            <a:ext cx="66463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8DB84-727D-AC7A-7665-2C85C563F4B5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2D5AD-FB95-E077-45F8-770663C1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473" y="1310928"/>
            <a:ext cx="6615701" cy="423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B8D6CC-9215-04F4-52FF-E62F3F8DDB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2073" y="3781110"/>
            <a:ext cx="1286054" cy="1314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1C6D53-1D26-A538-7030-98461980AC5B}"/>
              </a:ext>
            </a:extLst>
          </p:cNvPr>
          <p:cNvSpPr txBox="1"/>
          <p:nvPr/>
        </p:nvSpPr>
        <p:spPr>
          <a:xfrm>
            <a:off x="7999269" y="1361311"/>
            <a:ext cx="34783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To help when writing a recipe, use a template that has space for the four parts of the recipe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Title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Ingredients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Method</a:t>
            </a:r>
          </a:p>
          <a:p>
            <a:r>
              <a:rPr lang="en-GB" sz="2400" b="1" dirty="0"/>
              <a:t>If there is space, you could draw or add a photo of the food dish</a:t>
            </a:r>
          </a:p>
          <a:p>
            <a:endParaRPr lang="en-GB" sz="2800" b="1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3686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A1B6-296E-5D8A-DBA5-10468ED3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F071E3-DFA9-4E37-B4FB-9DDCC133BC96}"/>
              </a:ext>
            </a:extLst>
          </p:cNvPr>
          <p:cNvSpPr/>
          <p:nvPr/>
        </p:nvSpPr>
        <p:spPr>
          <a:xfrm>
            <a:off x="1015665" y="409061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2AF3C2-05FD-4BDE-E20D-A7A2978BFC62}"/>
              </a:ext>
            </a:extLst>
          </p:cNvPr>
          <p:cNvSpPr/>
          <p:nvPr/>
        </p:nvSpPr>
        <p:spPr>
          <a:xfrm>
            <a:off x="1316140" y="479931"/>
            <a:ext cx="71681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E5DCD4-2CC2-C90A-E3C1-6B8ABEA5B355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D09D1-3F1A-1E42-1D8E-1F41054424EF}"/>
              </a:ext>
            </a:extLst>
          </p:cNvPr>
          <p:cNvSpPr txBox="1"/>
          <p:nvPr/>
        </p:nvSpPr>
        <p:spPr>
          <a:xfrm>
            <a:off x="1352684" y="1273501"/>
            <a:ext cx="585064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Adapting a recipe is when we add or remove ingredients from a recipe to create a new recipe.</a:t>
            </a:r>
          </a:p>
          <a:p>
            <a:endParaRPr lang="en-GB" sz="2400" b="1" dirty="0"/>
          </a:p>
          <a:p>
            <a:r>
              <a:rPr lang="en-GB" sz="2400" b="1" dirty="0"/>
              <a:t>Adapting a recipe will change either the taste, texture or appearance of the food dish.</a:t>
            </a:r>
          </a:p>
          <a:p>
            <a:endParaRPr lang="en-GB" sz="2400" b="1" dirty="0"/>
          </a:p>
          <a:p>
            <a:r>
              <a:rPr lang="en-GB" sz="2400" b="1" dirty="0"/>
              <a:t>We can adapt a recipe to make it healthier by adding ingredients that promote healthy eating and a balanced diet.</a:t>
            </a:r>
          </a:p>
          <a:p>
            <a:endParaRPr lang="en-GB" sz="2800" b="1" dirty="0"/>
          </a:p>
          <a:p>
            <a:endParaRPr lang="en-GB" sz="28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C24F8D-8489-D1A0-8C51-58F6515CD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8197" y="1317573"/>
            <a:ext cx="3299309" cy="180296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31DBDB6-7429-DE4F-2AC3-D9DDA2694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78197" y="3488102"/>
            <a:ext cx="3185143" cy="21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8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BFBEB-6BC1-C4AD-9ACD-AB3B01874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70B5A2-8A64-CD5A-C297-B6412115A79C}"/>
              </a:ext>
            </a:extLst>
          </p:cNvPr>
          <p:cNvSpPr/>
          <p:nvPr/>
        </p:nvSpPr>
        <p:spPr>
          <a:xfrm>
            <a:off x="1015665" y="409061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A279B-7779-E8DD-ED8C-3A698E575511}"/>
              </a:ext>
            </a:extLst>
          </p:cNvPr>
          <p:cNvSpPr/>
          <p:nvPr/>
        </p:nvSpPr>
        <p:spPr>
          <a:xfrm>
            <a:off x="1350252" y="479931"/>
            <a:ext cx="7099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B2649F-BCE2-8145-6ED8-1C7CA2A92BDD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937ADB-42F6-918B-5F96-51C3741FDE7E}"/>
              </a:ext>
            </a:extLst>
          </p:cNvPr>
          <p:cNvSpPr txBox="1"/>
          <p:nvPr/>
        </p:nvSpPr>
        <p:spPr>
          <a:xfrm>
            <a:off x="1350251" y="1404336"/>
            <a:ext cx="646977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Sometimes we might adapt a recipe to meet the design brief or the design specifications.</a:t>
            </a:r>
          </a:p>
          <a:p>
            <a:endParaRPr lang="en-GB" sz="2400" b="1" dirty="0"/>
          </a:p>
          <a:p>
            <a:r>
              <a:rPr lang="en-GB" sz="2400" b="1" dirty="0"/>
              <a:t>Other times we might adapt a recipe to make a food product that is original and unique.</a:t>
            </a:r>
          </a:p>
          <a:p>
            <a:endParaRPr lang="en-GB" sz="2400" b="1" dirty="0"/>
          </a:p>
          <a:p>
            <a:r>
              <a:rPr lang="en-GB" sz="2400" b="1" dirty="0"/>
              <a:t>Sometimes one of the ingredients might not be available and we need to substitute in a different ingredient to complete the recipe.</a:t>
            </a:r>
          </a:p>
          <a:p>
            <a:endParaRPr lang="en-GB" sz="2800" b="1" dirty="0"/>
          </a:p>
          <a:p>
            <a:endParaRPr lang="en-GB" sz="2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88832F-87EB-9F96-EA30-41B418407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8344" y="1326096"/>
            <a:ext cx="3190505" cy="19192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C037295-0DAA-AABE-AB86-C970891BD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6183" y="3681412"/>
            <a:ext cx="3381994" cy="18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56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5F2AF-B636-7FEF-C7A0-D8C2EB460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81BDA1-B45E-F3AC-6F3C-25538A75B57F}"/>
              </a:ext>
            </a:extLst>
          </p:cNvPr>
          <p:cNvSpPr/>
          <p:nvPr/>
        </p:nvSpPr>
        <p:spPr>
          <a:xfrm>
            <a:off x="1015665" y="409061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EAC24-9295-D5A0-A8FF-A1FF90BBB7F8}"/>
              </a:ext>
            </a:extLst>
          </p:cNvPr>
          <p:cNvSpPr/>
          <p:nvPr/>
        </p:nvSpPr>
        <p:spPr>
          <a:xfrm>
            <a:off x="1350252" y="479931"/>
            <a:ext cx="7099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8DAC6-88CF-029C-B58C-F478B60F7D57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18D88-0FDB-1397-9E95-8DC3F32E26B3}"/>
              </a:ext>
            </a:extLst>
          </p:cNvPr>
          <p:cNvSpPr txBox="1"/>
          <p:nvPr/>
        </p:nvSpPr>
        <p:spPr>
          <a:xfrm>
            <a:off x="1350251" y="1404336"/>
            <a:ext cx="6469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Recipes might need adapting because of dietary choices (religious, cultural, vegetarian or vegan diets)</a:t>
            </a:r>
          </a:p>
          <a:p>
            <a:endParaRPr lang="en-GB" sz="2400" b="1" dirty="0"/>
          </a:p>
          <a:p>
            <a:r>
              <a:rPr lang="en-GB" sz="2400" b="1" dirty="0"/>
              <a:t>Recipes might need adapting due to allergies or simply somebody not liking one of the ingredients.</a:t>
            </a:r>
          </a:p>
          <a:p>
            <a:endParaRPr lang="en-GB" sz="2800" b="1" dirty="0"/>
          </a:p>
          <a:p>
            <a:endParaRPr lang="en-GB" sz="28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AFEC4E3-3C7C-1E0E-A278-2FB12B848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408" y="1153971"/>
            <a:ext cx="3095626" cy="204311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FC7F8-6FA1-78DE-924C-557F6CF8D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145" y="3755124"/>
            <a:ext cx="3103405" cy="17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0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494CA-5727-3837-1D7A-0078328F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0F9BA0-F7B4-5117-E04B-01948A37075D}"/>
              </a:ext>
            </a:extLst>
          </p:cNvPr>
          <p:cNvSpPr/>
          <p:nvPr/>
        </p:nvSpPr>
        <p:spPr>
          <a:xfrm>
            <a:off x="1015665" y="409061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CAFC69-5E4C-3D9F-9A5B-C6B8AA123253}"/>
              </a:ext>
            </a:extLst>
          </p:cNvPr>
          <p:cNvSpPr/>
          <p:nvPr/>
        </p:nvSpPr>
        <p:spPr>
          <a:xfrm>
            <a:off x="1350252" y="479931"/>
            <a:ext cx="7099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6EB89A-BD9B-F2F7-F1F4-F5B7EB14F9C5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C57FA-3F2F-CFD7-F6BF-2345A1203E93}"/>
              </a:ext>
            </a:extLst>
          </p:cNvPr>
          <p:cNvSpPr txBox="1"/>
          <p:nvPr/>
        </p:nvSpPr>
        <p:spPr>
          <a:xfrm>
            <a:off x="1350252" y="1172248"/>
            <a:ext cx="10308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When adapting a recipe, you will know the base recipe for making the product and then add some additional ingredients.</a:t>
            </a:r>
          </a:p>
          <a:p>
            <a:endParaRPr lang="en-GB" sz="2800" b="1" dirty="0"/>
          </a:p>
          <a:p>
            <a:endParaRPr lang="en-GB" sz="2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CFF10B-3437-2C14-B533-51BB2A2F7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9464" y="2312540"/>
            <a:ext cx="2562225" cy="25622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DB8695-5B73-C385-ED97-A5A78B907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1622" y="2312540"/>
            <a:ext cx="2697046" cy="256222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87282C4-23B3-F4DE-89B5-3E59A6A308A4}"/>
              </a:ext>
            </a:extLst>
          </p:cNvPr>
          <p:cNvSpPr/>
          <p:nvPr/>
        </p:nvSpPr>
        <p:spPr>
          <a:xfrm>
            <a:off x="5553075" y="3295650"/>
            <a:ext cx="1181100" cy="57422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2649F-2309-C242-7F96-CD42EB805509}"/>
              </a:ext>
            </a:extLst>
          </p:cNvPr>
          <p:cNvSpPr txBox="1"/>
          <p:nvPr/>
        </p:nvSpPr>
        <p:spPr>
          <a:xfrm>
            <a:off x="1524000" y="4953000"/>
            <a:ext cx="995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plain pizza (bread dough, tomato sauce and cheese) is the base recipe. Adding toppings creates a new pizza recipe. </a:t>
            </a:r>
          </a:p>
        </p:txBody>
      </p:sp>
    </p:spTree>
    <p:extLst>
      <p:ext uri="{BB962C8B-B14F-4D97-AF65-F5344CB8AC3E}">
        <p14:creationId xmlns:p14="http://schemas.microsoft.com/office/powerpoint/2010/main" val="256133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B4FBF-ACAB-3EFA-E2D3-FB89DE4E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7DB957-38C3-1EC0-37F7-EC42E3833DB1}"/>
              </a:ext>
            </a:extLst>
          </p:cNvPr>
          <p:cNvSpPr/>
          <p:nvPr/>
        </p:nvSpPr>
        <p:spPr>
          <a:xfrm>
            <a:off x="1015665" y="409061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8FC2B0-B470-2BB6-8FA7-0928926A920D}"/>
              </a:ext>
            </a:extLst>
          </p:cNvPr>
          <p:cNvSpPr/>
          <p:nvPr/>
        </p:nvSpPr>
        <p:spPr>
          <a:xfrm>
            <a:off x="1350252" y="479931"/>
            <a:ext cx="7099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58D0E-368C-EBCA-4B00-F41F6CE95E36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6A7DE-12A3-AE69-F0A1-AA79DC819132}"/>
              </a:ext>
            </a:extLst>
          </p:cNvPr>
          <p:cNvSpPr txBox="1"/>
          <p:nvPr/>
        </p:nvSpPr>
        <p:spPr>
          <a:xfrm>
            <a:off x="1350252" y="1381798"/>
            <a:ext cx="10308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When adapting a recipe, you will know the base recipe for making the product and then add some additional ingredients.</a:t>
            </a:r>
          </a:p>
          <a:p>
            <a:endParaRPr lang="en-GB" sz="2800" b="1" dirty="0"/>
          </a:p>
          <a:p>
            <a:endParaRPr lang="en-GB" sz="2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71374DB-FEA1-6FE0-1AEE-796E7B06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5843" y="2477890"/>
            <a:ext cx="2409708" cy="23648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76B4032-478C-66AB-9F7B-46A042E37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6930" y="2429062"/>
            <a:ext cx="2382520" cy="233818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3112437-3B8A-AE18-9E36-41315D8A1690}"/>
              </a:ext>
            </a:extLst>
          </p:cNvPr>
          <p:cNvSpPr/>
          <p:nvPr/>
        </p:nvSpPr>
        <p:spPr>
          <a:xfrm>
            <a:off x="5608693" y="3067049"/>
            <a:ext cx="1181100" cy="57422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2AEFE-BFA8-33D6-EB09-B8A83B0B40ED}"/>
              </a:ext>
            </a:extLst>
          </p:cNvPr>
          <p:cNvSpPr txBox="1"/>
          <p:nvPr/>
        </p:nvSpPr>
        <p:spPr>
          <a:xfrm>
            <a:off x="1524000" y="4953000"/>
            <a:ext cx="9953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plain biscuit is the base recipe to which ingredients such as spices, fruit, nuts or chocolate can be added to create a new biscuit recipe.</a:t>
            </a:r>
          </a:p>
        </p:txBody>
      </p:sp>
    </p:spTree>
    <p:extLst>
      <p:ext uri="{BB962C8B-B14F-4D97-AF65-F5344CB8AC3E}">
        <p14:creationId xmlns:p14="http://schemas.microsoft.com/office/powerpoint/2010/main" val="1740125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FB4FBF-ACAB-3EFA-E2D3-FB89DE4E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7DB957-38C3-1EC0-37F7-EC42E3833DB1}"/>
              </a:ext>
            </a:extLst>
          </p:cNvPr>
          <p:cNvSpPr/>
          <p:nvPr/>
        </p:nvSpPr>
        <p:spPr>
          <a:xfrm>
            <a:off x="1015665" y="409061"/>
            <a:ext cx="10791505" cy="55760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8FC2B0-B470-2BB6-8FA7-0928926A920D}"/>
              </a:ext>
            </a:extLst>
          </p:cNvPr>
          <p:cNvSpPr/>
          <p:nvPr/>
        </p:nvSpPr>
        <p:spPr>
          <a:xfrm>
            <a:off x="1350252" y="479931"/>
            <a:ext cx="7099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ADAPTING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58D0E-368C-EBCA-4B00-F41F6CE95E36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6A7DE-12A3-AE69-F0A1-AA79DC819132}"/>
              </a:ext>
            </a:extLst>
          </p:cNvPr>
          <p:cNvSpPr txBox="1"/>
          <p:nvPr/>
        </p:nvSpPr>
        <p:spPr>
          <a:xfrm>
            <a:off x="1350252" y="1381798"/>
            <a:ext cx="10308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When adapting a recipe, you will know the base recipe for making the product and then add some additional ingredients.</a:t>
            </a:r>
          </a:p>
          <a:p>
            <a:endParaRPr lang="en-GB" sz="2800" b="1" dirty="0"/>
          </a:p>
          <a:p>
            <a:endParaRPr lang="en-GB" sz="2800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3112437-3B8A-AE18-9E36-41315D8A1690}"/>
              </a:ext>
            </a:extLst>
          </p:cNvPr>
          <p:cNvSpPr/>
          <p:nvPr/>
        </p:nvSpPr>
        <p:spPr>
          <a:xfrm>
            <a:off x="5608693" y="3067049"/>
            <a:ext cx="1181100" cy="57422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B2AEFE-BFA8-33D6-EB09-B8A83B0B40ED}"/>
              </a:ext>
            </a:extLst>
          </p:cNvPr>
          <p:cNvSpPr txBox="1"/>
          <p:nvPr/>
        </p:nvSpPr>
        <p:spPr>
          <a:xfrm>
            <a:off x="1169276" y="4953000"/>
            <a:ext cx="10308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sushi roll (maki) is a sushi rice and a filling wrapped in nori (seaweed). Different maki are created by changing the filling ingredients.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F7791C8-B2FE-8FDC-EEBB-D3F68E0E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7688" y="2588946"/>
            <a:ext cx="2112510" cy="192046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38F42F9-0FCE-0C51-0E0E-2679E9D9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2417" y="2459424"/>
            <a:ext cx="2112509" cy="21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5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203E67-B4B2-FBC3-7EE1-F0A023BFC69B}"/>
              </a:ext>
            </a:extLst>
          </p:cNvPr>
          <p:cNvSpPr/>
          <p:nvPr/>
        </p:nvSpPr>
        <p:spPr>
          <a:xfrm>
            <a:off x="1027521" y="367645"/>
            <a:ext cx="10614581" cy="58069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7415-78F1-8F80-6F69-8E23625310EA}"/>
              </a:ext>
            </a:extLst>
          </p:cNvPr>
          <p:cNvSpPr/>
          <p:nvPr/>
        </p:nvSpPr>
        <p:spPr>
          <a:xfrm>
            <a:off x="1536902" y="469945"/>
            <a:ext cx="118224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A2C16-823B-EB0C-CDF6-13E65BDDF9A4}"/>
              </a:ext>
            </a:extLst>
          </p:cNvPr>
          <p:cNvSpPr txBox="1"/>
          <p:nvPr/>
        </p:nvSpPr>
        <p:spPr>
          <a:xfrm>
            <a:off x="4292868" y="1984576"/>
            <a:ext cx="7326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A recipe is a</a:t>
            </a:r>
            <a:r>
              <a:rPr lang="en-GB" sz="60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list of ingredients and instructions for making a food dish.</a:t>
            </a:r>
            <a:endParaRPr lang="en-GB" sz="6000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C01580-129E-F9D4-6F2D-1A1A3918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619" y="1627275"/>
            <a:ext cx="3556652" cy="4500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9242CB-1987-BAFA-7E2E-63EAF5C988CC}"/>
              </a:ext>
            </a:extLst>
          </p:cNvPr>
          <p:cNvSpPr/>
          <p:nvPr/>
        </p:nvSpPr>
        <p:spPr>
          <a:xfrm rot="16200000">
            <a:off x="-2312519" y="2591686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59064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8649A0-EFD8-A14D-C002-8F7D45F16D71}"/>
              </a:ext>
            </a:extLst>
          </p:cNvPr>
          <p:cNvSpPr/>
          <p:nvPr/>
        </p:nvSpPr>
        <p:spPr>
          <a:xfrm rot="16200000">
            <a:off x="-2312519" y="2591686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1F399E0-E575-A0B8-7321-200254E74A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7521" y="367645"/>
            <a:ext cx="10614581" cy="58069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9812F-11CD-246E-21FB-D8E17C959B5F}"/>
              </a:ext>
            </a:extLst>
          </p:cNvPr>
          <p:cNvSpPr txBox="1"/>
          <p:nvPr/>
        </p:nvSpPr>
        <p:spPr>
          <a:xfrm>
            <a:off x="1375713" y="1734000"/>
            <a:ext cx="104101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Ingredients: </a:t>
            </a:r>
            <a:r>
              <a:rPr lang="en-GB" sz="5400" dirty="0"/>
              <a:t>Foods that are combined to create a dish.</a:t>
            </a:r>
          </a:p>
          <a:p>
            <a:endParaRPr lang="en-GB" sz="2400" dirty="0">
              <a:solidFill>
                <a:srgbClr val="EE8AF8"/>
              </a:solidFill>
            </a:endParaRPr>
          </a:p>
          <a:p>
            <a:r>
              <a:rPr lang="en-GB" sz="5400" b="1" i="1" dirty="0">
                <a:solidFill>
                  <a:schemeClr val="accent6">
                    <a:lumMod val="50000"/>
                  </a:schemeClr>
                </a:solidFill>
              </a:rPr>
              <a:t>What ingredients do you need to make your fruit kebab?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34637-2BE3-A683-D1DA-FB8B6862E6FA}"/>
              </a:ext>
            </a:extLst>
          </p:cNvPr>
          <p:cNvSpPr/>
          <p:nvPr/>
        </p:nvSpPr>
        <p:spPr>
          <a:xfrm>
            <a:off x="1536902" y="469945"/>
            <a:ext cx="118224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</p:spTree>
    <p:extLst>
      <p:ext uri="{BB962C8B-B14F-4D97-AF65-F5344CB8AC3E}">
        <p14:creationId xmlns:p14="http://schemas.microsoft.com/office/powerpoint/2010/main" val="146761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FE3C32-3436-E3BD-43FB-1B7B9D72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57A7C1-5C5C-E3EF-8882-960ED222C898}"/>
              </a:ext>
            </a:extLst>
          </p:cNvPr>
          <p:cNvSpPr/>
          <p:nvPr/>
        </p:nvSpPr>
        <p:spPr>
          <a:xfrm rot="16200000">
            <a:off x="-2312519" y="2591686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F32BD6E-B6F4-8776-413F-143A2998344B}"/>
              </a:ext>
            </a:extLst>
          </p:cNvPr>
          <p:cNvSpPr/>
          <p:nvPr/>
        </p:nvSpPr>
        <p:spPr>
          <a:xfrm>
            <a:off x="1027521" y="367645"/>
            <a:ext cx="10614581" cy="58069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9812F-11CD-246E-21FB-D8E17C959B5F}"/>
              </a:ext>
            </a:extLst>
          </p:cNvPr>
          <p:cNvSpPr txBox="1"/>
          <p:nvPr/>
        </p:nvSpPr>
        <p:spPr>
          <a:xfrm>
            <a:off x="1432213" y="1375412"/>
            <a:ext cx="1005906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Equipment: </a:t>
            </a:r>
            <a:r>
              <a:rPr lang="en-GB" sz="5400" dirty="0"/>
              <a:t>Cooking</a:t>
            </a:r>
            <a:r>
              <a:rPr lang="en-GB" sz="5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tools that are needed for a particular purpose or task</a:t>
            </a:r>
            <a:r>
              <a:rPr lang="en-GB" sz="5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endParaRPr lang="en-GB" sz="2400" b="1" dirty="0">
              <a:solidFill>
                <a:srgbClr val="EE8AF8"/>
              </a:solidFill>
            </a:endParaRPr>
          </a:p>
          <a:p>
            <a:r>
              <a:rPr lang="en-GB" sz="5400" b="1" i="1" dirty="0">
                <a:solidFill>
                  <a:schemeClr val="accent6">
                    <a:lumMod val="50000"/>
                  </a:schemeClr>
                </a:solidFill>
              </a:rPr>
              <a:t>What equipment do you need to make your fruit kebab?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942065-8A1A-B1C9-6F82-5AC0EF9333C0}"/>
              </a:ext>
            </a:extLst>
          </p:cNvPr>
          <p:cNvSpPr/>
          <p:nvPr/>
        </p:nvSpPr>
        <p:spPr>
          <a:xfrm>
            <a:off x="1536902" y="469945"/>
            <a:ext cx="118224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</p:spTree>
    <p:extLst>
      <p:ext uri="{BB962C8B-B14F-4D97-AF65-F5344CB8AC3E}">
        <p14:creationId xmlns:p14="http://schemas.microsoft.com/office/powerpoint/2010/main" val="1966620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FB41B6-8189-B0C9-166F-13A743F4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8C63AB-C5D0-7D68-ED5A-9E578B456F63}"/>
              </a:ext>
            </a:extLst>
          </p:cNvPr>
          <p:cNvSpPr/>
          <p:nvPr/>
        </p:nvSpPr>
        <p:spPr>
          <a:xfrm rot="16200000">
            <a:off x="-2312519" y="2591686"/>
            <a:ext cx="57291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KNOWLEDGE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5A9246-0902-E111-ECF0-D80C8070B544}"/>
              </a:ext>
            </a:extLst>
          </p:cNvPr>
          <p:cNvSpPr/>
          <p:nvPr/>
        </p:nvSpPr>
        <p:spPr>
          <a:xfrm>
            <a:off x="1027521" y="367645"/>
            <a:ext cx="10614581" cy="58069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9812F-11CD-246E-21FB-D8E17C959B5F}"/>
              </a:ext>
            </a:extLst>
          </p:cNvPr>
          <p:cNvSpPr txBox="1"/>
          <p:nvPr/>
        </p:nvSpPr>
        <p:spPr>
          <a:xfrm>
            <a:off x="1508933" y="1536174"/>
            <a:ext cx="99163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Method: </a:t>
            </a:r>
            <a:r>
              <a:rPr lang="en-GB" sz="5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 set of actions that are </a:t>
            </a:r>
            <a:r>
              <a:rPr lang="en-GB" sz="5400" dirty="0">
                <a:effectLst/>
                <a:ea typeface="Calibri" panose="020F0502020204030204" pitchFamily="34" charset="0"/>
              </a:rPr>
              <a:t>followed to perform a task.</a:t>
            </a:r>
            <a:endParaRPr lang="en-GB" sz="5400" dirty="0"/>
          </a:p>
          <a:p>
            <a:endParaRPr lang="en-GB" sz="2400" b="1" dirty="0">
              <a:solidFill>
                <a:srgbClr val="EE8AF8"/>
              </a:solidFill>
            </a:endParaRPr>
          </a:p>
          <a:p>
            <a:r>
              <a:rPr lang="en-GB" sz="5400" b="1" i="1" dirty="0">
                <a:solidFill>
                  <a:schemeClr val="accent6">
                    <a:lumMod val="50000"/>
                  </a:schemeClr>
                </a:solidFill>
              </a:rPr>
              <a:t>What do you need to do to make your fruit kebab?</a:t>
            </a:r>
          </a:p>
        </p:txBody>
      </p:sp>
    </p:spTree>
    <p:extLst>
      <p:ext uri="{BB962C8B-B14F-4D97-AF65-F5344CB8AC3E}">
        <p14:creationId xmlns:p14="http://schemas.microsoft.com/office/powerpoint/2010/main" val="308076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AC78C-2F2D-ABC0-885A-7E528B59C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39E2BD-76CE-3AF0-5967-63C9E3799AA4}"/>
              </a:ext>
            </a:extLst>
          </p:cNvPr>
          <p:cNvSpPr/>
          <p:nvPr/>
        </p:nvSpPr>
        <p:spPr>
          <a:xfrm>
            <a:off x="1015664" y="386523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BC541-7F2B-BB82-2823-FFC9B56AA735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1B9863-72AB-013B-EAFB-2340D90D0C93}"/>
              </a:ext>
            </a:extLst>
          </p:cNvPr>
          <p:cNvSpPr/>
          <p:nvPr/>
        </p:nvSpPr>
        <p:spPr>
          <a:xfrm>
            <a:off x="1365893" y="531217"/>
            <a:ext cx="68781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WHAT IS A RECIPE?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BBCBC-EBC6-8255-9A5F-74F959672015}"/>
              </a:ext>
            </a:extLst>
          </p:cNvPr>
          <p:cNvSpPr txBox="1"/>
          <p:nvPr/>
        </p:nvSpPr>
        <p:spPr>
          <a:xfrm>
            <a:off x="1365893" y="1220165"/>
            <a:ext cx="1016517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A recipe is an instruction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Instructions are written for someone who needs to know how to do something.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A recipe is an instruction for someone who needs to prepare a food dish.</a:t>
            </a:r>
          </a:p>
          <a:p>
            <a:r>
              <a:rPr lang="en-GB" sz="3600" b="1" dirty="0"/>
              <a:t>The food dish could be:</a:t>
            </a:r>
          </a:p>
          <a:p>
            <a:endParaRPr lang="en-GB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70AA1-B47F-B695-CE0F-AC0EB258D0BC}"/>
              </a:ext>
            </a:extLst>
          </p:cNvPr>
          <p:cNvSpPr txBox="1"/>
          <p:nvPr/>
        </p:nvSpPr>
        <p:spPr>
          <a:xfrm>
            <a:off x="1765041" y="5553375"/>
            <a:ext cx="996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   Healthy wrap                             Pizza                              Cupcake                  Fruit smoothie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5725F7-4289-707D-A84C-9931D1A5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3045" y="4536833"/>
            <a:ext cx="1650727" cy="89991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AACB5D2-9161-09D3-746E-46A065C3B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7500" y="4515055"/>
            <a:ext cx="1306102" cy="9878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456D6AE-378F-D894-EADA-721B93F19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701338" y="3981449"/>
            <a:ext cx="1212284" cy="15208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EF08EF5-4029-FE75-3EA0-2FA3D0B662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51968" y="3863088"/>
            <a:ext cx="1083184" cy="152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4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295C8B-5CFB-A3CE-37B2-3BA43E1254DD}"/>
              </a:ext>
            </a:extLst>
          </p:cNvPr>
          <p:cNvSpPr/>
          <p:nvPr/>
        </p:nvSpPr>
        <p:spPr>
          <a:xfrm>
            <a:off x="1015664" y="386523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E9B4-5EE5-13D9-940C-1C90ADD691FF}"/>
              </a:ext>
            </a:extLst>
          </p:cNvPr>
          <p:cNvSpPr/>
          <p:nvPr/>
        </p:nvSpPr>
        <p:spPr>
          <a:xfrm>
            <a:off x="1577011" y="479931"/>
            <a:ext cx="66463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912BAB-8775-97E8-3079-1EF23C73E67E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703F8-B1F8-6690-8147-024EC3E6AB1B}"/>
              </a:ext>
            </a:extLst>
          </p:cNvPr>
          <p:cNvSpPr txBox="1"/>
          <p:nvPr/>
        </p:nvSpPr>
        <p:spPr>
          <a:xfrm>
            <a:off x="7457973" y="1524639"/>
            <a:ext cx="42673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The recipe has four parts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Title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Ingredients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dirty="0"/>
          </a:p>
          <a:p>
            <a:r>
              <a:rPr lang="en-GB" sz="2800" b="1" dirty="0"/>
              <a:t>Make the title simple – make it clear what is going to be made.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1E978-E934-5207-27E8-B519DC3CD3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121" y="1441476"/>
            <a:ext cx="6088011" cy="42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2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71E83F-CAF5-E59B-7CFB-BFA17CFCE3E7}"/>
              </a:ext>
            </a:extLst>
          </p:cNvPr>
          <p:cNvSpPr>
            <a:spLocks/>
          </p:cNvSpPr>
          <p:nvPr/>
        </p:nvSpPr>
        <p:spPr>
          <a:xfrm>
            <a:off x="1027521" y="367645"/>
            <a:ext cx="10614581" cy="56174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22AEF-3884-6C4B-8143-3CDDEE66A8A8}"/>
              </a:ext>
            </a:extLst>
          </p:cNvPr>
          <p:cNvSpPr/>
          <p:nvPr/>
        </p:nvSpPr>
        <p:spPr>
          <a:xfrm>
            <a:off x="1495802" y="478120"/>
            <a:ext cx="8207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Post-It Note Planning</a:t>
            </a:r>
            <a:endParaRPr lang="en-US" sz="5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0AB8D-60A5-4F9D-3C80-ABB4D5F3BC8E}"/>
              </a:ext>
            </a:extLst>
          </p:cNvPr>
          <p:cNvSpPr txBox="1"/>
          <p:nvPr/>
        </p:nvSpPr>
        <p:spPr>
          <a:xfrm>
            <a:off x="5186277" y="1401450"/>
            <a:ext cx="64558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Write down all the tasks that you are going to do to make your food product.</a:t>
            </a:r>
          </a:p>
          <a:p>
            <a:pPr marL="457200" indent="-457200">
              <a:buFontTx/>
              <a:buChar char="-"/>
            </a:pPr>
            <a:r>
              <a:rPr lang="en-GB" sz="2800" i="1" dirty="0"/>
              <a:t>Washing</a:t>
            </a:r>
          </a:p>
          <a:p>
            <a:pPr marL="457200" indent="-457200">
              <a:buFontTx/>
              <a:buChar char="-"/>
            </a:pPr>
            <a:r>
              <a:rPr lang="en-GB" sz="2800" i="1" dirty="0"/>
              <a:t>Cutting</a:t>
            </a:r>
          </a:p>
          <a:p>
            <a:pPr marL="457200" indent="-457200">
              <a:buFontTx/>
              <a:buChar char="-"/>
            </a:pPr>
            <a:r>
              <a:rPr lang="en-GB" sz="2800" i="1" dirty="0"/>
              <a:t>Slicing</a:t>
            </a:r>
          </a:p>
          <a:p>
            <a:pPr marL="457200" indent="-457200">
              <a:buFontTx/>
              <a:buChar char="-"/>
            </a:pPr>
            <a:r>
              <a:rPr lang="en-GB" sz="2800" i="1" dirty="0"/>
              <a:t>Chopping </a:t>
            </a:r>
          </a:p>
          <a:p>
            <a:pPr marL="457200" indent="-457200">
              <a:buFontTx/>
              <a:buChar char="-"/>
            </a:pPr>
            <a:r>
              <a:rPr lang="en-GB" sz="2800" i="1" dirty="0"/>
              <a:t>Grating</a:t>
            </a:r>
          </a:p>
          <a:p>
            <a:pPr marL="457200" indent="-457200">
              <a:buFontTx/>
              <a:buChar char="-"/>
            </a:pPr>
            <a:r>
              <a:rPr lang="en-GB" sz="2800" i="1" dirty="0"/>
              <a:t>Mixing</a:t>
            </a:r>
          </a:p>
          <a:p>
            <a:r>
              <a:rPr lang="en-GB" sz="2800" b="1" dirty="0"/>
              <a:t>Then put them in the order that you are going to need to do them.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7FB3292-7F90-4E3C-1276-03C855AE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2859" y="1624030"/>
            <a:ext cx="3214240" cy="38657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DE37B7-9B13-4106-E9BB-E125D4C8064F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4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22DB89-1A33-760D-0C64-6819ED41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17C08E-C4ED-87BD-2053-0D0371B96D05}"/>
              </a:ext>
            </a:extLst>
          </p:cNvPr>
          <p:cNvSpPr/>
          <p:nvPr/>
        </p:nvSpPr>
        <p:spPr>
          <a:xfrm>
            <a:off x="1015664" y="386523"/>
            <a:ext cx="10791505" cy="55760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33F635-28A6-2B37-8E98-12E5F8A76AFF}"/>
              </a:ext>
            </a:extLst>
          </p:cNvPr>
          <p:cNvSpPr/>
          <p:nvPr/>
        </p:nvSpPr>
        <p:spPr>
          <a:xfrm>
            <a:off x="1577011" y="479931"/>
            <a:ext cx="66463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WRITING A RECIPE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D9B795-237D-8692-178C-56F37BC3F703}"/>
              </a:ext>
            </a:extLst>
          </p:cNvPr>
          <p:cNvSpPr/>
          <p:nvPr/>
        </p:nvSpPr>
        <p:spPr>
          <a:xfrm rot="16200000">
            <a:off x="-2356734" y="2612710"/>
            <a:ext cx="572913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KNOWLEDGE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07D61-19D2-A23D-DF6F-C5D95B45DBAA}"/>
              </a:ext>
            </a:extLst>
          </p:cNvPr>
          <p:cNvSpPr txBox="1"/>
          <p:nvPr/>
        </p:nvSpPr>
        <p:spPr>
          <a:xfrm>
            <a:off x="1388658" y="1181702"/>
            <a:ext cx="101424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The ingredients are a list of all the different foods and the quantities that you will need to create the dish.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C8530D-8C23-E6FC-8FFF-521B67E5B874}"/>
              </a:ext>
            </a:extLst>
          </p:cNvPr>
          <p:cNvGrpSpPr/>
          <p:nvPr/>
        </p:nvGrpSpPr>
        <p:grpSpPr>
          <a:xfrm>
            <a:off x="1407529" y="2455149"/>
            <a:ext cx="9917696" cy="3637969"/>
            <a:chOff x="222060" y="1121580"/>
            <a:chExt cx="11841868" cy="43623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2FBA035-3D9B-0AEE-19B3-90AE04997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06312" y="1121580"/>
              <a:ext cx="2556623" cy="3162457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901A11D-B23D-39DB-426B-DC81E8451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06579" y="2463383"/>
              <a:ext cx="1957349" cy="197785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7F02CC6-554A-5399-1433-A7969DCC8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7927" y="1940072"/>
              <a:ext cx="2771401" cy="2463721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0BF82A9-F651-90FD-789D-9F483801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349176">
              <a:off x="5754165" y="1167201"/>
              <a:ext cx="1646362" cy="435315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354C79F-6E37-1CA9-AED1-1A4D8BAF7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60134" y="2475048"/>
              <a:ext cx="2591369" cy="2535315"/>
            </a:xfrm>
            <a:prstGeom prst="rect">
              <a:avLst/>
            </a:prstGeom>
          </p:spPr>
        </p:pic>
        <p:pic>
          <p:nvPicPr>
            <p:cNvPr id="13" name="Picture 12" descr="A picture containing indoor, green&#10;&#10;Description automatically generated">
              <a:extLst>
                <a:ext uri="{FF2B5EF4-FFF2-40B4-BE49-F238E27FC236}">
                  <a16:creationId xmlns:a16="http://schemas.microsoft.com/office/drawing/2014/main" id="{9635A76C-62B4-D1F8-220D-8AD74C029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087" y="1535991"/>
              <a:ext cx="2600924" cy="3430455"/>
            </a:xfrm>
            <a:prstGeom prst="rect">
              <a:avLst/>
            </a:prstGeom>
          </p:spPr>
        </p:pic>
        <p:pic>
          <p:nvPicPr>
            <p:cNvPr id="14" name="Picture 13" descr="A picture containing yellow&#10;&#10;Description automatically generated">
              <a:extLst>
                <a:ext uri="{FF2B5EF4-FFF2-40B4-BE49-F238E27FC236}">
                  <a16:creationId xmlns:a16="http://schemas.microsoft.com/office/drawing/2014/main" id="{4A3E6554-295F-5818-74DC-6DB676671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0" y="3148743"/>
              <a:ext cx="2269697" cy="1896819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F7782C3-FED9-9B6A-2B67-A4DCF2F53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487" y="2439851"/>
              <a:ext cx="1600013" cy="252659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FD9A2D4-3922-327A-592B-D54B8D7BF869}"/>
                </a:ext>
              </a:extLst>
            </p:cNvPr>
            <p:cNvGrpSpPr/>
            <p:nvPr/>
          </p:nvGrpSpPr>
          <p:grpSpPr>
            <a:xfrm>
              <a:off x="5311062" y="3062396"/>
              <a:ext cx="2215884" cy="1983166"/>
              <a:chOff x="3299035" y="2467574"/>
              <a:chExt cx="2796965" cy="2317840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39F638BB-793A-40EA-C9C8-612F0561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299035" y="2467574"/>
                <a:ext cx="2228997" cy="2229659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6C0AFC27-1FEB-11EB-AF76-3DDE01E48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500912" y="3098595"/>
                <a:ext cx="1595088" cy="1686819"/>
              </a:xfrm>
              <a:prstGeom prst="rect">
                <a:avLst/>
              </a:prstGeom>
            </p:spPr>
          </p:pic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28A9AF5-9B69-8D22-29F1-BBF306AB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885684" y="2439851"/>
              <a:ext cx="1495425" cy="260571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144E231-2976-AD0B-A066-BB6F7568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905620" y="3703148"/>
              <a:ext cx="2043306" cy="1280936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8FCCC7F-C6ED-D687-262C-949A425C6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103473" y="4459700"/>
              <a:ext cx="1297656" cy="102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987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701</Words>
  <Application>Microsoft Office PowerPoint</Application>
  <PresentationFormat>Widescreen</PresentationFormat>
  <Paragraphs>105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Arial Black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Laurence Keel</dc:creator>
  <cp:lastModifiedBy>Laurence Keel</cp:lastModifiedBy>
  <cp:revision>5</cp:revision>
  <dcterms:created xsi:type="dcterms:W3CDTF">2024-05-03T16:44:08Z</dcterms:created>
  <dcterms:modified xsi:type="dcterms:W3CDTF">2025-03-24T03:20:04Z</dcterms:modified>
</cp:coreProperties>
</file>