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316" r:id="rId2"/>
    <p:sldId id="1333" r:id="rId3"/>
    <p:sldId id="1334" r:id="rId4"/>
    <p:sldId id="1335" r:id="rId5"/>
    <p:sldId id="1336" r:id="rId6"/>
    <p:sldId id="1337" r:id="rId7"/>
    <p:sldId id="1341" r:id="rId8"/>
    <p:sldId id="1338" r:id="rId9"/>
    <p:sldId id="1340" r:id="rId10"/>
    <p:sldId id="133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8F2296-FF4A-49FD-ACEB-53705C239F09}" v="36" dt="2024-11-05T14:16:26.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ce Keel" userId="bc0cdd5a2ac477c1" providerId="LiveId" clId="{DB8F2296-FF4A-49FD-ACEB-53705C239F09}"/>
    <pc:docChg chg="undo custSel addSld delSld modSld sldOrd">
      <pc:chgData name="Laurence Keel" userId="bc0cdd5a2ac477c1" providerId="LiveId" clId="{DB8F2296-FF4A-49FD-ACEB-53705C239F09}" dt="2024-11-05T14:18:18.358" v="245" actId="1076"/>
      <pc:docMkLst>
        <pc:docMk/>
      </pc:docMkLst>
      <pc:sldChg chg="delSp modSp del mod">
        <pc:chgData name="Laurence Keel" userId="bc0cdd5a2ac477c1" providerId="LiveId" clId="{DB8F2296-FF4A-49FD-ACEB-53705C239F09}" dt="2024-10-30T12:56:01.594" v="165" actId="47"/>
        <pc:sldMkLst>
          <pc:docMk/>
          <pc:sldMk cId="3181152382" sldId="263"/>
        </pc:sldMkLst>
        <pc:spChg chg="del">
          <ac:chgData name="Laurence Keel" userId="bc0cdd5a2ac477c1" providerId="LiveId" clId="{DB8F2296-FF4A-49FD-ACEB-53705C239F09}" dt="2024-10-30T12:54:41.329" v="140" actId="21"/>
          <ac:spMkLst>
            <pc:docMk/>
            <pc:sldMk cId="3181152382" sldId="263"/>
            <ac:spMk id="2" creationId="{8292590B-F8A8-58FF-1502-BE9C272AF99F}"/>
          </ac:spMkLst>
        </pc:spChg>
        <pc:spChg chg="del mod">
          <ac:chgData name="Laurence Keel" userId="bc0cdd5a2ac477c1" providerId="LiveId" clId="{DB8F2296-FF4A-49FD-ACEB-53705C239F09}" dt="2024-10-30T12:54:52.645" v="143" actId="21"/>
          <ac:spMkLst>
            <pc:docMk/>
            <pc:sldMk cId="3181152382" sldId="263"/>
            <ac:spMk id="3" creationId="{6CC2F1B8-06AA-20EF-B629-A3144BA74CA3}"/>
          </ac:spMkLst>
        </pc:spChg>
        <pc:spChg chg="del mod">
          <ac:chgData name="Laurence Keel" userId="bc0cdd5a2ac477c1" providerId="LiveId" clId="{DB8F2296-FF4A-49FD-ACEB-53705C239F09}" dt="2024-10-30T12:55:40.560" v="158" actId="21"/>
          <ac:spMkLst>
            <pc:docMk/>
            <pc:sldMk cId="3181152382" sldId="263"/>
            <ac:spMk id="7" creationId="{22CA7B3C-58BE-5F05-DB92-36D1054DF702}"/>
          </ac:spMkLst>
        </pc:spChg>
        <pc:picChg chg="del">
          <ac:chgData name="Laurence Keel" userId="bc0cdd5a2ac477c1" providerId="LiveId" clId="{DB8F2296-FF4A-49FD-ACEB-53705C239F09}" dt="2024-10-30T12:55:22.270" v="151" actId="21"/>
          <ac:picMkLst>
            <pc:docMk/>
            <pc:sldMk cId="3181152382" sldId="263"/>
            <ac:picMk id="6" creationId="{DE889CC9-3390-4F12-4204-11A23F9FDEE2}"/>
          </ac:picMkLst>
        </pc:picChg>
      </pc:sldChg>
      <pc:sldChg chg="del">
        <pc:chgData name="Laurence Keel" userId="bc0cdd5a2ac477c1" providerId="LiveId" clId="{DB8F2296-FF4A-49FD-ACEB-53705C239F09}" dt="2024-10-30T12:49:45.713" v="47" actId="47"/>
        <pc:sldMkLst>
          <pc:docMk/>
          <pc:sldMk cId="3286295450" sldId="344"/>
        </pc:sldMkLst>
      </pc:sldChg>
      <pc:sldChg chg="addSp delSp modSp del mod">
        <pc:chgData name="Laurence Keel" userId="bc0cdd5a2ac477c1" providerId="LiveId" clId="{DB8F2296-FF4A-49FD-ACEB-53705C239F09}" dt="2024-10-30T12:54:23.682" v="138" actId="2696"/>
        <pc:sldMkLst>
          <pc:docMk/>
          <pc:sldMk cId="3691710616" sldId="348"/>
        </pc:sldMkLst>
        <pc:spChg chg="del">
          <ac:chgData name="Laurence Keel" userId="bc0cdd5a2ac477c1" providerId="LiveId" clId="{DB8F2296-FF4A-49FD-ACEB-53705C239F09}" dt="2024-10-30T12:52:52.790" v="107" actId="21"/>
          <ac:spMkLst>
            <pc:docMk/>
            <pc:sldMk cId="3691710616" sldId="348"/>
            <ac:spMk id="4" creationId="{D5A72527-479E-9703-065F-805D6FDB31FC}"/>
          </ac:spMkLst>
        </pc:spChg>
        <pc:spChg chg="mod">
          <ac:chgData name="Laurence Keel" userId="bc0cdd5a2ac477c1" providerId="LiveId" clId="{DB8F2296-FF4A-49FD-ACEB-53705C239F09}" dt="2024-10-30T12:53:26.651" v="115" actId="164"/>
          <ac:spMkLst>
            <pc:docMk/>
            <pc:sldMk cId="3691710616" sldId="348"/>
            <ac:spMk id="5" creationId="{D6069528-84E8-F787-71CC-36A0535514DB}"/>
          </ac:spMkLst>
        </pc:spChg>
        <pc:spChg chg="mod">
          <ac:chgData name="Laurence Keel" userId="bc0cdd5a2ac477c1" providerId="LiveId" clId="{DB8F2296-FF4A-49FD-ACEB-53705C239F09}" dt="2024-10-30T12:53:26.651" v="115" actId="164"/>
          <ac:spMkLst>
            <pc:docMk/>
            <pc:sldMk cId="3691710616" sldId="348"/>
            <ac:spMk id="6" creationId="{78F19446-CAE7-FFF9-AEF7-B4534B7BE690}"/>
          </ac:spMkLst>
        </pc:spChg>
        <pc:spChg chg="mod">
          <ac:chgData name="Laurence Keel" userId="bc0cdd5a2ac477c1" providerId="LiveId" clId="{DB8F2296-FF4A-49FD-ACEB-53705C239F09}" dt="2024-10-30T12:53:26.651" v="115" actId="164"/>
          <ac:spMkLst>
            <pc:docMk/>
            <pc:sldMk cId="3691710616" sldId="348"/>
            <ac:spMk id="7" creationId="{E2BE341C-64A5-367C-B0B3-10883B2446C4}"/>
          </ac:spMkLst>
        </pc:spChg>
        <pc:spChg chg="mod">
          <ac:chgData name="Laurence Keel" userId="bc0cdd5a2ac477c1" providerId="LiveId" clId="{DB8F2296-FF4A-49FD-ACEB-53705C239F09}" dt="2024-10-30T12:53:26.651" v="115" actId="164"/>
          <ac:spMkLst>
            <pc:docMk/>
            <pc:sldMk cId="3691710616" sldId="348"/>
            <ac:spMk id="8" creationId="{69EA5C65-FE98-182B-0B43-DE9EE8E8A764}"/>
          </ac:spMkLst>
        </pc:spChg>
        <pc:spChg chg="del">
          <ac:chgData name="Laurence Keel" userId="bc0cdd5a2ac477c1" providerId="LiveId" clId="{DB8F2296-FF4A-49FD-ACEB-53705C239F09}" dt="2024-10-30T12:53:22.710" v="114" actId="21"/>
          <ac:spMkLst>
            <pc:docMk/>
            <pc:sldMk cId="3691710616" sldId="348"/>
            <ac:spMk id="13" creationId="{E9EB6723-4AC3-0B37-08B1-D28D3C698142}"/>
          </ac:spMkLst>
        </pc:spChg>
        <pc:grpChg chg="add del mod">
          <ac:chgData name="Laurence Keel" userId="bc0cdd5a2ac477c1" providerId="LiveId" clId="{DB8F2296-FF4A-49FD-ACEB-53705C239F09}" dt="2024-10-30T12:53:29.227" v="116" actId="21"/>
          <ac:grpSpMkLst>
            <pc:docMk/>
            <pc:sldMk cId="3691710616" sldId="348"/>
            <ac:grpSpMk id="3" creationId="{ED1E377A-80FA-86F5-4A07-9440D3F647BA}"/>
          </ac:grpSpMkLst>
        </pc:grpChg>
        <pc:grpChg chg="mod">
          <ac:chgData name="Laurence Keel" userId="bc0cdd5a2ac477c1" providerId="LiveId" clId="{DB8F2296-FF4A-49FD-ACEB-53705C239F09}" dt="2024-10-30T12:53:26.651" v="115" actId="164"/>
          <ac:grpSpMkLst>
            <pc:docMk/>
            <pc:sldMk cId="3691710616" sldId="348"/>
            <ac:grpSpMk id="19" creationId="{859F62E3-554C-D298-085B-6C7F188A7913}"/>
          </ac:grpSpMkLst>
        </pc:grpChg>
        <pc:picChg chg="mod">
          <ac:chgData name="Laurence Keel" userId="bc0cdd5a2ac477c1" providerId="LiveId" clId="{DB8F2296-FF4A-49FD-ACEB-53705C239F09}" dt="2024-10-30T12:53:26.651" v="115" actId="164"/>
          <ac:picMkLst>
            <pc:docMk/>
            <pc:sldMk cId="3691710616" sldId="348"/>
            <ac:picMk id="2" creationId="{05BE6981-95E4-2933-5BC1-191E0D296B87}"/>
          </ac:picMkLst>
        </pc:picChg>
        <pc:picChg chg="mod">
          <ac:chgData name="Laurence Keel" userId="bc0cdd5a2ac477c1" providerId="LiveId" clId="{DB8F2296-FF4A-49FD-ACEB-53705C239F09}" dt="2024-10-30T12:53:26.651" v="115" actId="164"/>
          <ac:picMkLst>
            <pc:docMk/>
            <pc:sldMk cId="3691710616" sldId="348"/>
            <ac:picMk id="9" creationId="{239A82E3-8663-0EF6-671E-ABB15A9E6FF2}"/>
          </ac:picMkLst>
        </pc:picChg>
        <pc:picChg chg="mod">
          <ac:chgData name="Laurence Keel" userId="bc0cdd5a2ac477c1" providerId="LiveId" clId="{DB8F2296-FF4A-49FD-ACEB-53705C239F09}" dt="2024-10-30T12:53:26.651" v="115" actId="164"/>
          <ac:picMkLst>
            <pc:docMk/>
            <pc:sldMk cId="3691710616" sldId="348"/>
            <ac:picMk id="10" creationId="{5EB782AE-EB9F-BC05-9909-D2D977A5B539}"/>
          </ac:picMkLst>
        </pc:picChg>
        <pc:picChg chg="mod">
          <ac:chgData name="Laurence Keel" userId="bc0cdd5a2ac477c1" providerId="LiveId" clId="{DB8F2296-FF4A-49FD-ACEB-53705C239F09}" dt="2024-10-30T12:53:26.651" v="115" actId="164"/>
          <ac:picMkLst>
            <pc:docMk/>
            <pc:sldMk cId="3691710616" sldId="348"/>
            <ac:picMk id="11" creationId="{D5741DA7-CF94-CCC5-7EAC-9E47EB127CAA}"/>
          </ac:picMkLst>
        </pc:picChg>
        <pc:picChg chg="mod">
          <ac:chgData name="Laurence Keel" userId="bc0cdd5a2ac477c1" providerId="LiveId" clId="{DB8F2296-FF4A-49FD-ACEB-53705C239F09}" dt="2024-10-30T12:53:26.651" v="115" actId="164"/>
          <ac:picMkLst>
            <pc:docMk/>
            <pc:sldMk cId="3691710616" sldId="348"/>
            <ac:picMk id="12" creationId="{DF6B2F33-0CE8-C7D3-9E22-35CA914C8870}"/>
          </ac:picMkLst>
        </pc:picChg>
        <pc:picChg chg="mod">
          <ac:chgData name="Laurence Keel" userId="bc0cdd5a2ac477c1" providerId="LiveId" clId="{DB8F2296-FF4A-49FD-ACEB-53705C239F09}" dt="2024-10-30T12:53:26.651" v="115" actId="164"/>
          <ac:picMkLst>
            <pc:docMk/>
            <pc:sldMk cId="3691710616" sldId="348"/>
            <ac:picMk id="14" creationId="{B33B8AA9-5801-2175-D387-B7819D09A760}"/>
          </ac:picMkLst>
        </pc:picChg>
        <pc:picChg chg="mod">
          <ac:chgData name="Laurence Keel" userId="bc0cdd5a2ac477c1" providerId="LiveId" clId="{DB8F2296-FF4A-49FD-ACEB-53705C239F09}" dt="2024-10-30T12:53:26.651" v="115" actId="164"/>
          <ac:picMkLst>
            <pc:docMk/>
            <pc:sldMk cId="3691710616" sldId="348"/>
            <ac:picMk id="15" creationId="{3C5B95F0-D059-54B4-6447-A90BF4019E19}"/>
          </ac:picMkLst>
        </pc:picChg>
        <pc:picChg chg="mod">
          <ac:chgData name="Laurence Keel" userId="bc0cdd5a2ac477c1" providerId="LiveId" clId="{DB8F2296-FF4A-49FD-ACEB-53705C239F09}" dt="2024-10-30T12:53:26.651" v="115" actId="164"/>
          <ac:picMkLst>
            <pc:docMk/>
            <pc:sldMk cId="3691710616" sldId="348"/>
            <ac:picMk id="16" creationId="{26920EB8-6CD8-3DB7-BB2C-A0754D57DDAA}"/>
          </ac:picMkLst>
        </pc:picChg>
        <pc:picChg chg="mod">
          <ac:chgData name="Laurence Keel" userId="bc0cdd5a2ac477c1" providerId="LiveId" clId="{DB8F2296-FF4A-49FD-ACEB-53705C239F09}" dt="2024-10-30T12:53:26.651" v="115" actId="164"/>
          <ac:picMkLst>
            <pc:docMk/>
            <pc:sldMk cId="3691710616" sldId="348"/>
            <ac:picMk id="17" creationId="{5B834787-CCF3-E38E-2D25-79322F5CC1B2}"/>
          </ac:picMkLst>
        </pc:picChg>
        <pc:picChg chg="mod">
          <ac:chgData name="Laurence Keel" userId="bc0cdd5a2ac477c1" providerId="LiveId" clId="{DB8F2296-FF4A-49FD-ACEB-53705C239F09}" dt="2024-10-30T12:53:26.651" v="115" actId="164"/>
          <ac:picMkLst>
            <pc:docMk/>
            <pc:sldMk cId="3691710616" sldId="348"/>
            <ac:picMk id="18" creationId="{B3662D34-A225-0C99-DA5B-1E027A9021BE}"/>
          </ac:picMkLst>
        </pc:picChg>
        <pc:picChg chg="mod">
          <ac:chgData name="Laurence Keel" userId="bc0cdd5a2ac477c1" providerId="LiveId" clId="{DB8F2296-FF4A-49FD-ACEB-53705C239F09}" dt="2024-10-30T12:53:26.651" v="115" actId="164"/>
          <ac:picMkLst>
            <pc:docMk/>
            <pc:sldMk cId="3691710616" sldId="348"/>
            <ac:picMk id="22" creationId="{9FCD0D32-DFCA-BD51-CCA5-1EBFA1767723}"/>
          </ac:picMkLst>
        </pc:picChg>
        <pc:picChg chg="mod">
          <ac:chgData name="Laurence Keel" userId="bc0cdd5a2ac477c1" providerId="LiveId" clId="{DB8F2296-FF4A-49FD-ACEB-53705C239F09}" dt="2024-10-30T12:53:26.651" v="115" actId="164"/>
          <ac:picMkLst>
            <pc:docMk/>
            <pc:sldMk cId="3691710616" sldId="348"/>
            <ac:picMk id="24" creationId="{4DCEBBA8-58AC-757D-AD9E-F7C59CC08579}"/>
          </ac:picMkLst>
        </pc:picChg>
      </pc:sldChg>
      <pc:sldChg chg="del">
        <pc:chgData name="Laurence Keel" userId="bc0cdd5a2ac477c1" providerId="LiveId" clId="{DB8F2296-FF4A-49FD-ACEB-53705C239F09}" dt="2024-10-30T12:56:21.015" v="166" actId="47"/>
        <pc:sldMkLst>
          <pc:docMk/>
          <pc:sldMk cId="3252356874" sldId="349"/>
        </pc:sldMkLst>
      </pc:sldChg>
      <pc:sldChg chg="del">
        <pc:chgData name="Laurence Keel" userId="bc0cdd5a2ac477c1" providerId="LiveId" clId="{DB8F2296-FF4A-49FD-ACEB-53705C239F09}" dt="2024-10-30T12:56:31.188" v="169" actId="47"/>
        <pc:sldMkLst>
          <pc:docMk/>
          <pc:sldMk cId="2365266234" sldId="350"/>
        </pc:sldMkLst>
      </pc:sldChg>
      <pc:sldChg chg="del">
        <pc:chgData name="Laurence Keel" userId="bc0cdd5a2ac477c1" providerId="LiveId" clId="{DB8F2296-FF4A-49FD-ACEB-53705C239F09}" dt="2024-10-30T12:56:43.470" v="173" actId="47"/>
        <pc:sldMkLst>
          <pc:docMk/>
          <pc:sldMk cId="3741208239" sldId="390"/>
        </pc:sldMkLst>
      </pc:sldChg>
      <pc:sldChg chg="addSp delSp del mod">
        <pc:chgData name="Laurence Keel" userId="bc0cdd5a2ac477c1" providerId="LiveId" clId="{DB8F2296-FF4A-49FD-ACEB-53705C239F09}" dt="2024-10-30T12:59:05.080" v="210" actId="47"/>
        <pc:sldMkLst>
          <pc:docMk/>
          <pc:sldMk cId="4100533883" sldId="1277"/>
        </pc:sldMkLst>
        <pc:spChg chg="del">
          <ac:chgData name="Laurence Keel" userId="bc0cdd5a2ac477c1" providerId="LiveId" clId="{DB8F2296-FF4A-49FD-ACEB-53705C239F09}" dt="2024-10-30T12:58:22.352" v="198" actId="21"/>
          <ac:spMkLst>
            <pc:docMk/>
            <pc:sldMk cId="4100533883" sldId="1277"/>
            <ac:spMk id="4" creationId="{F2DF8FF6-0E82-A953-0020-3767238CDE64}"/>
          </ac:spMkLst>
        </pc:spChg>
        <pc:spChg chg="add del">
          <ac:chgData name="Laurence Keel" userId="bc0cdd5a2ac477c1" providerId="LiveId" clId="{DB8F2296-FF4A-49FD-ACEB-53705C239F09}" dt="2024-10-30T12:58:22.352" v="198" actId="21"/>
          <ac:spMkLst>
            <pc:docMk/>
            <pc:sldMk cId="4100533883" sldId="1277"/>
            <ac:spMk id="8" creationId="{83A2082B-361F-7147-D4A6-D683F734D1CC}"/>
          </ac:spMkLst>
        </pc:spChg>
        <pc:picChg chg="add del">
          <ac:chgData name="Laurence Keel" userId="bc0cdd5a2ac477c1" providerId="LiveId" clId="{DB8F2296-FF4A-49FD-ACEB-53705C239F09}" dt="2024-10-30T12:57:10.042" v="177" actId="21"/>
          <ac:picMkLst>
            <pc:docMk/>
            <pc:sldMk cId="4100533883" sldId="1277"/>
            <ac:picMk id="3" creationId="{4B1451B4-1CC0-36B1-B550-4EEEE6BE0E06}"/>
          </ac:picMkLst>
        </pc:picChg>
      </pc:sldChg>
      <pc:sldChg chg="delSp del mod">
        <pc:chgData name="Laurence Keel" userId="bc0cdd5a2ac477c1" providerId="LiveId" clId="{DB8F2296-FF4A-49FD-ACEB-53705C239F09}" dt="2024-10-30T12:58:07.486" v="196" actId="47"/>
        <pc:sldMkLst>
          <pc:docMk/>
          <pc:sldMk cId="3143665527" sldId="1279"/>
        </pc:sldMkLst>
        <pc:spChg chg="del">
          <ac:chgData name="Laurence Keel" userId="bc0cdd5a2ac477c1" providerId="LiveId" clId="{DB8F2296-FF4A-49FD-ACEB-53705C239F09}" dt="2024-10-30T12:57:30.694" v="184" actId="21"/>
          <ac:spMkLst>
            <pc:docMk/>
            <pc:sldMk cId="3143665527" sldId="1279"/>
            <ac:spMk id="2" creationId="{401A1DAB-13D0-17EB-7520-D50A378CF1EA}"/>
          </ac:spMkLst>
        </pc:spChg>
        <pc:spChg chg="del">
          <ac:chgData name="Laurence Keel" userId="bc0cdd5a2ac477c1" providerId="LiveId" clId="{DB8F2296-FF4A-49FD-ACEB-53705C239F09}" dt="2024-10-30T12:57:30.694" v="184" actId="21"/>
          <ac:spMkLst>
            <pc:docMk/>
            <pc:sldMk cId="3143665527" sldId="1279"/>
            <ac:spMk id="6" creationId="{2B32B699-AF2D-EAA8-11D7-AF7D9AC6CF7F}"/>
          </ac:spMkLst>
        </pc:spChg>
        <pc:picChg chg="del">
          <ac:chgData name="Laurence Keel" userId="bc0cdd5a2ac477c1" providerId="LiveId" clId="{DB8F2296-FF4A-49FD-ACEB-53705C239F09}" dt="2024-10-30T12:57:52.446" v="190" actId="21"/>
          <ac:picMkLst>
            <pc:docMk/>
            <pc:sldMk cId="3143665527" sldId="1279"/>
            <ac:picMk id="3" creationId="{643F8146-097C-6C3A-B3FF-F71CF840DD62}"/>
          </ac:picMkLst>
        </pc:picChg>
        <pc:picChg chg="del">
          <ac:chgData name="Laurence Keel" userId="bc0cdd5a2ac477c1" providerId="LiveId" clId="{DB8F2296-FF4A-49FD-ACEB-53705C239F09}" dt="2024-10-30T12:57:52.446" v="190" actId="21"/>
          <ac:picMkLst>
            <pc:docMk/>
            <pc:sldMk cId="3143665527" sldId="1279"/>
            <ac:picMk id="4" creationId="{6956A1BF-20ED-ABA1-F79A-E1AC7F8FD790}"/>
          </ac:picMkLst>
        </pc:picChg>
      </pc:sldChg>
      <pc:sldChg chg="delSp del mod">
        <pc:chgData name="Laurence Keel" userId="bc0cdd5a2ac477c1" providerId="LiveId" clId="{DB8F2296-FF4A-49FD-ACEB-53705C239F09}" dt="2024-10-30T12:52:32.126" v="99" actId="47"/>
        <pc:sldMkLst>
          <pc:docMk/>
          <pc:sldMk cId="1197895133" sldId="1280"/>
        </pc:sldMkLst>
        <pc:spChg chg="del">
          <ac:chgData name="Laurence Keel" userId="bc0cdd5a2ac477c1" providerId="LiveId" clId="{DB8F2296-FF4A-49FD-ACEB-53705C239F09}" dt="2024-10-30T12:51:57.591" v="87" actId="21"/>
          <ac:spMkLst>
            <pc:docMk/>
            <pc:sldMk cId="1197895133" sldId="1280"/>
            <ac:spMk id="5" creationId="{4BE880F2-A6E2-05DD-86D8-D797E5B5606A}"/>
          </ac:spMkLst>
        </pc:spChg>
        <pc:picChg chg="del">
          <ac:chgData name="Laurence Keel" userId="bc0cdd5a2ac477c1" providerId="LiveId" clId="{DB8F2296-FF4A-49FD-ACEB-53705C239F09}" dt="2024-10-30T12:51:33.352" v="83" actId="21"/>
          <ac:picMkLst>
            <pc:docMk/>
            <pc:sldMk cId="1197895133" sldId="1280"/>
            <ac:picMk id="4" creationId="{4F78A03E-E298-4036-5818-DDFF1CC2AD90}"/>
          </ac:picMkLst>
        </pc:picChg>
      </pc:sldChg>
      <pc:sldChg chg="delSp del mod">
        <pc:chgData name="Laurence Keel" userId="bc0cdd5a2ac477c1" providerId="LiveId" clId="{DB8F2296-FF4A-49FD-ACEB-53705C239F09}" dt="2024-10-30T12:51:23.207" v="79" actId="47"/>
        <pc:sldMkLst>
          <pc:docMk/>
          <pc:sldMk cId="3475638741" sldId="1315"/>
        </pc:sldMkLst>
        <pc:spChg chg="del">
          <ac:chgData name="Laurence Keel" userId="bc0cdd5a2ac477c1" providerId="LiveId" clId="{DB8F2296-FF4A-49FD-ACEB-53705C239F09}" dt="2024-10-30T12:51:12.585" v="74" actId="21"/>
          <ac:spMkLst>
            <pc:docMk/>
            <pc:sldMk cId="3475638741" sldId="1315"/>
            <ac:spMk id="10" creationId="{40014E2A-E8D5-B1B4-E640-B899B53628ED}"/>
          </ac:spMkLst>
        </pc:spChg>
        <pc:grpChg chg="del">
          <ac:chgData name="Laurence Keel" userId="bc0cdd5a2ac477c1" providerId="LiveId" clId="{DB8F2296-FF4A-49FD-ACEB-53705C239F09}" dt="2024-10-30T12:50:57.726" v="70" actId="21"/>
          <ac:grpSpMkLst>
            <pc:docMk/>
            <pc:sldMk cId="3475638741" sldId="1315"/>
            <ac:grpSpMk id="7" creationId="{E737B212-5E74-91F6-C6C4-592BA39337D4}"/>
          </ac:grpSpMkLst>
        </pc:grpChg>
      </pc:sldChg>
      <pc:sldChg chg="modSp mod setBg">
        <pc:chgData name="Laurence Keel" userId="bc0cdd5a2ac477c1" providerId="LiveId" clId="{DB8F2296-FF4A-49FD-ACEB-53705C239F09}" dt="2024-10-30T12:49:42.037" v="45" actId="207"/>
        <pc:sldMkLst>
          <pc:docMk/>
          <pc:sldMk cId="730390399" sldId="1316"/>
        </pc:sldMkLst>
        <pc:spChg chg="mod">
          <ac:chgData name="Laurence Keel" userId="bc0cdd5a2ac477c1" providerId="LiveId" clId="{DB8F2296-FF4A-49FD-ACEB-53705C239F09}" dt="2024-10-30T12:49:39.638" v="44" actId="207"/>
          <ac:spMkLst>
            <pc:docMk/>
            <pc:sldMk cId="730390399" sldId="1316"/>
            <ac:spMk id="2" creationId="{D8049386-1F65-42AD-D5CA-E8605CE2C4EB}"/>
          </ac:spMkLst>
        </pc:spChg>
        <pc:spChg chg="mod">
          <ac:chgData name="Laurence Keel" userId="bc0cdd5a2ac477c1" providerId="LiveId" clId="{DB8F2296-FF4A-49FD-ACEB-53705C239F09}" dt="2024-10-30T12:49:42.037" v="45" actId="207"/>
          <ac:spMkLst>
            <pc:docMk/>
            <pc:sldMk cId="730390399" sldId="1316"/>
            <ac:spMk id="4" creationId="{F515AD26-893F-90EF-9A05-BBAE203B2598}"/>
          </ac:spMkLst>
        </pc:spChg>
      </pc:sldChg>
      <pc:sldChg chg="delSp modSp del mod">
        <pc:chgData name="Laurence Keel" userId="bc0cdd5a2ac477c1" providerId="LiveId" clId="{DB8F2296-FF4A-49FD-ACEB-53705C239F09}" dt="2024-10-30T12:50:51.165" v="69" actId="47"/>
        <pc:sldMkLst>
          <pc:docMk/>
          <pc:sldMk cId="751888358" sldId="1317"/>
        </pc:sldMkLst>
        <pc:spChg chg="del mod">
          <ac:chgData name="Laurence Keel" userId="bc0cdd5a2ac477c1" providerId="LiveId" clId="{DB8F2296-FF4A-49FD-ACEB-53705C239F09}" dt="2024-10-30T12:50:27.753" v="60" actId="21"/>
          <ac:spMkLst>
            <pc:docMk/>
            <pc:sldMk cId="751888358" sldId="1317"/>
            <ac:spMk id="5" creationId="{3C78FB9D-BCB5-E1A2-399A-A33E2C46098A}"/>
          </ac:spMkLst>
        </pc:spChg>
        <pc:picChg chg="del">
          <ac:chgData name="Laurence Keel" userId="bc0cdd5a2ac477c1" providerId="LiveId" clId="{DB8F2296-FF4A-49FD-ACEB-53705C239F09}" dt="2024-10-30T12:50:39.790" v="64" actId="21"/>
          <ac:picMkLst>
            <pc:docMk/>
            <pc:sldMk cId="751888358" sldId="1317"/>
            <ac:picMk id="3" creationId="{148BC592-2EAF-FDDE-8D88-7789F8EA2939}"/>
          </ac:picMkLst>
        </pc:picChg>
      </pc:sldChg>
      <pc:sldChg chg="del">
        <pc:chgData name="Laurence Keel" userId="bc0cdd5a2ac477c1" providerId="LiveId" clId="{DB8F2296-FF4A-49FD-ACEB-53705C239F09}" dt="2024-10-30T12:56:27.572" v="168" actId="47"/>
        <pc:sldMkLst>
          <pc:docMk/>
          <pc:sldMk cId="3010346822" sldId="1318"/>
        </pc:sldMkLst>
      </pc:sldChg>
      <pc:sldChg chg="del">
        <pc:chgData name="Laurence Keel" userId="bc0cdd5a2ac477c1" providerId="LiveId" clId="{DB8F2296-FF4A-49FD-ACEB-53705C239F09}" dt="2024-10-30T12:56:53.155" v="174" actId="47"/>
        <pc:sldMkLst>
          <pc:docMk/>
          <pc:sldMk cId="2378370695" sldId="1319"/>
        </pc:sldMkLst>
      </pc:sldChg>
      <pc:sldChg chg="del">
        <pc:chgData name="Laurence Keel" userId="bc0cdd5a2ac477c1" providerId="LiveId" clId="{DB8F2296-FF4A-49FD-ACEB-53705C239F09}" dt="2024-10-30T12:56:53.155" v="174" actId="47"/>
        <pc:sldMkLst>
          <pc:docMk/>
          <pc:sldMk cId="1164692056" sldId="1320"/>
        </pc:sldMkLst>
      </pc:sldChg>
      <pc:sldChg chg="delSp add del mod setBg">
        <pc:chgData name="Laurence Keel" userId="bc0cdd5a2ac477c1" providerId="LiveId" clId="{DB8F2296-FF4A-49FD-ACEB-53705C239F09}" dt="2024-11-05T14:16:54.211" v="219" actId="47"/>
        <pc:sldMkLst>
          <pc:docMk/>
          <pc:sldMk cId="3010346822" sldId="1320"/>
        </pc:sldMkLst>
        <pc:spChg chg="del">
          <ac:chgData name="Laurence Keel" userId="bc0cdd5a2ac477c1" providerId="LiveId" clId="{DB8F2296-FF4A-49FD-ACEB-53705C239F09}" dt="2024-11-05T14:16:16.455" v="215" actId="21"/>
          <ac:spMkLst>
            <pc:docMk/>
            <pc:sldMk cId="3010346822" sldId="1320"/>
            <ac:spMk id="11" creationId="{C5CE026C-778C-D402-7221-3225A6B834B0}"/>
          </ac:spMkLst>
        </pc:spChg>
        <pc:spChg chg="del">
          <ac:chgData name="Laurence Keel" userId="bc0cdd5a2ac477c1" providerId="LiveId" clId="{DB8F2296-FF4A-49FD-ACEB-53705C239F09}" dt="2024-11-05T14:16:24.522" v="216" actId="21"/>
          <ac:spMkLst>
            <pc:docMk/>
            <pc:sldMk cId="3010346822" sldId="1320"/>
            <ac:spMk id="13" creationId="{6BA27CB5-72CC-879E-7792-3FB7DA1BE06F}"/>
          </ac:spMkLst>
        </pc:spChg>
        <pc:spChg chg="del">
          <ac:chgData name="Laurence Keel" userId="bc0cdd5a2ac477c1" providerId="LiveId" clId="{DB8F2296-FF4A-49FD-ACEB-53705C239F09}" dt="2024-11-05T14:16:24.522" v="216" actId="21"/>
          <ac:spMkLst>
            <pc:docMk/>
            <pc:sldMk cId="3010346822" sldId="1320"/>
            <ac:spMk id="16" creationId="{3E09133F-0BD5-42B0-3265-3C4209B59AFF}"/>
          </ac:spMkLst>
        </pc:spChg>
        <pc:spChg chg="del">
          <ac:chgData name="Laurence Keel" userId="bc0cdd5a2ac477c1" providerId="LiveId" clId="{DB8F2296-FF4A-49FD-ACEB-53705C239F09}" dt="2024-11-05T14:16:24.522" v="216" actId="21"/>
          <ac:spMkLst>
            <pc:docMk/>
            <pc:sldMk cId="3010346822" sldId="1320"/>
            <ac:spMk id="20" creationId="{38AE8A06-226C-53C1-B1AF-FDF790F02420}"/>
          </ac:spMkLst>
        </pc:spChg>
        <pc:spChg chg="del">
          <ac:chgData name="Laurence Keel" userId="bc0cdd5a2ac477c1" providerId="LiveId" clId="{DB8F2296-FF4A-49FD-ACEB-53705C239F09}" dt="2024-11-05T14:16:24.522" v="216" actId="21"/>
          <ac:spMkLst>
            <pc:docMk/>
            <pc:sldMk cId="3010346822" sldId="1320"/>
            <ac:spMk id="24" creationId="{E0A7D0C4-320C-914B-6623-F56F31D72B49}"/>
          </ac:spMkLst>
        </pc:spChg>
        <pc:spChg chg="del">
          <ac:chgData name="Laurence Keel" userId="bc0cdd5a2ac477c1" providerId="LiveId" clId="{DB8F2296-FF4A-49FD-ACEB-53705C239F09}" dt="2024-11-05T14:16:24.522" v="216" actId="21"/>
          <ac:spMkLst>
            <pc:docMk/>
            <pc:sldMk cId="3010346822" sldId="1320"/>
            <ac:spMk id="27" creationId="{CACB281D-3ACE-09C5-1119-BE1AE310F600}"/>
          </ac:spMkLst>
        </pc:spChg>
        <pc:spChg chg="del">
          <ac:chgData name="Laurence Keel" userId="bc0cdd5a2ac477c1" providerId="LiveId" clId="{DB8F2296-FF4A-49FD-ACEB-53705C239F09}" dt="2024-11-05T14:16:24.522" v="216" actId="21"/>
          <ac:spMkLst>
            <pc:docMk/>
            <pc:sldMk cId="3010346822" sldId="1320"/>
            <ac:spMk id="30" creationId="{A1454F4D-E6FE-C531-FD00-35B2A88BCF3E}"/>
          </ac:spMkLst>
        </pc:spChg>
        <pc:spChg chg="del">
          <ac:chgData name="Laurence Keel" userId="bc0cdd5a2ac477c1" providerId="LiveId" clId="{DB8F2296-FF4A-49FD-ACEB-53705C239F09}" dt="2024-11-05T14:16:24.522" v="216" actId="21"/>
          <ac:spMkLst>
            <pc:docMk/>
            <pc:sldMk cId="3010346822" sldId="1320"/>
            <ac:spMk id="33" creationId="{9E017A3B-4713-7C5C-F3AC-FA332D4E44CB}"/>
          </ac:spMkLst>
        </pc:spChg>
        <pc:spChg chg="del">
          <ac:chgData name="Laurence Keel" userId="bc0cdd5a2ac477c1" providerId="LiveId" clId="{DB8F2296-FF4A-49FD-ACEB-53705C239F09}" dt="2024-11-05T14:16:24.522" v="216" actId="21"/>
          <ac:spMkLst>
            <pc:docMk/>
            <pc:sldMk cId="3010346822" sldId="1320"/>
            <ac:spMk id="36" creationId="{2B11B85A-9E74-482D-753C-35FF90027003}"/>
          </ac:spMkLst>
        </pc:spChg>
        <pc:spChg chg="del">
          <ac:chgData name="Laurence Keel" userId="bc0cdd5a2ac477c1" providerId="LiveId" clId="{DB8F2296-FF4A-49FD-ACEB-53705C239F09}" dt="2024-11-05T14:16:24.522" v="216" actId="21"/>
          <ac:spMkLst>
            <pc:docMk/>
            <pc:sldMk cId="3010346822" sldId="1320"/>
            <ac:spMk id="39" creationId="{6834E124-3592-1DC6-82EA-E5055A2A47FB}"/>
          </ac:spMkLst>
        </pc:spChg>
        <pc:spChg chg="del">
          <ac:chgData name="Laurence Keel" userId="bc0cdd5a2ac477c1" providerId="LiveId" clId="{DB8F2296-FF4A-49FD-ACEB-53705C239F09}" dt="2024-11-05T14:16:24.522" v="216" actId="21"/>
          <ac:spMkLst>
            <pc:docMk/>
            <pc:sldMk cId="3010346822" sldId="1320"/>
            <ac:spMk id="42" creationId="{25BD08F2-7574-507A-DFA1-B969B246429E}"/>
          </ac:spMkLst>
        </pc:spChg>
        <pc:spChg chg="del">
          <ac:chgData name="Laurence Keel" userId="bc0cdd5a2ac477c1" providerId="LiveId" clId="{DB8F2296-FF4A-49FD-ACEB-53705C239F09}" dt="2024-11-05T14:16:24.522" v="216" actId="21"/>
          <ac:spMkLst>
            <pc:docMk/>
            <pc:sldMk cId="3010346822" sldId="1320"/>
            <ac:spMk id="45" creationId="{931D6810-E4A8-3581-EE8C-BB7296F94AC2}"/>
          </ac:spMkLst>
        </pc:spChg>
        <pc:grpChg chg="del">
          <ac:chgData name="Laurence Keel" userId="bc0cdd5a2ac477c1" providerId="LiveId" clId="{DB8F2296-FF4A-49FD-ACEB-53705C239F09}" dt="2024-11-05T14:16:24.522" v="216" actId="21"/>
          <ac:grpSpMkLst>
            <pc:docMk/>
            <pc:sldMk cId="3010346822" sldId="1320"/>
            <ac:grpSpMk id="12" creationId="{A145D8E1-F444-A35C-56F7-838A1AF459D1}"/>
          </ac:grpSpMkLst>
        </pc:grpChg>
        <pc:grpChg chg="del">
          <ac:chgData name="Laurence Keel" userId="bc0cdd5a2ac477c1" providerId="LiveId" clId="{DB8F2296-FF4A-49FD-ACEB-53705C239F09}" dt="2024-11-05T14:16:24.522" v="216" actId="21"/>
          <ac:grpSpMkLst>
            <pc:docMk/>
            <pc:sldMk cId="3010346822" sldId="1320"/>
            <ac:grpSpMk id="17" creationId="{8ACD0221-EDB8-9B48-27D0-024A9CFF1FEE}"/>
          </ac:grpSpMkLst>
        </pc:grpChg>
        <pc:grpChg chg="del">
          <ac:chgData name="Laurence Keel" userId="bc0cdd5a2ac477c1" providerId="LiveId" clId="{DB8F2296-FF4A-49FD-ACEB-53705C239F09}" dt="2024-11-05T14:16:24.522" v="216" actId="21"/>
          <ac:grpSpMkLst>
            <pc:docMk/>
            <pc:sldMk cId="3010346822" sldId="1320"/>
            <ac:grpSpMk id="23" creationId="{5CAF1E51-AF86-3824-44D0-53A316241BDA}"/>
          </ac:grpSpMkLst>
        </pc:grpChg>
        <pc:picChg chg="del">
          <ac:chgData name="Laurence Keel" userId="bc0cdd5a2ac477c1" providerId="LiveId" clId="{DB8F2296-FF4A-49FD-ACEB-53705C239F09}" dt="2024-11-05T14:16:24.522" v="216" actId="21"/>
          <ac:picMkLst>
            <pc:docMk/>
            <pc:sldMk cId="3010346822" sldId="1320"/>
            <ac:picMk id="3" creationId="{0A45DC3D-F0FE-BB89-8B73-1C8BB57458D8}"/>
          </ac:picMkLst>
        </pc:picChg>
        <pc:picChg chg="del">
          <ac:chgData name="Laurence Keel" userId="bc0cdd5a2ac477c1" providerId="LiveId" clId="{DB8F2296-FF4A-49FD-ACEB-53705C239F09}" dt="2024-11-05T14:16:24.522" v="216" actId="21"/>
          <ac:picMkLst>
            <pc:docMk/>
            <pc:sldMk cId="3010346822" sldId="1320"/>
            <ac:picMk id="14" creationId="{053173C2-B1DB-DC4D-FC02-20AE53D35B6B}"/>
          </ac:picMkLst>
        </pc:picChg>
        <pc:picChg chg="del">
          <ac:chgData name="Laurence Keel" userId="bc0cdd5a2ac477c1" providerId="LiveId" clId="{DB8F2296-FF4A-49FD-ACEB-53705C239F09}" dt="2024-11-05T14:16:24.522" v="216" actId="21"/>
          <ac:picMkLst>
            <pc:docMk/>
            <pc:sldMk cId="3010346822" sldId="1320"/>
            <ac:picMk id="15" creationId="{DA0CA583-DC9B-4A04-CBB2-CC5E45516C2F}"/>
          </ac:picMkLst>
        </pc:picChg>
        <pc:picChg chg="del">
          <ac:chgData name="Laurence Keel" userId="bc0cdd5a2ac477c1" providerId="LiveId" clId="{DB8F2296-FF4A-49FD-ACEB-53705C239F09}" dt="2024-11-05T14:16:24.522" v="216" actId="21"/>
          <ac:picMkLst>
            <pc:docMk/>
            <pc:sldMk cId="3010346822" sldId="1320"/>
            <ac:picMk id="26" creationId="{99659129-8BF5-D2F8-8740-6B710840BC96}"/>
          </ac:picMkLst>
        </pc:picChg>
        <pc:picChg chg="del">
          <ac:chgData name="Laurence Keel" userId="bc0cdd5a2ac477c1" providerId="LiveId" clId="{DB8F2296-FF4A-49FD-ACEB-53705C239F09}" dt="2024-11-05T14:16:24.522" v="216" actId="21"/>
          <ac:picMkLst>
            <pc:docMk/>
            <pc:sldMk cId="3010346822" sldId="1320"/>
            <ac:picMk id="29" creationId="{B3341FBA-A182-2049-4D5B-89AECB746DBA}"/>
          </ac:picMkLst>
        </pc:picChg>
        <pc:picChg chg="del">
          <ac:chgData name="Laurence Keel" userId="bc0cdd5a2ac477c1" providerId="LiveId" clId="{DB8F2296-FF4A-49FD-ACEB-53705C239F09}" dt="2024-11-05T14:16:24.522" v="216" actId="21"/>
          <ac:picMkLst>
            <pc:docMk/>
            <pc:sldMk cId="3010346822" sldId="1320"/>
            <ac:picMk id="32" creationId="{064DDF48-F641-7908-CFDC-A0B9F65CB598}"/>
          </ac:picMkLst>
        </pc:picChg>
        <pc:picChg chg="del">
          <ac:chgData name="Laurence Keel" userId="bc0cdd5a2ac477c1" providerId="LiveId" clId="{DB8F2296-FF4A-49FD-ACEB-53705C239F09}" dt="2024-11-05T14:16:24.522" v="216" actId="21"/>
          <ac:picMkLst>
            <pc:docMk/>
            <pc:sldMk cId="3010346822" sldId="1320"/>
            <ac:picMk id="35" creationId="{C3607508-AF4E-C8C1-4866-61FBAE12EF7C}"/>
          </ac:picMkLst>
        </pc:picChg>
        <pc:picChg chg="del">
          <ac:chgData name="Laurence Keel" userId="bc0cdd5a2ac477c1" providerId="LiveId" clId="{DB8F2296-FF4A-49FD-ACEB-53705C239F09}" dt="2024-11-05T14:16:24.522" v="216" actId="21"/>
          <ac:picMkLst>
            <pc:docMk/>
            <pc:sldMk cId="3010346822" sldId="1320"/>
            <ac:picMk id="38" creationId="{1350C9AC-21C4-511A-6578-2EC8F381F1AE}"/>
          </ac:picMkLst>
        </pc:picChg>
        <pc:picChg chg="del">
          <ac:chgData name="Laurence Keel" userId="bc0cdd5a2ac477c1" providerId="LiveId" clId="{DB8F2296-FF4A-49FD-ACEB-53705C239F09}" dt="2024-11-05T14:16:24.522" v="216" actId="21"/>
          <ac:picMkLst>
            <pc:docMk/>
            <pc:sldMk cId="3010346822" sldId="1320"/>
            <ac:picMk id="41" creationId="{CDC657AD-CFB1-4AE6-F838-7FCB297AEDDC}"/>
          </ac:picMkLst>
        </pc:picChg>
        <pc:picChg chg="del">
          <ac:chgData name="Laurence Keel" userId="bc0cdd5a2ac477c1" providerId="LiveId" clId="{DB8F2296-FF4A-49FD-ACEB-53705C239F09}" dt="2024-11-05T14:16:24.522" v="216" actId="21"/>
          <ac:picMkLst>
            <pc:docMk/>
            <pc:sldMk cId="3010346822" sldId="1320"/>
            <ac:picMk id="44" creationId="{E3DCD6D6-F144-057E-59D4-FF8F253BC2B7}"/>
          </ac:picMkLst>
        </pc:picChg>
        <pc:picChg chg="del">
          <ac:chgData name="Laurence Keel" userId="bc0cdd5a2ac477c1" providerId="LiveId" clId="{DB8F2296-FF4A-49FD-ACEB-53705C239F09}" dt="2024-11-05T14:16:24.522" v="216" actId="21"/>
          <ac:picMkLst>
            <pc:docMk/>
            <pc:sldMk cId="3010346822" sldId="1320"/>
            <ac:picMk id="46" creationId="{85B74362-8D9E-539A-4F66-C1BD632FA653}"/>
          </ac:picMkLst>
        </pc:picChg>
      </pc:sldChg>
      <pc:sldChg chg="del">
        <pc:chgData name="Laurence Keel" userId="bc0cdd5a2ac477c1" providerId="LiveId" clId="{DB8F2296-FF4A-49FD-ACEB-53705C239F09}" dt="2024-10-30T12:56:53.155" v="174" actId="47"/>
        <pc:sldMkLst>
          <pc:docMk/>
          <pc:sldMk cId="40892099" sldId="1321"/>
        </pc:sldMkLst>
      </pc:sldChg>
      <pc:sldChg chg="del">
        <pc:chgData name="Laurence Keel" userId="bc0cdd5a2ac477c1" providerId="LiveId" clId="{DB8F2296-FF4A-49FD-ACEB-53705C239F09}" dt="2024-10-30T12:56:22.081" v="167" actId="47"/>
        <pc:sldMkLst>
          <pc:docMk/>
          <pc:sldMk cId="2147805138" sldId="1322"/>
        </pc:sldMkLst>
      </pc:sldChg>
      <pc:sldChg chg="add del setBg">
        <pc:chgData name="Laurence Keel" userId="bc0cdd5a2ac477c1" providerId="LiveId" clId="{DB8F2296-FF4A-49FD-ACEB-53705C239F09}" dt="2024-10-30T12:47:14.479" v="2" actId="47"/>
        <pc:sldMkLst>
          <pc:docMk/>
          <pc:sldMk cId="2429859290" sldId="1323"/>
        </pc:sldMkLst>
      </pc:sldChg>
      <pc:sldChg chg="delSp modSp add del mod ord setBg">
        <pc:chgData name="Laurence Keel" userId="bc0cdd5a2ac477c1" providerId="LiveId" clId="{DB8F2296-FF4A-49FD-ACEB-53705C239F09}" dt="2024-10-30T12:49:44.301" v="46" actId="47"/>
        <pc:sldMkLst>
          <pc:docMk/>
          <pc:sldMk cId="2403924862" sldId="1324"/>
        </pc:sldMkLst>
        <pc:spChg chg="del">
          <ac:chgData name="Laurence Keel" userId="bc0cdd5a2ac477c1" providerId="LiveId" clId="{DB8F2296-FF4A-49FD-ACEB-53705C239F09}" dt="2024-10-30T12:48:35.901" v="18" actId="21"/>
          <ac:spMkLst>
            <pc:docMk/>
            <pc:sldMk cId="2403924862" sldId="1324"/>
            <ac:spMk id="3" creationId="{2377984C-0C7C-2A91-C637-4E0EF3ECA677}"/>
          </ac:spMkLst>
        </pc:spChg>
        <pc:spChg chg="del mod">
          <ac:chgData name="Laurence Keel" userId="bc0cdd5a2ac477c1" providerId="LiveId" clId="{DB8F2296-FF4A-49FD-ACEB-53705C239F09}" dt="2024-10-30T12:49:18.645" v="37" actId="21"/>
          <ac:spMkLst>
            <pc:docMk/>
            <pc:sldMk cId="2403924862" sldId="1324"/>
            <ac:spMk id="4" creationId="{F740B525-A39D-3252-A5AF-BCE7BB406CE8}"/>
          </ac:spMkLst>
        </pc:spChg>
        <pc:spChg chg="del mod">
          <ac:chgData name="Laurence Keel" userId="bc0cdd5a2ac477c1" providerId="LiveId" clId="{DB8F2296-FF4A-49FD-ACEB-53705C239F09}" dt="2024-10-30T12:48:01.266" v="10" actId="21"/>
          <ac:spMkLst>
            <pc:docMk/>
            <pc:sldMk cId="2403924862" sldId="1324"/>
            <ac:spMk id="6" creationId="{C791144F-46E3-22AA-3E08-023F4547DB29}"/>
          </ac:spMkLst>
        </pc:spChg>
        <pc:grpChg chg="del">
          <ac:chgData name="Laurence Keel" userId="bc0cdd5a2ac477c1" providerId="LiveId" clId="{DB8F2296-FF4A-49FD-ACEB-53705C239F09}" dt="2024-10-30T12:48:59.046" v="30" actId="21"/>
          <ac:grpSpMkLst>
            <pc:docMk/>
            <pc:sldMk cId="2403924862" sldId="1324"/>
            <ac:grpSpMk id="9" creationId="{C2DA2681-517C-D49E-914D-EFAFF2DFE552}"/>
          </ac:grpSpMkLst>
        </pc:grpChg>
      </pc:sldChg>
      <pc:sldChg chg="add del setBg">
        <pc:chgData name="Laurence Keel" userId="bc0cdd5a2ac477c1" providerId="LiveId" clId="{DB8F2296-FF4A-49FD-ACEB-53705C239F09}" dt="2024-10-30T12:56:53.155" v="174" actId="47"/>
        <pc:sldMkLst>
          <pc:docMk/>
          <pc:sldMk cId="1549586259" sldId="1325"/>
        </pc:sldMkLst>
      </pc:sldChg>
      <pc:sldChg chg="add del setBg">
        <pc:chgData name="Laurence Keel" userId="bc0cdd5a2ac477c1" providerId="LiveId" clId="{DB8F2296-FF4A-49FD-ACEB-53705C239F09}" dt="2024-10-30T12:56:53.155" v="174" actId="47"/>
        <pc:sldMkLst>
          <pc:docMk/>
          <pc:sldMk cId="698173024" sldId="1326"/>
        </pc:sldMkLst>
      </pc:sldChg>
      <pc:sldChg chg="add del setBg">
        <pc:chgData name="Laurence Keel" userId="bc0cdd5a2ac477c1" providerId="LiveId" clId="{DB8F2296-FF4A-49FD-ACEB-53705C239F09}" dt="2024-10-30T12:56:53.155" v="174" actId="47"/>
        <pc:sldMkLst>
          <pc:docMk/>
          <pc:sldMk cId="1018104306" sldId="1327"/>
        </pc:sldMkLst>
      </pc:sldChg>
      <pc:sldChg chg="add del setBg">
        <pc:chgData name="Laurence Keel" userId="bc0cdd5a2ac477c1" providerId="LiveId" clId="{DB8F2296-FF4A-49FD-ACEB-53705C239F09}" dt="2024-10-30T12:56:53.155" v="174" actId="47"/>
        <pc:sldMkLst>
          <pc:docMk/>
          <pc:sldMk cId="3066874411" sldId="1328"/>
        </pc:sldMkLst>
      </pc:sldChg>
      <pc:sldChg chg="add del setBg">
        <pc:chgData name="Laurence Keel" userId="bc0cdd5a2ac477c1" providerId="LiveId" clId="{DB8F2296-FF4A-49FD-ACEB-53705C239F09}" dt="2024-10-30T12:56:53.155" v="174" actId="47"/>
        <pc:sldMkLst>
          <pc:docMk/>
          <pc:sldMk cId="4284100685" sldId="1329"/>
        </pc:sldMkLst>
      </pc:sldChg>
      <pc:sldChg chg="add del setBg">
        <pc:chgData name="Laurence Keel" userId="bc0cdd5a2ac477c1" providerId="LiveId" clId="{DB8F2296-FF4A-49FD-ACEB-53705C239F09}" dt="2024-10-30T12:56:53.155" v="174" actId="47"/>
        <pc:sldMkLst>
          <pc:docMk/>
          <pc:sldMk cId="2229514532" sldId="1330"/>
        </pc:sldMkLst>
      </pc:sldChg>
      <pc:sldChg chg="add del setBg">
        <pc:chgData name="Laurence Keel" userId="bc0cdd5a2ac477c1" providerId="LiveId" clId="{DB8F2296-FF4A-49FD-ACEB-53705C239F09}" dt="2024-10-30T12:56:53.155" v="174" actId="47"/>
        <pc:sldMkLst>
          <pc:docMk/>
          <pc:sldMk cId="3894254381" sldId="1331"/>
        </pc:sldMkLst>
      </pc:sldChg>
      <pc:sldChg chg="add del setBg">
        <pc:chgData name="Laurence Keel" userId="bc0cdd5a2ac477c1" providerId="LiveId" clId="{DB8F2296-FF4A-49FD-ACEB-53705C239F09}" dt="2024-10-30T12:56:53.155" v="174" actId="47"/>
        <pc:sldMkLst>
          <pc:docMk/>
          <pc:sldMk cId="3473977425" sldId="1332"/>
        </pc:sldMkLst>
      </pc:sldChg>
      <pc:sldChg chg="addSp modSp new mod ord setBg">
        <pc:chgData name="Laurence Keel" userId="bc0cdd5a2ac477c1" providerId="LiveId" clId="{DB8F2296-FF4A-49FD-ACEB-53705C239F09}" dt="2024-10-30T12:49:34.189" v="43"/>
        <pc:sldMkLst>
          <pc:docMk/>
          <pc:sldMk cId="1364921701" sldId="1333"/>
        </pc:sldMkLst>
        <pc:spChg chg="add mod">
          <ac:chgData name="Laurence Keel" userId="bc0cdd5a2ac477c1" providerId="LiveId" clId="{DB8F2296-FF4A-49FD-ACEB-53705C239F09}" dt="2024-10-30T12:48:50.678" v="28" actId="34135"/>
          <ac:spMkLst>
            <pc:docMk/>
            <pc:sldMk cId="1364921701" sldId="1333"/>
            <ac:spMk id="2" creationId="{D1A71A60-9B39-0C72-3F13-51CCD15E03B5}"/>
          </ac:spMkLst>
        </pc:spChg>
        <pc:spChg chg="add mod">
          <ac:chgData name="Laurence Keel" userId="bc0cdd5a2ac477c1" providerId="LiveId" clId="{DB8F2296-FF4A-49FD-ACEB-53705C239F09}" dt="2024-10-30T12:48:54.371" v="29" actId="1076"/>
          <ac:spMkLst>
            <pc:docMk/>
            <pc:sldMk cId="1364921701" sldId="1333"/>
            <ac:spMk id="3" creationId="{2377984C-0C7C-2A91-C637-4E0EF3ECA677}"/>
          </ac:spMkLst>
        </pc:spChg>
        <pc:spChg chg="mod">
          <ac:chgData name="Laurence Keel" userId="bc0cdd5a2ac477c1" providerId="LiveId" clId="{DB8F2296-FF4A-49FD-ACEB-53705C239F09}" dt="2024-10-30T12:49:00.754" v="31"/>
          <ac:spMkLst>
            <pc:docMk/>
            <pc:sldMk cId="1364921701" sldId="1333"/>
            <ac:spMk id="5" creationId="{80433C64-4CC8-F982-96C0-3C0BF1063699}"/>
          </ac:spMkLst>
        </pc:spChg>
        <pc:spChg chg="add mod">
          <ac:chgData name="Laurence Keel" userId="bc0cdd5a2ac477c1" providerId="LiveId" clId="{DB8F2296-FF4A-49FD-ACEB-53705C239F09}" dt="2024-10-30T12:48:07.591" v="12" actId="207"/>
          <ac:spMkLst>
            <pc:docMk/>
            <pc:sldMk cId="1364921701" sldId="1333"/>
            <ac:spMk id="6" creationId="{C791144F-46E3-22AA-3E08-023F4547DB29}"/>
          </ac:spMkLst>
        </pc:spChg>
        <pc:spChg chg="add mod">
          <ac:chgData name="Laurence Keel" userId="bc0cdd5a2ac477c1" providerId="LiveId" clId="{DB8F2296-FF4A-49FD-ACEB-53705C239F09}" dt="2024-10-30T12:49:29.349" v="41" actId="1076"/>
          <ac:spMkLst>
            <pc:docMk/>
            <pc:sldMk cId="1364921701" sldId="1333"/>
            <ac:spMk id="7" creationId="{F740B525-A39D-3252-A5AF-BCE7BB406CE8}"/>
          </ac:spMkLst>
        </pc:spChg>
        <pc:grpChg chg="add mod">
          <ac:chgData name="Laurence Keel" userId="bc0cdd5a2ac477c1" providerId="LiveId" clId="{DB8F2296-FF4A-49FD-ACEB-53705C239F09}" dt="2024-10-30T12:49:08.021" v="35" actId="1076"/>
          <ac:grpSpMkLst>
            <pc:docMk/>
            <pc:sldMk cId="1364921701" sldId="1333"/>
            <ac:grpSpMk id="9" creationId="{C2DA2681-517C-D49E-914D-EFAFF2DFE552}"/>
          </ac:grpSpMkLst>
        </pc:grpChg>
        <pc:picChg chg="mod">
          <ac:chgData name="Laurence Keel" userId="bc0cdd5a2ac477c1" providerId="LiveId" clId="{DB8F2296-FF4A-49FD-ACEB-53705C239F09}" dt="2024-10-30T12:49:00.754" v="31"/>
          <ac:picMkLst>
            <pc:docMk/>
            <pc:sldMk cId="1364921701" sldId="1333"/>
            <ac:picMk id="4" creationId="{7CA838D5-200F-6BA5-398A-7EBA47ABD792}"/>
          </ac:picMkLst>
        </pc:picChg>
      </pc:sldChg>
      <pc:sldChg chg="addSp modSp add mod ord">
        <pc:chgData name="Laurence Keel" userId="bc0cdd5a2ac477c1" providerId="LiveId" clId="{DB8F2296-FF4A-49FD-ACEB-53705C239F09}" dt="2024-10-30T12:50:46.396" v="68" actId="1076"/>
        <pc:sldMkLst>
          <pc:docMk/>
          <pc:sldMk cId="3613897584" sldId="1334"/>
        </pc:sldMkLst>
        <pc:spChg chg="mod">
          <ac:chgData name="Laurence Keel" userId="bc0cdd5a2ac477c1" providerId="LiveId" clId="{DB8F2296-FF4A-49FD-ACEB-53705C239F09}" dt="2024-10-30T12:49:49.743" v="48" actId="34135"/>
          <ac:spMkLst>
            <pc:docMk/>
            <pc:sldMk cId="3613897584" sldId="1334"/>
            <ac:spMk id="2" creationId="{304FE901-2773-1119-0D15-5147E62A3849}"/>
          </ac:spMkLst>
        </pc:spChg>
        <pc:spChg chg="add mod">
          <ac:chgData name="Laurence Keel" userId="bc0cdd5a2ac477c1" providerId="LiveId" clId="{DB8F2296-FF4A-49FD-ACEB-53705C239F09}" dt="2024-10-30T12:50:07.825" v="55"/>
          <ac:spMkLst>
            <pc:docMk/>
            <pc:sldMk cId="3613897584" sldId="1334"/>
            <ac:spMk id="3" creationId="{827FCE1E-0BCE-44E5-A7AF-F27BDBE143F5}"/>
          </ac:spMkLst>
        </pc:spChg>
        <pc:spChg chg="add mod">
          <ac:chgData name="Laurence Keel" userId="bc0cdd5a2ac477c1" providerId="LiveId" clId="{DB8F2296-FF4A-49FD-ACEB-53705C239F09}" dt="2024-10-30T12:50:36.594" v="63" actId="1076"/>
          <ac:spMkLst>
            <pc:docMk/>
            <pc:sldMk cId="3613897584" sldId="1334"/>
            <ac:spMk id="5" creationId="{3C78FB9D-BCB5-E1A2-399A-A33E2C46098A}"/>
          </ac:spMkLst>
        </pc:spChg>
        <pc:picChg chg="add mod">
          <ac:chgData name="Laurence Keel" userId="bc0cdd5a2ac477c1" providerId="LiveId" clId="{DB8F2296-FF4A-49FD-ACEB-53705C239F09}" dt="2024-10-30T12:50:46.396" v="68" actId="1076"/>
          <ac:picMkLst>
            <pc:docMk/>
            <pc:sldMk cId="3613897584" sldId="1334"/>
            <ac:picMk id="4" creationId="{148BC592-2EAF-FDDE-8D88-7789F8EA2939}"/>
          </ac:picMkLst>
        </pc:picChg>
      </pc:sldChg>
      <pc:sldChg chg="addSp modSp add mod ord">
        <pc:chgData name="Laurence Keel" userId="bc0cdd5a2ac477c1" providerId="LiveId" clId="{DB8F2296-FF4A-49FD-ACEB-53705C239F09}" dt="2024-10-30T12:51:20.020" v="78" actId="1076"/>
        <pc:sldMkLst>
          <pc:docMk/>
          <pc:sldMk cId="567645900" sldId="1335"/>
        </pc:sldMkLst>
        <pc:spChg chg="mod">
          <ac:chgData name="Laurence Keel" userId="bc0cdd5a2ac477c1" providerId="LiveId" clId="{DB8F2296-FF4A-49FD-ACEB-53705C239F09}" dt="2024-10-30T12:50:59.357" v="71"/>
          <ac:spMkLst>
            <pc:docMk/>
            <pc:sldMk cId="567645900" sldId="1335"/>
            <ac:spMk id="4" creationId="{8080AB00-092A-870E-3CCD-0ED92107CF15}"/>
          </ac:spMkLst>
        </pc:spChg>
        <pc:spChg chg="mod">
          <ac:chgData name="Laurence Keel" userId="bc0cdd5a2ac477c1" providerId="LiveId" clId="{DB8F2296-FF4A-49FD-ACEB-53705C239F09}" dt="2024-10-30T12:50:59.357" v="71"/>
          <ac:spMkLst>
            <pc:docMk/>
            <pc:sldMk cId="567645900" sldId="1335"/>
            <ac:spMk id="5" creationId="{AEF894CF-889D-CDAE-A462-61E55FE553B8}"/>
          </ac:spMkLst>
        </pc:spChg>
        <pc:spChg chg="mod">
          <ac:chgData name="Laurence Keel" userId="bc0cdd5a2ac477c1" providerId="LiveId" clId="{DB8F2296-FF4A-49FD-ACEB-53705C239F09}" dt="2024-10-30T12:50:59.357" v="71"/>
          <ac:spMkLst>
            <pc:docMk/>
            <pc:sldMk cId="567645900" sldId="1335"/>
            <ac:spMk id="8" creationId="{8BD3A943-9992-93E4-C924-466F343D5B59}"/>
          </ac:spMkLst>
        </pc:spChg>
        <pc:spChg chg="mod">
          <ac:chgData name="Laurence Keel" userId="bc0cdd5a2ac477c1" providerId="LiveId" clId="{DB8F2296-FF4A-49FD-ACEB-53705C239F09}" dt="2024-10-30T12:50:59.357" v="71"/>
          <ac:spMkLst>
            <pc:docMk/>
            <pc:sldMk cId="567645900" sldId="1335"/>
            <ac:spMk id="9" creationId="{FBFB1024-2F02-A95C-364E-9CC03FEF31CE}"/>
          </ac:spMkLst>
        </pc:spChg>
        <pc:spChg chg="add mod">
          <ac:chgData name="Laurence Keel" userId="bc0cdd5a2ac477c1" providerId="LiveId" clId="{DB8F2296-FF4A-49FD-ACEB-53705C239F09}" dt="2024-10-30T12:51:07.822" v="73"/>
          <ac:spMkLst>
            <pc:docMk/>
            <pc:sldMk cId="567645900" sldId="1335"/>
            <ac:spMk id="10" creationId="{82B750F1-8F96-429F-0292-534D67AC2772}"/>
          </ac:spMkLst>
        </pc:spChg>
        <pc:spChg chg="add mod">
          <ac:chgData name="Laurence Keel" userId="bc0cdd5a2ac477c1" providerId="LiveId" clId="{DB8F2296-FF4A-49FD-ACEB-53705C239F09}" dt="2024-10-30T12:51:20.020" v="78" actId="1076"/>
          <ac:spMkLst>
            <pc:docMk/>
            <pc:sldMk cId="567645900" sldId="1335"/>
            <ac:spMk id="11" creationId="{40014E2A-E8D5-B1B4-E640-B899B53628ED}"/>
          </ac:spMkLst>
        </pc:spChg>
        <pc:grpChg chg="add mod">
          <ac:chgData name="Laurence Keel" userId="bc0cdd5a2ac477c1" providerId="LiveId" clId="{DB8F2296-FF4A-49FD-ACEB-53705C239F09}" dt="2024-10-30T12:51:02.380" v="72" actId="1076"/>
          <ac:grpSpMkLst>
            <pc:docMk/>
            <pc:sldMk cId="567645900" sldId="1335"/>
            <ac:grpSpMk id="7" creationId="{E737B212-5E74-91F6-C6C4-592BA39337D4}"/>
          </ac:grpSpMkLst>
        </pc:grpChg>
        <pc:picChg chg="mod">
          <ac:chgData name="Laurence Keel" userId="bc0cdd5a2ac477c1" providerId="LiveId" clId="{DB8F2296-FF4A-49FD-ACEB-53705C239F09}" dt="2024-10-30T12:50:59.357" v="71"/>
          <ac:picMkLst>
            <pc:docMk/>
            <pc:sldMk cId="567645900" sldId="1335"/>
            <ac:picMk id="3" creationId="{82FC38A8-C712-D681-ED51-A9B2D6D95718}"/>
          </ac:picMkLst>
        </pc:picChg>
      </pc:sldChg>
      <pc:sldChg chg="addSp modSp add mod ord">
        <pc:chgData name="Laurence Keel" userId="bc0cdd5a2ac477c1" providerId="LiveId" clId="{DB8F2296-FF4A-49FD-ACEB-53705C239F09}" dt="2024-10-30T12:52:29.997" v="98" actId="1076"/>
        <pc:sldMkLst>
          <pc:docMk/>
          <pc:sldMk cId="1278426471" sldId="1336"/>
        </pc:sldMkLst>
        <pc:spChg chg="add mod">
          <ac:chgData name="Laurence Keel" userId="bc0cdd5a2ac477c1" providerId="LiveId" clId="{DB8F2296-FF4A-49FD-ACEB-53705C239F09}" dt="2024-10-30T12:51:53.283" v="86"/>
          <ac:spMkLst>
            <pc:docMk/>
            <pc:sldMk cId="1278426471" sldId="1336"/>
            <ac:spMk id="3" creationId="{CABCBC50-5D2F-5DE8-C12F-A96B9F82410A}"/>
          </ac:spMkLst>
        </pc:spChg>
        <pc:spChg chg="add mod">
          <ac:chgData name="Laurence Keel" userId="bc0cdd5a2ac477c1" providerId="LiveId" clId="{DB8F2296-FF4A-49FD-ACEB-53705C239F09}" dt="2024-10-30T12:52:25.001" v="97" actId="1076"/>
          <ac:spMkLst>
            <pc:docMk/>
            <pc:sldMk cId="1278426471" sldId="1336"/>
            <ac:spMk id="5" creationId="{4BE880F2-A6E2-05DD-86D8-D797E5B5606A}"/>
          </ac:spMkLst>
        </pc:spChg>
        <pc:picChg chg="add mod">
          <ac:chgData name="Laurence Keel" userId="bc0cdd5a2ac477c1" providerId="LiveId" clId="{DB8F2296-FF4A-49FD-ACEB-53705C239F09}" dt="2024-10-30T12:52:29.997" v="98" actId="1076"/>
          <ac:picMkLst>
            <pc:docMk/>
            <pc:sldMk cId="1278426471" sldId="1336"/>
            <ac:picMk id="4" creationId="{4F78A03E-E298-4036-5818-DDFF1CC2AD90}"/>
          </ac:picMkLst>
        </pc:picChg>
      </pc:sldChg>
      <pc:sldChg chg="addSp delSp modSp add mod ord">
        <pc:chgData name="Laurence Keel" userId="bc0cdd5a2ac477c1" providerId="LiveId" clId="{DB8F2296-FF4A-49FD-ACEB-53705C239F09}" dt="2024-10-30T12:54:19.843" v="137" actId="1076"/>
        <pc:sldMkLst>
          <pc:docMk/>
          <pc:sldMk cId="3443402829" sldId="1337"/>
        </pc:sldMkLst>
        <pc:spChg chg="add mod">
          <ac:chgData name="Laurence Keel" userId="bc0cdd5a2ac477c1" providerId="LiveId" clId="{DB8F2296-FF4A-49FD-ACEB-53705C239F09}" dt="2024-10-30T12:52:47.642" v="106"/>
          <ac:spMkLst>
            <pc:docMk/>
            <pc:sldMk cId="3443402829" sldId="1337"/>
            <ac:spMk id="3" creationId="{267E0A77-E0CA-2FE3-6630-A8A79C1A3223}"/>
          </ac:spMkLst>
        </pc:spChg>
        <pc:spChg chg="add mod">
          <ac:chgData name="Laurence Keel" userId="bc0cdd5a2ac477c1" providerId="LiveId" clId="{DB8F2296-FF4A-49FD-ACEB-53705C239F09}" dt="2024-10-30T12:53:07.260" v="112" actId="1076"/>
          <ac:spMkLst>
            <pc:docMk/>
            <pc:sldMk cId="3443402829" sldId="1337"/>
            <ac:spMk id="4" creationId="{D5A72527-479E-9703-065F-805D6FDB31FC}"/>
          </ac:spMkLst>
        </pc:spChg>
        <pc:spChg chg="mod topLvl">
          <ac:chgData name="Laurence Keel" userId="bc0cdd5a2ac477c1" providerId="LiveId" clId="{DB8F2296-FF4A-49FD-ACEB-53705C239F09}" dt="2024-10-30T12:53:55.674" v="126" actId="1076"/>
          <ac:spMkLst>
            <pc:docMk/>
            <pc:sldMk cId="3443402829" sldId="1337"/>
            <ac:spMk id="8" creationId="{D6069528-84E8-F787-71CC-36A0535514DB}"/>
          </ac:spMkLst>
        </pc:spChg>
        <pc:spChg chg="mod topLvl">
          <ac:chgData name="Laurence Keel" userId="bc0cdd5a2ac477c1" providerId="LiveId" clId="{DB8F2296-FF4A-49FD-ACEB-53705C239F09}" dt="2024-10-30T12:53:53.019" v="125" actId="1076"/>
          <ac:spMkLst>
            <pc:docMk/>
            <pc:sldMk cId="3443402829" sldId="1337"/>
            <ac:spMk id="9" creationId="{78F19446-CAE7-FFF9-AEF7-B4534B7BE690}"/>
          </ac:spMkLst>
        </pc:spChg>
        <pc:spChg chg="mod topLvl">
          <ac:chgData name="Laurence Keel" userId="bc0cdd5a2ac477c1" providerId="LiveId" clId="{DB8F2296-FF4A-49FD-ACEB-53705C239F09}" dt="2024-10-30T12:53:58.544" v="127" actId="1076"/>
          <ac:spMkLst>
            <pc:docMk/>
            <pc:sldMk cId="3443402829" sldId="1337"/>
            <ac:spMk id="10" creationId="{E2BE341C-64A5-367C-B0B3-10883B2446C4}"/>
          </ac:spMkLst>
        </pc:spChg>
        <pc:spChg chg="mod topLvl">
          <ac:chgData name="Laurence Keel" userId="bc0cdd5a2ac477c1" providerId="LiveId" clId="{DB8F2296-FF4A-49FD-ACEB-53705C239F09}" dt="2024-10-30T12:53:50.443" v="124" actId="1076"/>
          <ac:spMkLst>
            <pc:docMk/>
            <pc:sldMk cId="3443402829" sldId="1337"/>
            <ac:spMk id="11" creationId="{69EA5C65-FE98-182B-0B43-DE9EE8E8A764}"/>
          </ac:spMkLst>
        </pc:spChg>
        <pc:grpChg chg="add del mod">
          <ac:chgData name="Laurence Keel" userId="bc0cdd5a2ac477c1" providerId="LiveId" clId="{DB8F2296-FF4A-49FD-ACEB-53705C239F09}" dt="2024-10-30T12:53:47.398" v="123" actId="165"/>
          <ac:grpSpMkLst>
            <pc:docMk/>
            <pc:sldMk cId="3443402829" sldId="1337"/>
            <ac:grpSpMk id="5" creationId="{ED1E377A-80FA-86F5-4A07-9440D3F647BA}"/>
          </ac:grpSpMkLst>
        </pc:grpChg>
        <pc:grpChg chg="mod topLvl">
          <ac:chgData name="Laurence Keel" userId="bc0cdd5a2ac477c1" providerId="LiveId" clId="{DB8F2296-FF4A-49FD-ACEB-53705C239F09}" dt="2024-10-30T12:54:12.578" v="133" actId="1076"/>
          <ac:grpSpMkLst>
            <pc:docMk/>
            <pc:sldMk cId="3443402829" sldId="1337"/>
            <ac:grpSpMk id="21" creationId="{859F62E3-554C-D298-085B-6C7F188A7913}"/>
          </ac:grpSpMkLst>
        </pc:grpChg>
        <pc:picChg chg="mod topLvl">
          <ac:chgData name="Laurence Keel" userId="bc0cdd5a2ac477c1" providerId="LiveId" clId="{DB8F2296-FF4A-49FD-ACEB-53705C239F09}" dt="2024-10-30T12:53:47.398" v="123" actId="165"/>
          <ac:picMkLst>
            <pc:docMk/>
            <pc:sldMk cId="3443402829" sldId="1337"/>
            <ac:picMk id="7" creationId="{05BE6981-95E4-2933-5BC1-191E0D296B87}"/>
          </ac:picMkLst>
        </pc:picChg>
        <pc:picChg chg="mod topLvl">
          <ac:chgData name="Laurence Keel" userId="bc0cdd5a2ac477c1" providerId="LiveId" clId="{DB8F2296-FF4A-49FD-ACEB-53705C239F09}" dt="2024-10-30T12:53:47.398" v="123" actId="165"/>
          <ac:picMkLst>
            <pc:docMk/>
            <pc:sldMk cId="3443402829" sldId="1337"/>
            <ac:picMk id="12" creationId="{239A82E3-8663-0EF6-671E-ABB15A9E6FF2}"/>
          </ac:picMkLst>
        </pc:picChg>
        <pc:picChg chg="mod topLvl">
          <ac:chgData name="Laurence Keel" userId="bc0cdd5a2ac477c1" providerId="LiveId" clId="{DB8F2296-FF4A-49FD-ACEB-53705C239F09}" dt="2024-10-30T12:54:16.768" v="135" actId="1076"/>
          <ac:picMkLst>
            <pc:docMk/>
            <pc:sldMk cId="3443402829" sldId="1337"/>
            <ac:picMk id="13" creationId="{5EB782AE-EB9F-BC05-9909-D2D977A5B539}"/>
          </ac:picMkLst>
        </pc:picChg>
        <pc:picChg chg="mod topLvl">
          <ac:chgData name="Laurence Keel" userId="bc0cdd5a2ac477c1" providerId="LiveId" clId="{DB8F2296-FF4A-49FD-ACEB-53705C239F09}" dt="2024-10-30T12:54:15.103" v="134" actId="1076"/>
          <ac:picMkLst>
            <pc:docMk/>
            <pc:sldMk cId="3443402829" sldId="1337"/>
            <ac:picMk id="14" creationId="{D5741DA7-CF94-CCC5-7EAC-9E47EB127CAA}"/>
          </ac:picMkLst>
        </pc:picChg>
        <pc:picChg chg="mod topLvl">
          <ac:chgData name="Laurence Keel" userId="bc0cdd5a2ac477c1" providerId="LiveId" clId="{DB8F2296-FF4A-49FD-ACEB-53705C239F09}" dt="2024-10-30T12:54:19.843" v="137" actId="1076"/>
          <ac:picMkLst>
            <pc:docMk/>
            <pc:sldMk cId="3443402829" sldId="1337"/>
            <ac:picMk id="15" creationId="{DF6B2F33-0CE8-C7D3-9E22-35CA914C8870}"/>
          </ac:picMkLst>
        </pc:picChg>
        <pc:picChg chg="mod topLvl">
          <ac:chgData name="Laurence Keel" userId="bc0cdd5a2ac477c1" providerId="LiveId" clId="{DB8F2296-FF4A-49FD-ACEB-53705C239F09}" dt="2024-10-30T12:53:47.398" v="123" actId="165"/>
          <ac:picMkLst>
            <pc:docMk/>
            <pc:sldMk cId="3443402829" sldId="1337"/>
            <ac:picMk id="16" creationId="{B33B8AA9-5801-2175-D387-B7819D09A760}"/>
          </ac:picMkLst>
        </pc:picChg>
        <pc:picChg chg="mod topLvl">
          <ac:chgData name="Laurence Keel" userId="bc0cdd5a2ac477c1" providerId="LiveId" clId="{DB8F2296-FF4A-49FD-ACEB-53705C239F09}" dt="2024-10-30T12:53:47.398" v="123" actId="165"/>
          <ac:picMkLst>
            <pc:docMk/>
            <pc:sldMk cId="3443402829" sldId="1337"/>
            <ac:picMk id="17" creationId="{3C5B95F0-D059-54B4-6447-A90BF4019E19}"/>
          </ac:picMkLst>
        </pc:picChg>
        <pc:picChg chg="mod topLvl">
          <ac:chgData name="Laurence Keel" userId="bc0cdd5a2ac477c1" providerId="LiveId" clId="{DB8F2296-FF4A-49FD-ACEB-53705C239F09}" dt="2024-10-30T12:53:47.398" v="123" actId="165"/>
          <ac:picMkLst>
            <pc:docMk/>
            <pc:sldMk cId="3443402829" sldId="1337"/>
            <ac:picMk id="18" creationId="{26920EB8-6CD8-3DB7-BB2C-A0754D57DDAA}"/>
          </ac:picMkLst>
        </pc:picChg>
        <pc:picChg chg="mod topLvl">
          <ac:chgData name="Laurence Keel" userId="bc0cdd5a2ac477c1" providerId="LiveId" clId="{DB8F2296-FF4A-49FD-ACEB-53705C239F09}" dt="2024-10-30T12:54:18.714" v="136" actId="1076"/>
          <ac:picMkLst>
            <pc:docMk/>
            <pc:sldMk cId="3443402829" sldId="1337"/>
            <ac:picMk id="19" creationId="{5B834787-CCF3-E38E-2D25-79322F5CC1B2}"/>
          </ac:picMkLst>
        </pc:picChg>
        <pc:picChg chg="mod topLvl">
          <ac:chgData name="Laurence Keel" userId="bc0cdd5a2ac477c1" providerId="LiveId" clId="{DB8F2296-FF4A-49FD-ACEB-53705C239F09}" dt="2024-10-30T12:54:11.119" v="132" actId="1076"/>
          <ac:picMkLst>
            <pc:docMk/>
            <pc:sldMk cId="3443402829" sldId="1337"/>
            <ac:picMk id="20" creationId="{B3662D34-A225-0C99-DA5B-1E027A9021BE}"/>
          </ac:picMkLst>
        </pc:picChg>
        <pc:picChg chg="mod topLvl">
          <ac:chgData name="Laurence Keel" userId="bc0cdd5a2ac477c1" providerId="LiveId" clId="{DB8F2296-FF4A-49FD-ACEB-53705C239F09}" dt="2024-10-30T12:54:06.835" v="129" actId="1076"/>
          <ac:picMkLst>
            <pc:docMk/>
            <pc:sldMk cId="3443402829" sldId="1337"/>
            <ac:picMk id="22" creationId="{9FCD0D32-DFCA-BD51-CCA5-1EBFA1767723}"/>
          </ac:picMkLst>
        </pc:picChg>
        <pc:picChg chg="mod">
          <ac:chgData name="Laurence Keel" userId="bc0cdd5a2ac477c1" providerId="LiveId" clId="{DB8F2296-FF4A-49FD-ACEB-53705C239F09}" dt="2024-10-30T12:53:47.398" v="123" actId="165"/>
          <ac:picMkLst>
            <pc:docMk/>
            <pc:sldMk cId="3443402829" sldId="1337"/>
            <ac:picMk id="23" creationId="{1B15D0D3-B444-3D87-A372-D23133CBB980}"/>
          </ac:picMkLst>
        </pc:picChg>
        <pc:picChg chg="mod topLvl">
          <ac:chgData name="Laurence Keel" userId="bc0cdd5a2ac477c1" providerId="LiveId" clId="{DB8F2296-FF4A-49FD-ACEB-53705C239F09}" dt="2024-10-30T12:53:47.398" v="123" actId="165"/>
          <ac:picMkLst>
            <pc:docMk/>
            <pc:sldMk cId="3443402829" sldId="1337"/>
            <ac:picMk id="24" creationId="{4DCEBBA8-58AC-757D-AD9E-F7C59CC08579}"/>
          </ac:picMkLst>
        </pc:picChg>
        <pc:picChg chg="mod">
          <ac:chgData name="Laurence Keel" userId="bc0cdd5a2ac477c1" providerId="LiveId" clId="{DB8F2296-FF4A-49FD-ACEB-53705C239F09}" dt="2024-10-30T12:53:47.398" v="123" actId="165"/>
          <ac:picMkLst>
            <pc:docMk/>
            <pc:sldMk cId="3443402829" sldId="1337"/>
            <ac:picMk id="25" creationId="{68B3D352-B9C3-AA15-9E39-BC77FF738630}"/>
          </ac:picMkLst>
        </pc:picChg>
      </pc:sldChg>
      <pc:sldChg chg="addSp modSp add mod ord">
        <pc:chgData name="Laurence Keel" userId="bc0cdd5a2ac477c1" providerId="LiveId" clId="{DB8F2296-FF4A-49FD-ACEB-53705C239F09}" dt="2024-10-30T12:55:54.676" v="164" actId="1076"/>
        <pc:sldMkLst>
          <pc:docMk/>
          <pc:sldMk cId="951747699" sldId="1338"/>
        </pc:sldMkLst>
        <pc:spChg chg="add mod">
          <ac:chgData name="Laurence Keel" userId="bc0cdd5a2ac477c1" providerId="LiveId" clId="{DB8F2296-FF4A-49FD-ACEB-53705C239F09}" dt="2024-10-30T12:54:31.941" v="139"/>
          <ac:spMkLst>
            <pc:docMk/>
            <pc:sldMk cId="951747699" sldId="1338"/>
            <ac:spMk id="3" creationId="{3D0384A3-E58B-DFCD-0D48-F0CA7D1313A6}"/>
          </ac:spMkLst>
        </pc:spChg>
        <pc:spChg chg="add mod">
          <ac:chgData name="Laurence Keel" userId="bc0cdd5a2ac477c1" providerId="LiveId" clId="{DB8F2296-FF4A-49FD-ACEB-53705C239F09}" dt="2024-10-30T12:55:11.295" v="150" actId="1076"/>
          <ac:spMkLst>
            <pc:docMk/>
            <pc:sldMk cId="951747699" sldId="1338"/>
            <ac:spMk id="4" creationId="{6CC2F1B8-06AA-20EF-B629-A3144BA74CA3}"/>
          </ac:spMkLst>
        </pc:spChg>
        <pc:spChg chg="add mod">
          <ac:chgData name="Laurence Keel" userId="bc0cdd5a2ac477c1" providerId="LiveId" clId="{DB8F2296-FF4A-49FD-ACEB-53705C239F09}" dt="2024-10-30T12:55:51.674" v="163" actId="14100"/>
          <ac:spMkLst>
            <pc:docMk/>
            <pc:sldMk cId="951747699" sldId="1338"/>
            <ac:spMk id="7" creationId="{22CA7B3C-58BE-5F05-DB92-36D1054DF702}"/>
          </ac:spMkLst>
        </pc:spChg>
        <pc:picChg chg="add mod">
          <ac:chgData name="Laurence Keel" userId="bc0cdd5a2ac477c1" providerId="LiveId" clId="{DB8F2296-FF4A-49FD-ACEB-53705C239F09}" dt="2024-10-30T12:55:54.676" v="164" actId="1076"/>
          <ac:picMkLst>
            <pc:docMk/>
            <pc:sldMk cId="951747699" sldId="1338"/>
            <ac:picMk id="5" creationId="{DE889CC9-3390-4F12-4204-11A23F9FDEE2}"/>
          </ac:picMkLst>
        </pc:picChg>
      </pc:sldChg>
      <pc:sldChg chg="addSp modSp add mod ord">
        <pc:chgData name="Laurence Keel" userId="bc0cdd5a2ac477c1" providerId="LiveId" clId="{DB8F2296-FF4A-49FD-ACEB-53705C239F09}" dt="2024-10-30T12:59:00.936" v="209" actId="14100"/>
        <pc:sldMkLst>
          <pc:docMk/>
          <pc:sldMk cId="2016277550" sldId="1339"/>
        </pc:sldMkLst>
        <pc:spChg chg="add mod">
          <ac:chgData name="Laurence Keel" userId="bc0cdd5a2ac477c1" providerId="LiveId" clId="{DB8F2296-FF4A-49FD-ACEB-53705C239F09}" dt="2024-10-30T12:58:50.686" v="207" actId="1076"/>
          <ac:spMkLst>
            <pc:docMk/>
            <pc:sldMk cId="2016277550" sldId="1339"/>
            <ac:spMk id="4" creationId="{F2DF8FF6-0E82-A953-0020-3767238CDE64}"/>
          </ac:spMkLst>
        </pc:spChg>
        <pc:spChg chg="add mod">
          <ac:chgData name="Laurence Keel" userId="bc0cdd5a2ac477c1" providerId="LiveId" clId="{DB8F2296-FF4A-49FD-ACEB-53705C239F09}" dt="2024-10-30T12:58:56.808" v="208"/>
          <ac:spMkLst>
            <pc:docMk/>
            <pc:sldMk cId="2016277550" sldId="1339"/>
            <ac:spMk id="5" creationId="{8D541AD0-2897-C9FC-0BC7-568DA4A7AB13}"/>
          </ac:spMkLst>
        </pc:spChg>
        <pc:spChg chg="add mod">
          <ac:chgData name="Laurence Keel" userId="bc0cdd5a2ac477c1" providerId="LiveId" clId="{DB8F2296-FF4A-49FD-ACEB-53705C239F09}" dt="2024-10-30T12:58:39.321" v="204" actId="1076"/>
          <ac:spMkLst>
            <pc:docMk/>
            <pc:sldMk cId="2016277550" sldId="1339"/>
            <ac:spMk id="8" creationId="{83A2082B-361F-7147-D4A6-D683F734D1CC}"/>
          </ac:spMkLst>
        </pc:spChg>
        <pc:picChg chg="add mod">
          <ac:chgData name="Laurence Keel" userId="bc0cdd5a2ac477c1" providerId="LiveId" clId="{DB8F2296-FF4A-49FD-ACEB-53705C239F09}" dt="2024-10-30T12:59:00.936" v="209" actId="14100"/>
          <ac:picMkLst>
            <pc:docMk/>
            <pc:sldMk cId="2016277550" sldId="1339"/>
            <ac:picMk id="3" creationId="{4B1451B4-1CC0-36B1-B550-4EEEE6BE0E06}"/>
          </ac:picMkLst>
        </pc:picChg>
      </pc:sldChg>
      <pc:sldChg chg="addSp modSp add mod ord">
        <pc:chgData name="Laurence Keel" userId="bc0cdd5a2ac477c1" providerId="LiveId" clId="{DB8F2296-FF4A-49FD-ACEB-53705C239F09}" dt="2024-10-30T12:58:03.647" v="195" actId="1076"/>
        <pc:sldMkLst>
          <pc:docMk/>
          <pc:sldMk cId="80067128" sldId="1340"/>
        </pc:sldMkLst>
        <pc:spChg chg="add mod">
          <ac:chgData name="Laurence Keel" userId="bc0cdd5a2ac477c1" providerId="LiveId" clId="{DB8F2296-FF4A-49FD-ACEB-53705C239F09}" dt="2024-10-30T12:57:24.601" v="183"/>
          <ac:spMkLst>
            <pc:docMk/>
            <pc:sldMk cId="80067128" sldId="1340"/>
            <ac:spMk id="3" creationId="{A336DB6F-1395-08A0-C010-DD1B4233F2C2}"/>
          </ac:spMkLst>
        </pc:spChg>
        <pc:spChg chg="add mod">
          <ac:chgData name="Laurence Keel" userId="bc0cdd5a2ac477c1" providerId="LiveId" clId="{DB8F2296-FF4A-49FD-ACEB-53705C239F09}" dt="2024-10-30T12:57:46.058" v="189" actId="14100"/>
          <ac:spMkLst>
            <pc:docMk/>
            <pc:sldMk cId="80067128" sldId="1340"/>
            <ac:spMk id="4" creationId="{401A1DAB-13D0-17EB-7520-D50A378CF1EA}"/>
          </ac:spMkLst>
        </pc:spChg>
        <pc:spChg chg="add mod">
          <ac:chgData name="Laurence Keel" userId="bc0cdd5a2ac477c1" providerId="LiveId" clId="{DB8F2296-FF4A-49FD-ACEB-53705C239F09}" dt="2024-10-30T12:57:41.224" v="188" actId="404"/>
          <ac:spMkLst>
            <pc:docMk/>
            <pc:sldMk cId="80067128" sldId="1340"/>
            <ac:spMk id="5" creationId="{2B32B699-AF2D-EAA8-11D7-AF7D9AC6CF7F}"/>
          </ac:spMkLst>
        </pc:spChg>
        <pc:picChg chg="add mod">
          <ac:chgData name="Laurence Keel" userId="bc0cdd5a2ac477c1" providerId="LiveId" clId="{DB8F2296-FF4A-49FD-ACEB-53705C239F09}" dt="2024-10-30T12:58:03.647" v="195" actId="1076"/>
          <ac:picMkLst>
            <pc:docMk/>
            <pc:sldMk cId="80067128" sldId="1340"/>
            <ac:picMk id="7" creationId="{643F8146-097C-6C3A-B3FF-F71CF840DD62}"/>
          </ac:picMkLst>
        </pc:picChg>
        <pc:picChg chg="add mod">
          <ac:chgData name="Laurence Keel" userId="bc0cdd5a2ac477c1" providerId="LiveId" clId="{DB8F2296-FF4A-49FD-ACEB-53705C239F09}" dt="2024-10-30T12:58:02.321" v="194" actId="1076"/>
          <ac:picMkLst>
            <pc:docMk/>
            <pc:sldMk cId="80067128" sldId="1340"/>
            <ac:picMk id="8" creationId="{6956A1BF-20ED-ABA1-F79A-E1AC7F8FD790}"/>
          </ac:picMkLst>
        </pc:picChg>
      </pc:sldChg>
      <pc:sldChg chg="addSp delSp modSp new mod setBg">
        <pc:chgData name="Laurence Keel" userId="bc0cdd5a2ac477c1" providerId="LiveId" clId="{DB8F2296-FF4A-49FD-ACEB-53705C239F09}" dt="2024-11-05T14:18:18.358" v="245" actId="1076"/>
        <pc:sldMkLst>
          <pc:docMk/>
          <pc:sldMk cId="3398999010" sldId="1341"/>
        </pc:sldMkLst>
        <pc:spChg chg="add mod">
          <ac:chgData name="Laurence Keel" userId="bc0cdd5a2ac477c1" providerId="LiveId" clId="{DB8F2296-FF4A-49FD-ACEB-53705C239F09}" dt="2024-11-05T14:18:09.043" v="243" actId="207"/>
          <ac:spMkLst>
            <pc:docMk/>
            <pc:sldMk cId="3398999010" sldId="1341"/>
            <ac:spMk id="2" creationId="{11ACDB11-FF5A-900E-9021-EAAFA8C28B3B}"/>
          </ac:spMkLst>
        </pc:spChg>
        <pc:spChg chg="add mod">
          <ac:chgData name="Laurence Keel" userId="bc0cdd5a2ac477c1" providerId="LiveId" clId="{DB8F2296-FF4A-49FD-ACEB-53705C239F09}" dt="2024-11-05T14:17:14.791" v="228" actId="34135"/>
          <ac:spMkLst>
            <pc:docMk/>
            <pc:sldMk cId="3398999010" sldId="1341"/>
            <ac:spMk id="3" creationId="{2D404413-9916-C456-8485-2C83338A3583}"/>
          </ac:spMkLst>
        </pc:spChg>
        <pc:spChg chg="add mod">
          <ac:chgData name="Laurence Keel" userId="bc0cdd5a2ac477c1" providerId="LiveId" clId="{DB8F2296-FF4A-49FD-ACEB-53705C239F09}" dt="2024-11-05T14:18:18.358" v="245" actId="1076"/>
          <ac:spMkLst>
            <pc:docMk/>
            <pc:sldMk cId="3398999010" sldId="1341"/>
            <ac:spMk id="4" creationId="{42E11217-6818-C049-7413-54EE267897FE}"/>
          </ac:spMkLst>
        </pc:spChg>
        <pc:spChg chg="mod">
          <ac:chgData name="Laurence Keel" userId="bc0cdd5a2ac477c1" providerId="LiveId" clId="{DB8F2296-FF4A-49FD-ACEB-53705C239F09}" dt="2024-11-05T14:17:55.302" v="239" actId="1076"/>
          <ac:spMkLst>
            <pc:docMk/>
            <pc:sldMk cId="3398999010" sldId="1341"/>
            <ac:spMk id="7" creationId="{57C4628A-32B1-616A-E141-6F982AF51B9D}"/>
          </ac:spMkLst>
        </pc:spChg>
        <pc:spChg chg="mod">
          <ac:chgData name="Laurence Keel" userId="bc0cdd5a2ac477c1" providerId="LiveId" clId="{DB8F2296-FF4A-49FD-ACEB-53705C239F09}" dt="2024-11-05T14:17:55.302" v="239" actId="1076"/>
          <ac:spMkLst>
            <pc:docMk/>
            <pc:sldMk cId="3398999010" sldId="1341"/>
            <ac:spMk id="8" creationId="{AA59A0D5-75CE-82E4-58DB-2E6126381D1B}"/>
          </ac:spMkLst>
        </pc:spChg>
        <pc:spChg chg="mod">
          <ac:chgData name="Laurence Keel" userId="bc0cdd5a2ac477c1" providerId="LiveId" clId="{DB8F2296-FF4A-49FD-ACEB-53705C239F09}" dt="2024-11-05T14:17:55.302" v="239" actId="1076"/>
          <ac:spMkLst>
            <pc:docMk/>
            <pc:sldMk cId="3398999010" sldId="1341"/>
            <ac:spMk id="9" creationId="{29833067-9FFC-9A70-D6A3-ABAAE4128A3B}"/>
          </ac:spMkLst>
        </pc:spChg>
        <pc:spChg chg="mod">
          <ac:chgData name="Laurence Keel" userId="bc0cdd5a2ac477c1" providerId="LiveId" clId="{DB8F2296-FF4A-49FD-ACEB-53705C239F09}" dt="2024-11-05T14:17:55.302" v="239" actId="1076"/>
          <ac:spMkLst>
            <pc:docMk/>
            <pc:sldMk cId="3398999010" sldId="1341"/>
            <ac:spMk id="10" creationId="{C74E2099-9AF7-B8A0-798E-20D4DEEE99AC}"/>
          </ac:spMkLst>
        </pc:spChg>
        <pc:spChg chg="add mod">
          <ac:chgData name="Laurence Keel" userId="bc0cdd5a2ac477c1" providerId="LiveId" clId="{DB8F2296-FF4A-49FD-ACEB-53705C239F09}" dt="2024-11-05T14:16:35.712" v="218" actId="207"/>
          <ac:spMkLst>
            <pc:docMk/>
            <pc:sldMk cId="3398999010" sldId="1341"/>
            <ac:spMk id="13" creationId="{6BA27CB5-72CC-879E-7792-3FB7DA1BE06F}"/>
          </ac:spMkLst>
        </pc:spChg>
        <pc:spChg chg="add mod">
          <ac:chgData name="Laurence Keel" userId="bc0cdd5a2ac477c1" providerId="LiveId" clId="{DB8F2296-FF4A-49FD-ACEB-53705C239F09}" dt="2024-11-05T14:18:00.859" v="242" actId="1076"/>
          <ac:spMkLst>
            <pc:docMk/>
            <pc:sldMk cId="3398999010" sldId="1341"/>
            <ac:spMk id="16" creationId="{3E09133F-0BD5-42B0-3265-3C4209B59AFF}"/>
          </ac:spMkLst>
        </pc:spChg>
        <pc:spChg chg="add mod">
          <ac:chgData name="Laurence Keel" userId="bc0cdd5a2ac477c1" providerId="LiveId" clId="{DB8F2296-FF4A-49FD-ACEB-53705C239F09}" dt="2024-11-05T14:16:35.712" v="218" actId="207"/>
          <ac:spMkLst>
            <pc:docMk/>
            <pc:sldMk cId="3398999010" sldId="1341"/>
            <ac:spMk id="20" creationId="{38AE8A06-226C-53C1-B1AF-FDF790F02420}"/>
          </ac:spMkLst>
        </pc:spChg>
        <pc:spChg chg="add mod">
          <ac:chgData name="Laurence Keel" userId="bc0cdd5a2ac477c1" providerId="LiveId" clId="{DB8F2296-FF4A-49FD-ACEB-53705C239F09}" dt="2024-11-05T14:17:34.374" v="235" actId="1076"/>
          <ac:spMkLst>
            <pc:docMk/>
            <pc:sldMk cId="3398999010" sldId="1341"/>
            <ac:spMk id="24" creationId="{E0A7D0C4-320C-914B-6623-F56F31D72B49}"/>
          </ac:spMkLst>
        </pc:spChg>
        <pc:spChg chg="add mod">
          <ac:chgData name="Laurence Keel" userId="bc0cdd5a2ac477c1" providerId="LiveId" clId="{DB8F2296-FF4A-49FD-ACEB-53705C239F09}" dt="2024-11-05T14:17:21.960" v="232" actId="1076"/>
          <ac:spMkLst>
            <pc:docMk/>
            <pc:sldMk cId="3398999010" sldId="1341"/>
            <ac:spMk id="27" creationId="{CACB281D-3ACE-09C5-1119-BE1AE310F600}"/>
          </ac:spMkLst>
        </pc:spChg>
        <pc:spChg chg="add mod">
          <ac:chgData name="Laurence Keel" userId="bc0cdd5a2ac477c1" providerId="LiveId" clId="{DB8F2296-FF4A-49FD-ACEB-53705C239F09}" dt="2024-11-05T14:17:18.665" v="230" actId="1076"/>
          <ac:spMkLst>
            <pc:docMk/>
            <pc:sldMk cId="3398999010" sldId="1341"/>
            <ac:spMk id="30" creationId="{A1454F4D-E6FE-C531-FD00-35B2A88BCF3E}"/>
          </ac:spMkLst>
        </pc:spChg>
        <pc:spChg chg="add mod">
          <ac:chgData name="Laurence Keel" userId="bc0cdd5a2ac477c1" providerId="LiveId" clId="{DB8F2296-FF4A-49FD-ACEB-53705C239F09}" dt="2024-11-05T14:17:08.884" v="225" actId="1076"/>
          <ac:spMkLst>
            <pc:docMk/>
            <pc:sldMk cId="3398999010" sldId="1341"/>
            <ac:spMk id="33" creationId="{9E017A3B-4713-7C5C-F3AC-FA332D4E44CB}"/>
          </ac:spMkLst>
        </pc:spChg>
        <pc:spChg chg="add mod">
          <ac:chgData name="Laurence Keel" userId="bc0cdd5a2ac477c1" providerId="LiveId" clId="{DB8F2296-FF4A-49FD-ACEB-53705C239F09}" dt="2024-11-05T14:16:35.712" v="218" actId="207"/>
          <ac:spMkLst>
            <pc:docMk/>
            <pc:sldMk cId="3398999010" sldId="1341"/>
            <ac:spMk id="36" creationId="{2B11B85A-9E74-482D-753C-35FF90027003}"/>
          </ac:spMkLst>
        </pc:spChg>
        <pc:spChg chg="add mod">
          <ac:chgData name="Laurence Keel" userId="bc0cdd5a2ac477c1" providerId="LiveId" clId="{DB8F2296-FF4A-49FD-ACEB-53705C239F09}" dt="2024-11-05T14:17:05.456" v="223" actId="1076"/>
          <ac:spMkLst>
            <pc:docMk/>
            <pc:sldMk cId="3398999010" sldId="1341"/>
            <ac:spMk id="39" creationId="{6834E124-3592-1DC6-82EA-E5055A2A47FB}"/>
          </ac:spMkLst>
        </pc:spChg>
        <pc:spChg chg="add mod">
          <ac:chgData name="Laurence Keel" userId="bc0cdd5a2ac477c1" providerId="LiveId" clId="{DB8F2296-FF4A-49FD-ACEB-53705C239F09}" dt="2024-11-05T14:17:00.541" v="221" actId="1076"/>
          <ac:spMkLst>
            <pc:docMk/>
            <pc:sldMk cId="3398999010" sldId="1341"/>
            <ac:spMk id="42" creationId="{25BD08F2-7574-507A-DFA1-B969B246429E}"/>
          </ac:spMkLst>
        </pc:spChg>
        <pc:spChg chg="add mod">
          <ac:chgData name="Laurence Keel" userId="bc0cdd5a2ac477c1" providerId="LiveId" clId="{DB8F2296-FF4A-49FD-ACEB-53705C239F09}" dt="2024-11-05T14:16:35.712" v="218" actId="207"/>
          <ac:spMkLst>
            <pc:docMk/>
            <pc:sldMk cId="3398999010" sldId="1341"/>
            <ac:spMk id="45" creationId="{931D6810-E4A8-3581-EE8C-BB7296F94AC2}"/>
          </ac:spMkLst>
        </pc:spChg>
        <pc:grpChg chg="add mod">
          <ac:chgData name="Laurence Keel" userId="bc0cdd5a2ac477c1" providerId="LiveId" clId="{DB8F2296-FF4A-49FD-ACEB-53705C239F09}" dt="2024-11-05T14:16:26.185" v="217"/>
          <ac:grpSpMkLst>
            <pc:docMk/>
            <pc:sldMk cId="3398999010" sldId="1341"/>
            <ac:grpSpMk id="12" creationId="{A145D8E1-F444-A35C-56F7-838A1AF459D1}"/>
          </ac:grpSpMkLst>
        </pc:grpChg>
        <pc:grpChg chg="add mod">
          <ac:chgData name="Laurence Keel" userId="bc0cdd5a2ac477c1" providerId="LiveId" clId="{DB8F2296-FF4A-49FD-ACEB-53705C239F09}" dt="2024-11-05T14:16:26.185" v="217"/>
          <ac:grpSpMkLst>
            <pc:docMk/>
            <pc:sldMk cId="3398999010" sldId="1341"/>
            <ac:grpSpMk id="17" creationId="{8ACD0221-EDB8-9B48-27D0-024A9CFF1FEE}"/>
          </ac:grpSpMkLst>
        </pc:grpChg>
        <pc:grpChg chg="add mod">
          <ac:chgData name="Laurence Keel" userId="bc0cdd5a2ac477c1" providerId="LiveId" clId="{DB8F2296-FF4A-49FD-ACEB-53705C239F09}" dt="2024-11-05T14:18:14.355" v="244" actId="14100"/>
          <ac:grpSpMkLst>
            <pc:docMk/>
            <pc:sldMk cId="3398999010" sldId="1341"/>
            <ac:grpSpMk id="23" creationId="{5CAF1E51-AF86-3824-44D0-53A316241BDA}"/>
          </ac:grpSpMkLst>
        </pc:grpChg>
        <pc:picChg chg="add del mod">
          <ac:chgData name="Laurence Keel" userId="bc0cdd5a2ac477c1" providerId="LiveId" clId="{DB8F2296-FF4A-49FD-ACEB-53705C239F09}" dt="2024-11-05T14:16:56.745" v="220" actId="478"/>
          <ac:picMkLst>
            <pc:docMk/>
            <pc:sldMk cId="3398999010" sldId="1341"/>
            <ac:picMk id="5" creationId="{0A45DC3D-F0FE-BB89-8B73-1C8BB57458D8}"/>
          </ac:picMkLst>
        </pc:picChg>
        <pc:picChg chg="mod">
          <ac:chgData name="Laurence Keel" userId="bc0cdd5a2ac477c1" providerId="LiveId" clId="{DB8F2296-FF4A-49FD-ACEB-53705C239F09}" dt="2024-11-05T14:17:55.302" v="239" actId="1076"/>
          <ac:picMkLst>
            <pc:docMk/>
            <pc:sldMk cId="3398999010" sldId="1341"/>
            <ac:picMk id="6" creationId="{50C11F28-643D-4E9E-B099-F9D426FBE952}"/>
          </ac:picMkLst>
        </pc:picChg>
        <pc:picChg chg="add mod">
          <ac:chgData name="Laurence Keel" userId="bc0cdd5a2ac477c1" providerId="LiveId" clId="{DB8F2296-FF4A-49FD-ACEB-53705C239F09}" dt="2024-11-05T14:17:57.193" v="240" actId="1076"/>
          <ac:picMkLst>
            <pc:docMk/>
            <pc:sldMk cId="3398999010" sldId="1341"/>
            <ac:picMk id="14" creationId="{053173C2-B1DB-DC4D-FC02-20AE53D35B6B}"/>
          </ac:picMkLst>
        </pc:picChg>
        <pc:picChg chg="add mod">
          <ac:chgData name="Laurence Keel" userId="bc0cdd5a2ac477c1" providerId="LiveId" clId="{DB8F2296-FF4A-49FD-ACEB-53705C239F09}" dt="2024-11-05T14:17:58.532" v="241" actId="1076"/>
          <ac:picMkLst>
            <pc:docMk/>
            <pc:sldMk cId="3398999010" sldId="1341"/>
            <ac:picMk id="15" creationId="{DA0CA583-DC9B-4A04-CBB2-CC5E45516C2F}"/>
          </ac:picMkLst>
        </pc:picChg>
        <pc:picChg chg="mod">
          <ac:chgData name="Laurence Keel" userId="bc0cdd5a2ac477c1" providerId="LiveId" clId="{DB8F2296-FF4A-49FD-ACEB-53705C239F09}" dt="2024-11-05T14:16:26.185" v="217"/>
          <ac:picMkLst>
            <pc:docMk/>
            <pc:sldMk cId="3398999010" sldId="1341"/>
            <ac:picMk id="18" creationId="{B8F72A43-A363-9D04-157A-EA69AAE96651}"/>
          </ac:picMkLst>
        </pc:picChg>
        <pc:picChg chg="mod">
          <ac:chgData name="Laurence Keel" userId="bc0cdd5a2ac477c1" providerId="LiveId" clId="{DB8F2296-FF4A-49FD-ACEB-53705C239F09}" dt="2024-11-05T14:16:26.185" v="217"/>
          <ac:picMkLst>
            <pc:docMk/>
            <pc:sldMk cId="3398999010" sldId="1341"/>
            <ac:picMk id="19" creationId="{10C08FD7-5844-B8DD-9657-9DEC8BE20284}"/>
          </ac:picMkLst>
        </pc:picChg>
        <pc:picChg chg="mod">
          <ac:chgData name="Laurence Keel" userId="bc0cdd5a2ac477c1" providerId="LiveId" clId="{DB8F2296-FF4A-49FD-ACEB-53705C239F09}" dt="2024-11-05T14:16:26.185" v="217"/>
          <ac:picMkLst>
            <pc:docMk/>
            <pc:sldMk cId="3398999010" sldId="1341"/>
            <ac:picMk id="21" creationId="{A27D819F-B5FA-68D1-C840-35F9C883BA87}"/>
          </ac:picMkLst>
        </pc:picChg>
        <pc:picChg chg="mod">
          <ac:chgData name="Laurence Keel" userId="bc0cdd5a2ac477c1" providerId="LiveId" clId="{DB8F2296-FF4A-49FD-ACEB-53705C239F09}" dt="2024-11-05T14:16:26.185" v="217"/>
          <ac:picMkLst>
            <pc:docMk/>
            <pc:sldMk cId="3398999010" sldId="1341"/>
            <ac:picMk id="22" creationId="{40218D88-C8C2-2290-F059-AF527EE42643}"/>
          </ac:picMkLst>
        </pc:picChg>
        <pc:picChg chg="add mod">
          <ac:chgData name="Laurence Keel" userId="bc0cdd5a2ac477c1" providerId="LiveId" clId="{DB8F2296-FF4A-49FD-ACEB-53705C239F09}" dt="2024-11-05T14:17:20.099" v="231" actId="1076"/>
          <ac:picMkLst>
            <pc:docMk/>
            <pc:sldMk cId="3398999010" sldId="1341"/>
            <ac:picMk id="26" creationId="{99659129-8BF5-D2F8-8740-6B710840BC96}"/>
          </ac:picMkLst>
        </pc:picChg>
        <pc:picChg chg="add mod">
          <ac:chgData name="Laurence Keel" userId="bc0cdd5a2ac477c1" providerId="LiveId" clId="{DB8F2296-FF4A-49FD-ACEB-53705C239F09}" dt="2024-11-05T14:17:16.514" v="229" actId="1076"/>
          <ac:picMkLst>
            <pc:docMk/>
            <pc:sldMk cId="3398999010" sldId="1341"/>
            <ac:picMk id="29" creationId="{B3341FBA-A182-2049-4D5B-89AECB746DBA}"/>
          </ac:picMkLst>
        </pc:picChg>
        <pc:picChg chg="add mod">
          <ac:chgData name="Laurence Keel" userId="bc0cdd5a2ac477c1" providerId="LiveId" clId="{DB8F2296-FF4A-49FD-ACEB-53705C239F09}" dt="2024-11-05T14:17:07.008" v="224" actId="1076"/>
          <ac:picMkLst>
            <pc:docMk/>
            <pc:sldMk cId="3398999010" sldId="1341"/>
            <ac:picMk id="32" creationId="{064DDF48-F641-7908-CFDC-A0B9F65CB598}"/>
          </ac:picMkLst>
        </pc:picChg>
        <pc:picChg chg="add mod">
          <ac:chgData name="Laurence Keel" userId="bc0cdd5a2ac477c1" providerId="LiveId" clId="{DB8F2296-FF4A-49FD-ACEB-53705C239F09}" dt="2024-11-05T14:16:26.185" v="217"/>
          <ac:picMkLst>
            <pc:docMk/>
            <pc:sldMk cId="3398999010" sldId="1341"/>
            <ac:picMk id="35" creationId="{C3607508-AF4E-C8C1-4866-61FBAE12EF7C}"/>
          </ac:picMkLst>
        </pc:picChg>
        <pc:picChg chg="add mod">
          <ac:chgData name="Laurence Keel" userId="bc0cdd5a2ac477c1" providerId="LiveId" clId="{DB8F2296-FF4A-49FD-ACEB-53705C239F09}" dt="2024-11-05T14:17:05.456" v="223" actId="1076"/>
          <ac:picMkLst>
            <pc:docMk/>
            <pc:sldMk cId="3398999010" sldId="1341"/>
            <ac:picMk id="38" creationId="{1350C9AC-21C4-511A-6578-2EC8F381F1AE}"/>
          </ac:picMkLst>
        </pc:picChg>
        <pc:picChg chg="add mod">
          <ac:chgData name="Laurence Keel" userId="bc0cdd5a2ac477c1" providerId="LiveId" clId="{DB8F2296-FF4A-49FD-ACEB-53705C239F09}" dt="2024-11-05T14:17:00.541" v="221" actId="1076"/>
          <ac:picMkLst>
            <pc:docMk/>
            <pc:sldMk cId="3398999010" sldId="1341"/>
            <ac:picMk id="41" creationId="{CDC657AD-CFB1-4AE6-F838-7FCB297AEDDC}"/>
          </ac:picMkLst>
        </pc:picChg>
        <pc:picChg chg="add mod">
          <ac:chgData name="Laurence Keel" userId="bc0cdd5a2ac477c1" providerId="LiveId" clId="{DB8F2296-FF4A-49FD-ACEB-53705C239F09}" dt="2024-11-05T14:16:26.185" v="217"/>
          <ac:picMkLst>
            <pc:docMk/>
            <pc:sldMk cId="3398999010" sldId="1341"/>
            <ac:picMk id="44" creationId="{E3DCD6D6-F144-057E-59D4-FF8F253BC2B7}"/>
          </ac:picMkLst>
        </pc:picChg>
        <pc:picChg chg="add mod">
          <ac:chgData name="Laurence Keel" userId="bc0cdd5a2ac477c1" providerId="LiveId" clId="{DB8F2296-FF4A-49FD-ACEB-53705C239F09}" dt="2024-11-05T14:17:05.456" v="223" actId="1076"/>
          <ac:picMkLst>
            <pc:docMk/>
            <pc:sldMk cId="3398999010" sldId="1341"/>
            <ac:picMk id="46" creationId="{85B74362-8D9E-539A-4F66-C1BD632FA65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1DF0C-AF28-B8ED-4C2D-9E7167AEF9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8A9E60-ACE3-38A6-DCE1-768F162E7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F6FEDB-4454-CFE1-8F49-4D1860CFD052}"/>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5" name="Footer Placeholder 4">
            <a:extLst>
              <a:ext uri="{FF2B5EF4-FFF2-40B4-BE49-F238E27FC236}">
                <a16:creationId xmlns:a16="http://schemas.microsoft.com/office/drawing/2014/main" id="{8B8087B7-C6EF-B151-4106-4F8FB46B1A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A01FEF-75E1-7E8A-C59E-247670A3B977}"/>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899167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B946-303F-E096-825F-C9F1134CAE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EBDD5A-A48C-E23E-68D9-EC62AAAAD1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63CC26-84E8-0E3A-E200-DA9C4ACDD55D}"/>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5" name="Footer Placeholder 4">
            <a:extLst>
              <a:ext uri="{FF2B5EF4-FFF2-40B4-BE49-F238E27FC236}">
                <a16:creationId xmlns:a16="http://schemas.microsoft.com/office/drawing/2014/main" id="{409E1506-DD71-FD99-5B16-0BD8D41A7E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54667B-1771-BD36-EC45-91148113CD02}"/>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281208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075806-D20A-F55A-4788-2AEA8AED94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DA8057-4037-2489-E642-16667F1908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55E671-F590-E2FB-8AB6-B09072B78841}"/>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5" name="Footer Placeholder 4">
            <a:extLst>
              <a:ext uri="{FF2B5EF4-FFF2-40B4-BE49-F238E27FC236}">
                <a16:creationId xmlns:a16="http://schemas.microsoft.com/office/drawing/2014/main" id="{9F3EC966-B393-398F-6851-AB39FA7AC6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900DE1-FC60-1798-54B6-A3A7F5225B03}"/>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254834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C370-ED1F-4F9B-0536-CDD4DBF674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C28B04-5630-0C23-BE15-1AFF62D884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EFB4DE-299B-46E3-FBBA-5376F601D4D3}"/>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5" name="Footer Placeholder 4">
            <a:extLst>
              <a:ext uri="{FF2B5EF4-FFF2-40B4-BE49-F238E27FC236}">
                <a16:creationId xmlns:a16="http://schemas.microsoft.com/office/drawing/2014/main" id="{6C111B52-86F2-EB23-020C-F8DC89C974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DEAA58-4912-3ABF-CB3D-9D4B5624E265}"/>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1551438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F04B5-8938-6429-7F48-70375F28F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405CAF-EB29-5A73-278F-D5B78DC60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2C354D-E28E-3C89-EBEE-666B0A0AEA84}"/>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5" name="Footer Placeholder 4">
            <a:extLst>
              <a:ext uri="{FF2B5EF4-FFF2-40B4-BE49-F238E27FC236}">
                <a16:creationId xmlns:a16="http://schemas.microsoft.com/office/drawing/2014/main" id="{212D6E28-0E9C-FB78-2F82-BAAA0A136C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27A2EA-E006-C863-7A6F-92E048DF28CC}"/>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2768372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FF89-9929-EE93-9CF6-28B3AC9C7C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384382-982E-51D3-5307-F91CAFC620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2EBB86-514B-185F-0052-62104C7401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09253AA-770D-844A-D0A9-01FF4AA98A24}"/>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6" name="Footer Placeholder 5">
            <a:extLst>
              <a:ext uri="{FF2B5EF4-FFF2-40B4-BE49-F238E27FC236}">
                <a16:creationId xmlns:a16="http://schemas.microsoft.com/office/drawing/2014/main" id="{BF5CC0B5-6D3D-5722-B458-972862D58A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AC70A2-AE43-6F22-8682-0227555CBB80}"/>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1569037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15D51-0381-C326-B03D-72B482EB0AB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674332-D8DF-514D-8BE4-FCA74A98B9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192D5-72C0-C91E-15C3-23946B0BE3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B2B2C0B-FDCF-8258-1A19-DF3AABA93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61FAAF-3134-3487-0450-FA7E636A12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B1E69B-52B4-177B-35D9-E7DC3F9E8054}"/>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8" name="Footer Placeholder 7">
            <a:extLst>
              <a:ext uri="{FF2B5EF4-FFF2-40B4-BE49-F238E27FC236}">
                <a16:creationId xmlns:a16="http://schemas.microsoft.com/office/drawing/2014/main" id="{870AA5C7-61B6-862B-6B27-576BD526D6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CD33CD-B98F-1C6A-90BB-4DABED4B44AC}"/>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115340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A5A2-E5F3-2295-B743-66C405DFC35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945E4F3-FEA0-970A-93B9-9048007D3971}"/>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4" name="Footer Placeholder 3">
            <a:extLst>
              <a:ext uri="{FF2B5EF4-FFF2-40B4-BE49-F238E27FC236}">
                <a16:creationId xmlns:a16="http://schemas.microsoft.com/office/drawing/2014/main" id="{060017AB-42FD-C164-EA0E-5A3EC5AF18E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8D3C31-19EE-30B4-4204-0E785FC67FB7}"/>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2915256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8DAF3-D1A8-57BF-66E7-F1BE4E75607E}"/>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3" name="Footer Placeholder 2">
            <a:extLst>
              <a:ext uri="{FF2B5EF4-FFF2-40B4-BE49-F238E27FC236}">
                <a16:creationId xmlns:a16="http://schemas.microsoft.com/office/drawing/2014/main" id="{779B9256-9713-8169-9DB6-16FD633AF1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D83A34A-7150-1980-3C5F-9F27F9B62080}"/>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567383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7701-2B87-6325-4F37-E7E0473D5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910490-8E50-3A5E-94C9-EDADDC9FD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6966D5-6967-CBE0-E2BB-3947791795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87FAAE-A88F-FDC5-32C1-79632E5710DC}"/>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6" name="Footer Placeholder 5">
            <a:extLst>
              <a:ext uri="{FF2B5EF4-FFF2-40B4-BE49-F238E27FC236}">
                <a16:creationId xmlns:a16="http://schemas.microsoft.com/office/drawing/2014/main" id="{500A3A72-B697-BE13-24E8-80C0E02860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7A18F5-A5DC-41E0-AF5D-8EA280E131F1}"/>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685551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A302-AD86-3EC4-2B79-08C0077A3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6E003E-8504-76B9-D743-5A0F5E3729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A8DD31-3CCE-F4C8-B870-6FE4065D4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69C82-671B-A4AD-3C49-24D4926583BF}"/>
              </a:ext>
            </a:extLst>
          </p:cNvPr>
          <p:cNvSpPr>
            <a:spLocks noGrp="1"/>
          </p:cNvSpPr>
          <p:nvPr>
            <p:ph type="dt" sz="half" idx="10"/>
          </p:nvPr>
        </p:nvSpPr>
        <p:spPr/>
        <p:txBody>
          <a:bodyPr/>
          <a:lstStyle/>
          <a:p>
            <a:fld id="{2C350FE9-2FB5-4E22-A6D8-FA642DB3C357}" type="datetimeFigureOut">
              <a:rPr lang="en-GB" smtClean="0"/>
              <a:t>05/11/2024</a:t>
            </a:fld>
            <a:endParaRPr lang="en-GB"/>
          </a:p>
        </p:txBody>
      </p:sp>
      <p:sp>
        <p:nvSpPr>
          <p:cNvPr id="6" name="Footer Placeholder 5">
            <a:extLst>
              <a:ext uri="{FF2B5EF4-FFF2-40B4-BE49-F238E27FC236}">
                <a16:creationId xmlns:a16="http://schemas.microsoft.com/office/drawing/2014/main" id="{95C43466-6215-5E54-473C-558361F654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6EC267-F8E2-CBCE-A6D9-A600FF96A034}"/>
              </a:ext>
            </a:extLst>
          </p:cNvPr>
          <p:cNvSpPr>
            <a:spLocks noGrp="1"/>
          </p:cNvSpPr>
          <p:nvPr>
            <p:ph type="sldNum" sz="quarter" idx="12"/>
          </p:nvPr>
        </p:nvSpPr>
        <p:spPr/>
        <p:txBody>
          <a:bodyPr/>
          <a:lstStyle/>
          <a:p>
            <a:fld id="{C6A8E0D2-DBD0-494B-B063-AC10FB93CBBF}" type="slidenum">
              <a:rPr lang="en-GB" smtClean="0"/>
              <a:t>‹#›</a:t>
            </a:fld>
            <a:endParaRPr lang="en-GB"/>
          </a:p>
        </p:txBody>
      </p:sp>
    </p:spTree>
    <p:extLst>
      <p:ext uri="{BB962C8B-B14F-4D97-AF65-F5344CB8AC3E}">
        <p14:creationId xmlns:p14="http://schemas.microsoft.com/office/powerpoint/2010/main" val="4218752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D7EDB-F5BB-0118-83D2-EB0514BA65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BF89E6-939D-11B5-B089-D146DD5135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762F63-0787-C6B1-7963-07BB22897E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50FE9-2FB5-4E22-A6D8-FA642DB3C357}" type="datetimeFigureOut">
              <a:rPr lang="en-GB" smtClean="0"/>
              <a:t>05/11/2024</a:t>
            </a:fld>
            <a:endParaRPr lang="en-GB"/>
          </a:p>
        </p:txBody>
      </p:sp>
      <p:sp>
        <p:nvSpPr>
          <p:cNvPr id="5" name="Footer Placeholder 4">
            <a:extLst>
              <a:ext uri="{FF2B5EF4-FFF2-40B4-BE49-F238E27FC236}">
                <a16:creationId xmlns:a16="http://schemas.microsoft.com/office/drawing/2014/main" id="{30E6FE21-E29C-8963-3146-DD4212052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21448A-1720-A01B-ABC4-97C4C38C0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8E0D2-DBD0-494B-B063-AC10FB93CBBF}" type="slidenum">
              <a:rPr lang="en-GB" smtClean="0"/>
              <a:t>‹#›</a:t>
            </a:fld>
            <a:endParaRPr lang="en-GB"/>
          </a:p>
        </p:txBody>
      </p:sp>
    </p:spTree>
    <p:extLst>
      <p:ext uri="{BB962C8B-B14F-4D97-AF65-F5344CB8AC3E}">
        <p14:creationId xmlns:p14="http://schemas.microsoft.com/office/powerpoint/2010/main" val="1169612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2.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36.svg"/><Relationship Id="rId21" Type="http://schemas.openxmlformats.org/officeDocument/2006/relationships/image" Target="../media/image49.svg"/><Relationship Id="rId7" Type="http://schemas.openxmlformats.org/officeDocument/2006/relationships/image" Target="../media/image14.svg"/><Relationship Id="rId12" Type="http://schemas.openxmlformats.org/officeDocument/2006/relationships/image" Target="../media/image41.png"/><Relationship Id="rId17" Type="http://schemas.openxmlformats.org/officeDocument/2006/relationships/image" Target="../media/image46.svg"/><Relationship Id="rId25" Type="http://schemas.openxmlformats.org/officeDocument/2006/relationships/image" Target="../media/image53.svg"/><Relationship Id="rId2" Type="http://schemas.openxmlformats.org/officeDocument/2006/relationships/image" Target="../media/image35.png"/><Relationship Id="rId16" Type="http://schemas.openxmlformats.org/officeDocument/2006/relationships/image" Target="../media/image45.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0.svg"/><Relationship Id="rId24" Type="http://schemas.openxmlformats.org/officeDocument/2006/relationships/image" Target="../media/image52.png"/><Relationship Id="rId5" Type="http://schemas.openxmlformats.org/officeDocument/2006/relationships/image" Target="../media/image12.svg"/><Relationship Id="rId15" Type="http://schemas.openxmlformats.org/officeDocument/2006/relationships/image" Target="../media/image44.svg"/><Relationship Id="rId23" Type="http://schemas.openxmlformats.org/officeDocument/2006/relationships/image" Target="../media/image51.sv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A7E581-1975-C672-48B8-E7FD027CAB36}"/>
              </a:ext>
            </a:extLst>
          </p:cNvPr>
          <p:cNvPicPr>
            <a:picLocks noChangeAspect="1"/>
          </p:cNvPicPr>
          <p:nvPr/>
        </p:nvPicPr>
        <p:blipFill>
          <a:blip r:embed="rId2">
            <a:alphaModFix amt="41000"/>
            <a:extLst>
              <a:ext uri="{96DAC541-7B7A-43D3-8B79-37D633B846F1}">
                <asvg:svgBlip xmlns:asvg="http://schemas.microsoft.com/office/drawing/2016/SVG/main" r:embed="rId3"/>
              </a:ext>
            </a:extLst>
          </a:blip>
          <a:stretch>
            <a:fillRect/>
          </a:stretch>
        </p:blipFill>
        <p:spPr>
          <a:xfrm>
            <a:off x="2943191" y="270662"/>
            <a:ext cx="6305618" cy="6316675"/>
          </a:xfrm>
          <a:prstGeom prst="rect">
            <a:avLst/>
          </a:prstGeom>
        </p:spPr>
      </p:pic>
      <p:sp>
        <p:nvSpPr>
          <p:cNvPr id="2" name="Rectangle 1">
            <a:extLst>
              <a:ext uri="{FF2B5EF4-FFF2-40B4-BE49-F238E27FC236}">
                <a16:creationId xmlns:a16="http://schemas.microsoft.com/office/drawing/2014/main" id="{D8049386-1F65-42AD-D5CA-E8605CE2C4EB}"/>
              </a:ext>
            </a:extLst>
          </p:cNvPr>
          <p:cNvSpPr/>
          <p:nvPr/>
        </p:nvSpPr>
        <p:spPr>
          <a:xfrm>
            <a:off x="1527185" y="4730708"/>
            <a:ext cx="9137630" cy="1446550"/>
          </a:xfrm>
          <a:prstGeom prst="rect">
            <a:avLst/>
          </a:prstGeom>
          <a:noFill/>
        </p:spPr>
        <p:txBody>
          <a:bodyPr wrap="none" lIns="91440" tIns="45720" rIns="91440" bIns="45720">
            <a:spAutoFit/>
          </a:bodyPr>
          <a:lstStyle/>
          <a:p>
            <a:pPr algn="ctr"/>
            <a:r>
              <a:rPr lang="en-US" sz="88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SEASONALITY</a:t>
            </a:r>
          </a:p>
        </p:txBody>
      </p:sp>
      <p:sp>
        <p:nvSpPr>
          <p:cNvPr id="4" name="Rectangle 3">
            <a:extLst>
              <a:ext uri="{FF2B5EF4-FFF2-40B4-BE49-F238E27FC236}">
                <a16:creationId xmlns:a16="http://schemas.microsoft.com/office/drawing/2014/main" id="{F515AD26-893F-90EF-9A05-BBAE203B2598}"/>
              </a:ext>
            </a:extLst>
          </p:cNvPr>
          <p:cNvSpPr/>
          <p:nvPr/>
        </p:nvSpPr>
        <p:spPr>
          <a:xfrm>
            <a:off x="2707231" y="4110109"/>
            <a:ext cx="694722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UNDERSTANDING</a:t>
            </a:r>
          </a:p>
        </p:txBody>
      </p:sp>
    </p:spTree>
    <p:extLst>
      <p:ext uri="{BB962C8B-B14F-4D97-AF65-F5344CB8AC3E}">
        <p14:creationId xmlns:p14="http://schemas.microsoft.com/office/powerpoint/2010/main" val="73039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BF8FA7B5-456E-6A2F-B9E7-E49AA9FDCF1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268B687-4BC3-0B7D-F901-516D29AE01D6}"/>
              </a:ext>
            </a:extLst>
          </p:cNvPr>
          <p:cNvSpPr/>
          <p:nvPr/>
        </p:nvSpPr>
        <p:spPr>
          <a:xfrm rot="16200000">
            <a:off x="-2356734" y="2562581"/>
            <a:ext cx="5729133" cy="1015663"/>
          </a:xfrm>
          <a:prstGeom prst="rect">
            <a:avLst/>
          </a:prstGeom>
          <a:noFill/>
        </p:spPr>
        <p:txBody>
          <a:bodyPr wrap="non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KNOWLEDGE</a:t>
            </a:r>
          </a:p>
        </p:txBody>
      </p:sp>
      <p:sp>
        <p:nvSpPr>
          <p:cNvPr id="2" name="Rectangle: Rounded Corners 1">
            <a:extLst>
              <a:ext uri="{FF2B5EF4-FFF2-40B4-BE49-F238E27FC236}">
                <a16:creationId xmlns:a16="http://schemas.microsoft.com/office/drawing/2014/main" id="{D73F3EE4-FF54-6C41-B8AE-CECA49A5045F}"/>
              </a:ext>
            </a:extLst>
          </p:cNvPr>
          <p:cNvSpPr>
            <a:spLocks noGrp="1" noRot="1" noMove="1" noResize="1" noEditPoints="1" noAdjustHandles="1" noChangeArrowheads="1" noChangeShapeType="1"/>
          </p:cNvSpPr>
          <p:nvPr/>
        </p:nvSpPr>
        <p:spPr>
          <a:xfrm>
            <a:off x="1015665" y="205846"/>
            <a:ext cx="10909242" cy="5986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phic 2">
            <a:extLst>
              <a:ext uri="{FF2B5EF4-FFF2-40B4-BE49-F238E27FC236}">
                <a16:creationId xmlns:a16="http://schemas.microsoft.com/office/drawing/2014/main" id="{4B1451B4-1CC0-36B1-B550-4EEEE6BE0E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648950" y="1020076"/>
            <a:ext cx="4065255" cy="4849443"/>
          </a:xfrm>
          <a:prstGeom prst="rect">
            <a:avLst/>
          </a:prstGeom>
        </p:spPr>
      </p:pic>
      <p:sp>
        <p:nvSpPr>
          <p:cNvPr id="4" name="TextBox 3">
            <a:extLst>
              <a:ext uri="{FF2B5EF4-FFF2-40B4-BE49-F238E27FC236}">
                <a16:creationId xmlns:a16="http://schemas.microsoft.com/office/drawing/2014/main" id="{F2DF8FF6-0E82-A953-0020-3767238CDE64}"/>
              </a:ext>
            </a:extLst>
          </p:cNvPr>
          <p:cNvSpPr txBox="1"/>
          <p:nvPr/>
        </p:nvSpPr>
        <p:spPr>
          <a:xfrm>
            <a:off x="1086816" y="1157613"/>
            <a:ext cx="11746815" cy="584775"/>
          </a:xfrm>
          <a:prstGeom prst="rect">
            <a:avLst/>
          </a:prstGeom>
          <a:noFill/>
        </p:spPr>
        <p:txBody>
          <a:bodyPr wrap="square" rtlCol="0">
            <a:spAutoFit/>
          </a:bodyPr>
          <a:lstStyle/>
          <a:p>
            <a:r>
              <a:rPr lang="en-GB" sz="3200" dirty="0">
                <a:latin typeface="Arial Black" panose="020B0A04020102020204" pitchFamily="34" charset="0"/>
              </a:rPr>
              <a:t>HOW DO GREENHOUSES WORK?</a:t>
            </a:r>
          </a:p>
        </p:txBody>
      </p:sp>
      <p:sp>
        <p:nvSpPr>
          <p:cNvPr id="8" name="TextBox 7">
            <a:extLst>
              <a:ext uri="{FF2B5EF4-FFF2-40B4-BE49-F238E27FC236}">
                <a16:creationId xmlns:a16="http://schemas.microsoft.com/office/drawing/2014/main" id="{83A2082B-361F-7147-D4A6-D683F734D1CC}"/>
              </a:ext>
            </a:extLst>
          </p:cNvPr>
          <p:cNvSpPr txBox="1"/>
          <p:nvPr/>
        </p:nvSpPr>
        <p:spPr>
          <a:xfrm>
            <a:off x="1086816" y="1742388"/>
            <a:ext cx="7772401" cy="3600986"/>
          </a:xfrm>
          <a:prstGeom prst="rect">
            <a:avLst/>
          </a:prstGeom>
          <a:noFill/>
        </p:spPr>
        <p:txBody>
          <a:bodyPr wrap="square" rtlCol="0">
            <a:spAutoFit/>
          </a:bodyPr>
          <a:lstStyle/>
          <a:p>
            <a:r>
              <a:rPr lang="en-GB" sz="2800" b="1" dirty="0"/>
              <a:t>Greenhouses work by allowing the sunlight to shine through the glass. The sunlight warms the air inside the greenhouse. At night, when it is colder outside, the greenhouse traps the air inside keeping it warm.</a:t>
            </a:r>
          </a:p>
          <a:p>
            <a:endParaRPr lang="en-GB" sz="2400" dirty="0"/>
          </a:p>
          <a:p>
            <a:r>
              <a:rPr lang="en-GB" sz="3200" b="1" dirty="0"/>
              <a:t>Greenhouses control the conditions                                   that plants need to grow well.</a:t>
            </a:r>
          </a:p>
        </p:txBody>
      </p:sp>
      <p:sp>
        <p:nvSpPr>
          <p:cNvPr id="5" name="Rectangle 4">
            <a:extLst>
              <a:ext uri="{FF2B5EF4-FFF2-40B4-BE49-F238E27FC236}">
                <a16:creationId xmlns:a16="http://schemas.microsoft.com/office/drawing/2014/main" id="{8D541AD0-2897-C9FC-0BC7-568DA4A7AB13}"/>
              </a:ext>
            </a:extLst>
          </p:cNvPr>
          <p:cNvSpPr/>
          <p:nvPr/>
        </p:nvSpPr>
        <p:spPr>
          <a:xfrm>
            <a:off x="1375669" y="312191"/>
            <a:ext cx="9440661" cy="707886"/>
          </a:xfrm>
          <a:prstGeom prst="rect">
            <a:avLst/>
          </a:prstGeom>
          <a:noFill/>
        </p:spPr>
        <p:txBody>
          <a:bodyPr wrap="none" lIns="91440" tIns="45720" rIns="91440" bIns="45720">
            <a:spAutoFit/>
          </a:bodyPr>
          <a:lstStyle/>
          <a:p>
            <a:r>
              <a:rPr lang="en-US" sz="4000" b="1" cap="none" spc="0" dirty="0">
                <a:ln w="0"/>
                <a:effectLst>
                  <a:outerShdw blurRad="38100" dist="25400" dir="5400000" algn="ctr" rotWithShape="0">
                    <a:srgbClr val="6E747A">
                      <a:alpha val="43000"/>
                    </a:srgbClr>
                  </a:outerShdw>
                </a:effectLst>
                <a:latin typeface="Arial Black" panose="020B0A04020102020204" pitchFamily="34" charset="0"/>
              </a:rPr>
              <a:t>UNDERSTANDING SEASONALITY</a:t>
            </a:r>
          </a:p>
        </p:txBody>
      </p:sp>
    </p:spTree>
    <p:extLst>
      <p:ext uri="{BB962C8B-B14F-4D97-AF65-F5344CB8AC3E}">
        <p14:creationId xmlns:p14="http://schemas.microsoft.com/office/powerpoint/2010/main" val="201627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91144F-46E3-22AA-3E08-023F4547DB29}"/>
              </a:ext>
            </a:extLst>
          </p:cNvPr>
          <p:cNvSpPr/>
          <p:nvPr/>
        </p:nvSpPr>
        <p:spPr>
          <a:xfrm rot="16200000">
            <a:off x="-2356734" y="2562581"/>
            <a:ext cx="5729133" cy="1015663"/>
          </a:xfrm>
          <a:prstGeom prst="rect">
            <a:avLst/>
          </a:prstGeom>
          <a:noFill/>
        </p:spPr>
        <p:txBody>
          <a:bodyPr wrap="non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KNOWLEDGE</a:t>
            </a:r>
          </a:p>
        </p:txBody>
      </p:sp>
      <p:sp>
        <p:nvSpPr>
          <p:cNvPr id="2" name="Rectangle: Rounded Corners 1">
            <a:extLst>
              <a:ext uri="{FF2B5EF4-FFF2-40B4-BE49-F238E27FC236}">
                <a16:creationId xmlns:a16="http://schemas.microsoft.com/office/drawing/2014/main" id="{D1A71A60-9B39-0C72-3F13-51CCD15E03B5}"/>
              </a:ext>
            </a:extLst>
          </p:cNvPr>
          <p:cNvSpPr>
            <a:spLocks noGrp="1" noRot="1" noMove="1" noResize="1" noEditPoints="1" noAdjustHandles="1" noChangeArrowheads="1" noChangeShapeType="1"/>
          </p:cNvSpPr>
          <p:nvPr/>
        </p:nvSpPr>
        <p:spPr>
          <a:xfrm>
            <a:off x="1015665" y="205846"/>
            <a:ext cx="10909242" cy="5986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2377984C-0C7C-2A91-C637-4E0EF3ECA677}"/>
              </a:ext>
            </a:extLst>
          </p:cNvPr>
          <p:cNvSpPr/>
          <p:nvPr/>
        </p:nvSpPr>
        <p:spPr>
          <a:xfrm>
            <a:off x="1375669" y="312191"/>
            <a:ext cx="9440661" cy="707886"/>
          </a:xfrm>
          <a:prstGeom prst="rect">
            <a:avLst/>
          </a:prstGeom>
          <a:noFill/>
        </p:spPr>
        <p:txBody>
          <a:bodyPr wrap="none" lIns="91440" tIns="45720" rIns="91440" bIns="45720">
            <a:spAutoFit/>
          </a:bodyPr>
          <a:lstStyle/>
          <a:p>
            <a:r>
              <a:rPr lang="en-US" sz="4000" b="1" cap="none" spc="0" dirty="0">
                <a:ln w="0"/>
                <a:effectLst>
                  <a:outerShdw blurRad="38100" dist="25400" dir="5400000" algn="ctr" rotWithShape="0">
                    <a:srgbClr val="6E747A">
                      <a:alpha val="43000"/>
                    </a:srgbClr>
                  </a:outerShdw>
                </a:effectLst>
                <a:latin typeface="Arial Black" panose="020B0A04020102020204" pitchFamily="34" charset="0"/>
              </a:rPr>
              <a:t>UNDERSTANDING SEASONALITY</a:t>
            </a:r>
          </a:p>
        </p:txBody>
      </p:sp>
      <p:grpSp>
        <p:nvGrpSpPr>
          <p:cNvPr id="9" name="Group 8">
            <a:extLst>
              <a:ext uri="{FF2B5EF4-FFF2-40B4-BE49-F238E27FC236}">
                <a16:creationId xmlns:a16="http://schemas.microsoft.com/office/drawing/2014/main" id="{C2DA2681-517C-D49E-914D-EFAFF2DFE552}"/>
              </a:ext>
            </a:extLst>
          </p:cNvPr>
          <p:cNvGrpSpPr/>
          <p:nvPr/>
        </p:nvGrpSpPr>
        <p:grpSpPr>
          <a:xfrm>
            <a:off x="1194774" y="1073683"/>
            <a:ext cx="6365523" cy="4710633"/>
            <a:chOff x="173736" y="960332"/>
            <a:chExt cx="7842504" cy="5244436"/>
          </a:xfrm>
        </p:grpSpPr>
        <p:sp>
          <p:nvSpPr>
            <p:cNvPr id="5" name="Oval 4">
              <a:extLst>
                <a:ext uri="{FF2B5EF4-FFF2-40B4-BE49-F238E27FC236}">
                  <a16:creationId xmlns:a16="http://schemas.microsoft.com/office/drawing/2014/main" id="{80433C64-4CC8-F982-96C0-3C0BF1063699}"/>
                </a:ext>
              </a:extLst>
            </p:cNvPr>
            <p:cNvSpPr/>
            <p:nvPr/>
          </p:nvSpPr>
          <p:spPr>
            <a:xfrm>
              <a:off x="173736" y="960332"/>
              <a:ext cx="7842504" cy="5244436"/>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Graphic 3">
              <a:extLst>
                <a:ext uri="{FF2B5EF4-FFF2-40B4-BE49-F238E27FC236}">
                  <a16:creationId xmlns:a16="http://schemas.microsoft.com/office/drawing/2014/main" id="{7CA838D5-200F-6BA5-398A-7EBA47ABD7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736" y="1554019"/>
              <a:ext cx="7543800" cy="4650748"/>
            </a:xfrm>
            <a:prstGeom prst="rect">
              <a:avLst/>
            </a:prstGeom>
          </p:spPr>
        </p:pic>
      </p:grpSp>
      <p:sp>
        <p:nvSpPr>
          <p:cNvPr id="7" name="TextBox 6">
            <a:extLst>
              <a:ext uri="{FF2B5EF4-FFF2-40B4-BE49-F238E27FC236}">
                <a16:creationId xmlns:a16="http://schemas.microsoft.com/office/drawing/2014/main" id="{F740B525-A39D-3252-A5AF-BCE7BB406CE8}"/>
              </a:ext>
            </a:extLst>
          </p:cNvPr>
          <p:cNvSpPr txBox="1"/>
          <p:nvPr/>
        </p:nvSpPr>
        <p:spPr>
          <a:xfrm>
            <a:off x="7560297" y="1116023"/>
            <a:ext cx="4002024" cy="4832092"/>
          </a:xfrm>
          <a:prstGeom prst="rect">
            <a:avLst/>
          </a:prstGeom>
          <a:noFill/>
        </p:spPr>
        <p:txBody>
          <a:bodyPr wrap="square" rtlCol="0">
            <a:spAutoFit/>
          </a:bodyPr>
          <a:lstStyle/>
          <a:p>
            <a:pPr algn="r"/>
            <a:r>
              <a:rPr lang="en-GB" sz="2800" b="1" dirty="0"/>
              <a:t>Fruit and Vegetables are grown all over the world. Some fruit and vegetables need lots of sunshine or hot weather to grow. Some fruit and vegetables need cool and wet weather to grow.</a:t>
            </a:r>
          </a:p>
          <a:p>
            <a:pPr algn="r"/>
            <a:r>
              <a:rPr lang="en-GB" sz="2800" b="1" dirty="0"/>
              <a:t>Most vegetables and some fruits can be grown in the UK.</a:t>
            </a:r>
          </a:p>
        </p:txBody>
      </p:sp>
    </p:spTree>
    <p:extLst>
      <p:ext uri="{BB962C8B-B14F-4D97-AF65-F5344CB8AC3E}">
        <p14:creationId xmlns:p14="http://schemas.microsoft.com/office/powerpoint/2010/main" val="1364921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BDDDC2D2-5C1E-C7F7-0726-447FB5D976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8E66E22-D633-7744-6E94-464CA91884B8}"/>
              </a:ext>
            </a:extLst>
          </p:cNvPr>
          <p:cNvSpPr/>
          <p:nvPr/>
        </p:nvSpPr>
        <p:spPr>
          <a:xfrm rot="16200000">
            <a:off x="-2356734" y="2562581"/>
            <a:ext cx="5729133" cy="1015663"/>
          </a:xfrm>
          <a:prstGeom prst="rect">
            <a:avLst/>
          </a:prstGeom>
          <a:noFill/>
        </p:spPr>
        <p:txBody>
          <a:bodyPr wrap="non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KNOWLEDGE</a:t>
            </a:r>
          </a:p>
        </p:txBody>
      </p:sp>
      <p:sp>
        <p:nvSpPr>
          <p:cNvPr id="2" name="Rectangle: Rounded Corners 1">
            <a:extLst>
              <a:ext uri="{FF2B5EF4-FFF2-40B4-BE49-F238E27FC236}">
                <a16:creationId xmlns:a16="http://schemas.microsoft.com/office/drawing/2014/main" id="{304FE901-2773-1119-0D15-5147E62A3849}"/>
              </a:ext>
            </a:extLst>
          </p:cNvPr>
          <p:cNvSpPr>
            <a:spLocks noGrp="1" noRot="1" noMove="1" noResize="1" noEditPoints="1" noAdjustHandles="1" noChangeArrowheads="1" noChangeShapeType="1"/>
          </p:cNvSpPr>
          <p:nvPr/>
        </p:nvSpPr>
        <p:spPr>
          <a:xfrm>
            <a:off x="1015665" y="205846"/>
            <a:ext cx="10909242" cy="5986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27FCE1E-0BCE-44E5-A7AF-F27BDBE143F5}"/>
              </a:ext>
            </a:extLst>
          </p:cNvPr>
          <p:cNvSpPr/>
          <p:nvPr/>
        </p:nvSpPr>
        <p:spPr>
          <a:xfrm>
            <a:off x="1375669" y="312191"/>
            <a:ext cx="9440661" cy="707886"/>
          </a:xfrm>
          <a:prstGeom prst="rect">
            <a:avLst/>
          </a:prstGeom>
          <a:noFill/>
        </p:spPr>
        <p:txBody>
          <a:bodyPr wrap="none" lIns="91440" tIns="45720" rIns="91440" bIns="45720">
            <a:spAutoFit/>
          </a:bodyPr>
          <a:lstStyle/>
          <a:p>
            <a:r>
              <a:rPr lang="en-US" sz="4000" b="1" cap="none" spc="0" dirty="0">
                <a:ln w="0"/>
                <a:effectLst>
                  <a:outerShdw blurRad="38100" dist="25400" dir="5400000" algn="ctr" rotWithShape="0">
                    <a:srgbClr val="6E747A">
                      <a:alpha val="43000"/>
                    </a:srgbClr>
                  </a:outerShdw>
                </a:effectLst>
                <a:latin typeface="Arial Black" panose="020B0A04020102020204" pitchFamily="34" charset="0"/>
              </a:rPr>
              <a:t>UNDERSTANDING SEASONALITY</a:t>
            </a:r>
          </a:p>
        </p:txBody>
      </p:sp>
      <p:sp>
        <p:nvSpPr>
          <p:cNvPr id="5" name="TextBox 4">
            <a:extLst>
              <a:ext uri="{FF2B5EF4-FFF2-40B4-BE49-F238E27FC236}">
                <a16:creationId xmlns:a16="http://schemas.microsoft.com/office/drawing/2014/main" id="{3C78FB9D-BCB5-E1A2-399A-A33E2C46098A}"/>
              </a:ext>
            </a:extLst>
          </p:cNvPr>
          <p:cNvSpPr txBox="1"/>
          <p:nvPr/>
        </p:nvSpPr>
        <p:spPr>
          <a:xfrm>
            <a:off x="6004874" y="1113553"/>
            <a:ext cx="5335571" cy="5078313"/>
          </a:xfrm>
          <a:prstGeom prst="rect">
            <a:avLst/>
          </a:prstGeom>
          <a:noFill/>
        </p:spPr>
        <p:txBody>
          <a:bodyPr wrap="square" rtlCol="0">
            <a:spAutoFit/>
          </a:bodyPr>
          <a:lstStyle/>
          <a:p>
            <a:pPr algn="r"/>
            <a:r>
              <a:rPr lang="en-GB" sz="3600" b="1" dirty="0"/>
              <a:t>In different parts of the world the weather and climate is different at different times of the year.</a:t>
            </a:r>
          </a:p>
          <a:p>
            <a:pPr algn="r"/>
            <a:endParaRPr lang="en-GB" sz="3600" b="1" dirty="0"/>
          </a:p>
          <a:p>
            <a:pPr algn="r"/>
            <a:r>
              <a:rPr lang="en-GB" sz="3600" b="1" dirty="0"/>
              <a:t>When it is summer in the United Kingdom it is winter in places like South Africa and Australia.</a:t>
            </a:r>
          </a:p>
        </p:txBody>
      </p:sp>
      <p:pic>
        <p:nvPicPr>
          <p:cNvPr id="4" name="Graphic 3">
            <a:extLst>
              <a:ext uri="{FF2B5EF4-FFF2-40B4-BE49-F238E27FC236}">
                <a16:creationId xmlns:a16="http://schemas.microsoft.com/office/drawing/2014/main" id="{148BC592-2EAF-FDDE-8D88-7789F8EA29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2069" y="1020077"/>
            <a:ext cx="4963930" cy="4750789"/>
          </a:xfrm>
          <a:prstGeom prst="rect">
            <a:avLst/>
          </a:prstGeom>
        </p:spPr>
      </p:pic>
    </p:spTree>
    <p:extLst>
      <p:ext uri="{BB962C8B-B14F-4D97-AF65-F5344CB8AC3E}">
        <p14:creationId xmlns:p14="http://schemas.microsoft.com/office/powerpoint/2010/main" val="3613897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05F25124-B57B-7311-EBBA-8877985425D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370F71E-8244-3C3A-E7F2-258BA420C5C9}"/>
              </a:ext>
            </a:extLst>
          </p:cNvPr>
          <p:cNvSpPr/>
          <p:nvPr/>
        </p:nvSpPr>
        <p:spPr>
          <a:xfrm rot="16200000">
            <a:off x="-2356734" y="2562581"/>
            <a:ext cx="5729133" cy="1015663"/>
          </a:xfrm>
          <a:prstGeom prst="rect">
            <a:avLst/>
          </a:prstGeom>
          <a:noFill/>
        </p:spPr>
        <p:txBody>
          <a:bodyPr wrap="non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KNOWLEDGE</a:t>
            </a:r>
          </a:p>
        </p:txBody>
      </p:sp>
      <p:sp>
        <p:nvSpPr>
          <p:cNvPr id="2" name="Rectangle: Rounded Corners 1">
            <a:extLst>
              <a:ext uri="{FF2B5EF4-FFF2-40B4-BE49-F238E27FC236}">
                <a16:creationId xmlns:a16="http://schemas.microsoft.com/office/drawing/2014/main" id="{D6FCB653-694C-32A0-3DF3-EF85E5295070}"/>
              </a:ext>
            </a:extLst>
          </p:cNvPr>
          <p:cNvSpPr>
            <a:spLocks noGrp="1" noRot="1" noMove="1" noResize="1" noEditPoints="1" noAdjustHandles="1" noChangeArrowheads="1" noChangeShapeType="1"/>
          </p:cNvSpPr>
          <p:nvPr/>
        </p:nvSpPr>
        <p:spPr>
          <a:xfrm>
            <a:off x="1015665" y="205846"/>
            <a:ext cx="10909242" cy="5986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6">
            <a:extLst>
              <a:ext uri="{FF2B5EF4-FFF2-40B4-BE49-F238E27FC236}">
                <a16:creationId xmlns:a16="http://schemas.microsoft.com/office/drawing/2014/main" id="{E737B212-5E74-91F6-C6C4-592BA39337D4}"/>
              </a:ext>
            </a:extLst>
          </p:cNvPr>
          <p:cNvGrpSpPr/>
          <p:nvPr/>
        </p:nvGrpSpPr>
        <p:grpSpPr>
          <a:xfrm>
            <a:off x="1255731" y="1198752"/>
            <a:ext cx="6545869" cy="4649032"/>
            <a:chOff x="820698" y="1037090"/>
            <a:chExt cx="6545869" cy="4649032"/>
          </a:xfrm>
        </p:grpSpPr>
        <p:pic>
          <p:nvPicPr>
            <p:cNvPr id="3" name="Graphic 2">
              <a:extLst>
                <a:ext uri="{FF2B5EF4-FFF2-40B4-BE49-F238E27FC236}">
                  <a16:creationId xmlns:a16="http://schemas.microsoft.com/office/drawing/2014/main" id="{82FC38A8-C712-D681-ED51-A9B2D6D957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35314" y="1037090"/>
              <a:ext cx="4640894" cy="4649032"/>
            </a:xfrm>
            <a:prstGeom prst="rect">
              <a:avLst/>
            </a:prstGeom>
          </p:spPr>
        </p:pic>
        <p:sp>
          <p:nvSpPr>
            <p:cNvPr id="4" name="Rectangle 3">
              <a:extLst>
                <a:ext uri="{FF2B5EF4-FFF2-40B4-BE49-F238E27FC236}">
                  <a16:creationId xmlns:a16="http://schemas.microsoft.com/office/drawing/2014/main" id="{8080AB00-092A-870E-3CCD-0ED92107CF15}"/>
                </a:ext>
              </a:extLst>
            </p:cNvPr>
            <p:cNvSpPr/>
            <p:nvPr/>
          </p:nvSpPr>
          <p:spPr>
            <a:xfrm>
              <a:off x="820698" y="1984682"/>
              <a:ext cx="2008883" cy="584775"/>
            </a:xfrm>
            <a:prstGeom prst="rect">
              <a:avLst/>
            </a:prstGeom>
            <a:noFill/>
          </p:spPr>
          <p:txBody>
            <a:bodyPr wrap="none" lIns="91440" tIns="45720" rIns="91440" bIns="45720">
              <a:spAutoFit/>
            </a:bodyPr>
            <a:lstStyle/>
            <a:p>
              <a:pPr algn="ctr"/>
              <a:r>
                <a:rPr lang="en-US" sz="3200" b="1" cap="none" spc="0" dirty="0">
                  <a:ln w="0"/>
                  <a:effectLst>
                    <a:outerShdw blurRad="38100" dist="25400" dir="5400000" algn="ctr" rotWithShape="0">
                      <a:srgbClr val="6E747A">
                        <a:alpha val="43000"/>
                      </a:srgbClr>
                    </a:outerShdw>
                  </a:effectLst>
                  <a:latin typeface="Arial Black" panose="020B0A04020102020204" pitchFamily="34" charset="0"/>
                </a:rPr>
                <a:t>WINTER</a:t>
              </a:r>
            </a:p>
          </p:txBody>
        </p:sp>
        <p:sp>
          <p:nvSpPr>
            <p:cNvPr id="5" name="Rectangle 4">
              <a:extLst>
                <a:ext uri="{FF2B5EF4-FFF2-40B4-BE49-F238E27FC236}">
                  <a16:creationId xmlns:a16="http://schemas.microsoft.com/office/drawing/2014/main" id="{AEF894CF-889D-CDAE-A462-61E55FE553B8}"/>
                </a:ext>
              </a:extLst>
            </p:cNvPr>
            <p:cNvSpPr/>
            <p:nvPr/>
          </p:nvSpPr>
          <p:spPr>
            <a:xfrm>
              <a:off x="5426612" y="2063858"/>
              <a:ext cx="1939955" cy="584775"/>
            </a:xfrm>
            <a:prstGeom prst="rect">
              <a:avLst/>
            </a:prstGeom>
            <a:noFill/>
          </p:spPr>
          <p:txBody>
            <a:bodyPr wrap="none" lIns="91440" tIns="45720" rIns="91440" bIns="45720">
              <a:spAutoFit/>
            </a:bodyPr>
            <a:lstStyle/>
            <a:p>
              <a:pPr algn="ctr"/>
              <a:r>
                <a:rPr lang="en-US" sz="3200" b="1" cap="none" spc="0" dirty="0">
                  <a:ln w="0"/>
                  <a:effectLst>
                    <a:outerShdw blurRad="38100" dist="25400" dir="5400000" algn="ctr" rotWithShape="0">
                      <a:srgbClr val="6E747A">
                        <a:alpha val="43000"/>
                      </a:srgbClr>
                    </a:outerShdw>
                  </a:effectLst>
                  <a:latin typeface="Arial Black" panose="020B0A04020102020204" pitchFamily="34" charset="0"/>
                </a:rPr>
                <a:t>SPRING</a:t>
              </a:r>
            </a:p>
          </p:txBody>
        </p:sp>
        <p:sp>
          <p:nvSpPr>
            <p:cNvPr id="8" name="Rectangle 7">
              <a:extLst>
                <a:ext uri="{FF2B5EF4-FFF2-40B4-BE49-F238E27FC236}">
                  <a16:creationId xmlns:a16="http://schemas.microsoft.com/office/drawing/2014/main" id="{8BD3A943-9992-93E4-C924-466F343D5B59}"/>
                </a:ext>
              </a:extLst>
            </p:cNvPr>
            <p:cNvSpPr/>
            <p:nvPr/>
          </p:nvSpPr>
          <p:spPr>
            <a:xfrm>
              <a:off x="890407" y="4458899"/>
              <a:ext cx="2214068" cy="584775"/>
            </a:xfrm>
            <a:prstGeom prst="rect">
              <a:avLst/>
            </a:prstGeom>
            <a:noFill/>
          </p:spPr>
          <p:txBody>
            <a:bodyPr wrap="none" lIns="91440" tIns="45720" rIns="91440" bIns="45720">
              <a:spAutoFit/>
            </a:bodyPr>
            <a:lstStyle/>
            <a:p>
              <a:pPr algn="ctr"/>
              <a:r>
                <a:rPr lang="en-US" sz="3200" b="1" cap="none" spc="0" dirty="0">
                  <a:ln w="0"/>
                  <a:effectLst>
                    <a:outerShdw blurRad="38100" dist="25400" dir="5400000" algn="ctr" rotWithShape="0">
                      <a:srgbClr val="6E747A">
                        <a:alpha val="43000"/>
                      </a:srgbClr>
                    </a:outerShdw>
                  </a:effectLst>
                  <a:latin typeface="Arial Black" panose="020B0A04020102020204" pitchFamily="34" charset="0"/>
                </a:rPr>
                <a:t>SUMMER</a:t>
              </a:r>
            </a:p>
          </p:txBody>
        </p:sp>
        <p:sp>
          <p:nvSpPr>
            <p:cNvPr id="9" name="Rectangle 8">
              <a:extLst>
                <a:ext uri="{FF2B5EF4-FFF2-40B4-BE49-F238E27FC236}">
                  <a16:creationId xmlns:a16="http://schemas.microsoft.com/office/drawing/2014/main" id="{FBFB1024-2F02-A95C-364E-9CC03FEF31CE}"/>
                </a:ext>
              </a:extLst>
            </p:cNvPr>
            <p:cNvSpPr/>
            <p:nvPr/>
          </p:nvSpPr>
          <p:spPr>
            <a:xfrm>
              <a:off x="5168145" y="4384283"/>
              <a:ext cx="2198422" cy="584775"/>
            </a:xfrm>
            <a:prstGeom prst="rect">
              <a:avLst/>
            </a:prstGeom>
            <a:noFill/>
          </p:spPr>
          <p:txBody>
            <a:bodyPr wrap="none" lIns="91440" tIns="45720" rIns="91440" bIns="45720">
              <a:spAutoFit/>
            </a:bodyPr>
            <a:lstStyle/>
            <a:p>
              <a:pPr algn="ctr"/>
              <a:r>
                <a:rPr lang="en-US" sz="3200" b="1" cap="none" spc="0" dirty="0">
                  <a:ln w="0"/>
                  <a:effectLst>
                    <a:outerShdw blurRad="38100" dist="25400" dir="5400000" algn="ctr" rotWithShape="0">
                      <a:srgbClr val="6E747A">
                        <a:alpha val="43000"/>
                      </a:srgbClr>
                    </a:outerShdw>
                  </a:effectLst>
                  <a:latin typeface="Arial Black" panose="020B0A04020102020204" pitchFamily="34" charset="0"/>
                </a:rPr>
                <a:t>AUTUMN</a:t>
              </a:r>
            </a:p>
          </p:txBody>
        </p:sp>
      </p:grpSp>
      <p:sp>
        <p:nvSpPr>
          <p:cNvPr id="10" name="Rectangle 9">
            <a:extLst>
              <a:ext uri="{FF2B5EF4-FFF2-40B4-BE49-F238E27FC236}">
                <a16:creationId xmlns:a16="http://schemas.microsoft.com/office/drawing/2014/main" id="{82B750F1-8F96-429F-0292-534D67AC2772}"/>
              </a:ext>
            </a:extLst>
          </p:cNvPr>
          <p:cNvSpPr/>
          <p:nvPr/>
        </p:nvSpPr>
        <p:spPr>
          <a:xfrm>
            <a:off x="1375669" y="312191"/>
            <a:ext cx="9440661" cy="707886"/>
          </a:xfrm>
          <a:prstGeom prst="rect">
            <a:avLst/>
          </a:prstGeom>
          <a:noFill/>
        </p:spPr>
        <p:txBody>
          <a:bodyPr wrap="none" lIns="91440" tIns="45720" rIns="91440" bIns="45720">
            <a:spAutoFit/>
          </a:bodyPr>
          <a:lstStyle/>
          <a:p>
            <a:r>
              <a:rPr lang="en-US" sz="4000" b="1" cap="none" spc="0" dirty="0">
                <a:ln w="0"/>
                <a:effectLst>
                  <a:outerShdw blurRad="38100" dist="25400" dir="5400000" algn="ctr" rotWithShape="0">
                    <a:srgbClr val="6E747A">
                      <a:alpha val="43000"/>
                    </a:srgbClr>
                  </a:outerShdw>
                </a:effectLst>
                <a:latin typeface="Arial Black" panose="020B0A04020102020204" pitchFamily="34" charset="0"/>
              </a:rPr>
              <a:t>UNDERSTANDING SEASONALITY</a:t>
            </a:r>
          </a:p>
        </p:txBody>
      </p:sp>
      <p:sp>
        <p:nvSpPr>
          <p:cNvPr id="11" name="TextBox 10">
            <a:extLst>
              <a:ext uri="{FF2B5EF4-FFF2-40B4-BE49-F238E27FC236}">
                <a16:creationId xmlns:a16="http://schemas.microsoft.com/office/drawing/2014/main" id="{40014E2A-E8D5-B1B4-E640-B899B53628ED}"/>
              </a:ext>
            </a:extLst>
          </p:cNvPr>
          <p:cNvSpPr txBox="1"/>
          <p:nvPr/>
        </p:nvSpPr>
        <p:spPr>
          <a:xfrm>
            <a:off x="7820095" y="1536174"/>
            <a:ext cx="4003116" cy="3785652"/>
          </a:xfrm>
          <a:prstGeom prst="rect">
            <a:avLst/>
          </a:prstGeom>
          <a:noFill/>
        </p:spPr>
        <p:txBody>
          <a:bodyPr wrap="square" rtlCol="0">
            <a:spAutoFit/>
          </a:bodyPr>
          <a:lstStyle/>
          <a:p>
            <a:pPr algn="r"/>
            <a:r>
              <a:rPr lang="en-GB" sz="4000" b="1" dirty="0"/>
              <a:t>As seasons and the weather change, so do the conditions needed for plats to grow well.</a:t>
            </a:r>
          </a:p>
        </p:txBody>
      </p:sp>
    </p:spTree>
    <p:extLst>
      <p:ext uri="{BB962C8B-B14F-4D97-AF65-F5344CB8AC3E}">
        <p14:creationId xmlns:p14="http://schemas.microsoft.com/office/powerpoint/2010/main" val="567645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97698F04-5B00-F330-821F-11468E43189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D31562-F31E-F259-5B23-7D704B02DAB0}"/>
              </a:ext>
            </a:extLst>
          </p:cNvPr>
          <p:cNvSpPr/>
          <p:nvPr/>
        </p:nvSpPr>
        <p:spPr>
          <a:xfrm rot="16200000">
            <a:off x="-2356734" y="2562581"/>
            <a:ext cx="5729133" cy="1015663"/>
          </a:xfrm>
          <a:prstGeom prst="rect">
            <a:avLst/>
          </a:prstGeom>
          <a:noFill/>
        </p:spPr>
        <p:txBody>
          <a:bodyPr wrap="non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KNOWLEDGE</a:t>
            </a:r>
          </a:p>
        </p:txBody>
      </p:sp>
      <p:sp>
        <p:nvSpPr>
          <p:cNvPr id="2" name="Rectangle: Rounded Corners 1">
            <a:extLst>
              <a:ext uri="{FF2B5EF4-FFF2-40B4-BE49-F238E27FC236}">
                <a16:creationId xmlns:a16="http://schemas.microsoft.com/office/drawing/2014/main" id="{4E919CF7-F9A8-8853-C8E5-74CBED64F2EE}"/>
              </a:ext>
            </a:extLst>
          </p:cNvPr>
          <p:cNvSpPr>
            <a:spLocks noGrp="1" noRot="1" noMove="1" noResize="1" noEditPoints="1" noAdjustHandles="1" noChangeArrowheads="1" noChangeShapeType="1"/>
          </p:cNvSpPr>
          <p:nvPr/>
        </p:nvSpPr>
        <p:spPr>
          <a:xfrm>
            <a:off x="1015665" y="205846"/>
            <a:ext cx="10909242" cy="5986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Graphic 3">
            <a:extLst>
              <a:ext uri="{FF2B5EF4-FFF2-40B4-BE49-F238E27FC236}">
                <a16:creationId xmlns:a16="http://schemas.microsoft.com/office/drawing/2014/main" id="{4F78A03E-E298-4036-5818-DDFF1CC2AD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34145" y="1296169"/>
            <a:ext cx="3771438" cy="4645879"/>
          </a:xfrm>
          <a:prstGeom prst="rect">
            <a:avLst/>
          </a:prstGeom>
        </p:spPr>
      </p:pic>
      <p:sp>
        <p:nvSpPr>
          <p:cNvPr id="3" name="Rectangle 2">
            <a:extLst>
              <a:ext uri="{FF2B5EF4-FFF2-40B4-BE49-F238E27FC236}">
                <a16:creationId xmlns:a16="http://schemas.microsoft.com/office/drawing/2014/main" id="{CABCBC50-5D2F-5DE8-C12F-A96B9F82410A}"/>
              </a:ext>
            </a:extLst>
          </p:cNvPr>
          <p:cNvSpPr/>
          <p:nvPr/>
        </p:nvSpPr>
        <p:spPr>
          <a:xfrm>
            <a:off x="1375669" y="312191"/>
            <a:ext cx="9440661" cy="707886"/>
          </a:xfrm>
          <a:prstGeom prst="rect">
            <a:avLst/>
          </a:prstGeom>
          <a:noFill/>
        </p:spPr>
        <p:txBody>
          <a:bodyPr wrap="none" lIns="91440" tIns="45720" rIns="91440" bIns="45720">
            <a:spAutoFit/>
          </a:bodyPr>
          <a:lstStyle/>
          <a:p>
            <a:r>
              <a:rPr lang="en-US" sz="4000" b="1" cap="none" spc="0" dirty="0">
                <a:ln w="0"/>
                <a:effectLst>
                  <a:outerShdw blurRad="38100" dist="25400" dir="5400000" algn="ctr" rotWithShape="0">
                    <a:srgbClr val="6E747A">
                      <a:alpha val="43000"/>
                    </a:srgbClr>
                  </a:outerShdw>
                </a:effectLst>
                <a:latin typeface="Arial Black" panose="020B0A04020102020204" pitchFamily="34" charset="0"/>
              </a:rPr>
              <a:t>UNDERSTANDING SEASONALITY</a:t>
            </a:r>
          </a:p>
        </p:txBody>
      </p:sp>
      <p:sp>
        <p:nvSpPr>
          <p:cNvPr id="5" name="TextBox 4">
            <a:extLst>
              <a:ext uri="{FF2B5EF4-FFF2-40B4-BE49-F238E27FC236}">
                <a16:creationId xmlns:a16="http://schemas.microsoft.com/office/drawing/2014/main" id="{4BE880F2-A6E2-05DD-86D8-D797E5B5606A}"/>
              </a:ext>
            </a:extLst>
          </p:cNvPr>
          <p:cNvSpPr txBox="1"/>
          <p:nvPr/>
        </p:nvSpPr>
        <p:spPr>
          <a:xfrm>
            <a:off x="1542796" y="982176"/>
            <a:ext cx="7046259" cy="4893647"/>
          </a:xfrm>
          <a:prstGeom prst="rect">
            <a:avLst/>
          </a:prstGeom>
          <a:noFill/>
        </p:spPr>
        <p:txBody>
          <a:bodyPr wrap="square" rtlCol="0">
            <a:spAutoFit/>
          </a:bodyPr>
          <a:lstStyle/>
          <a:p>
            <a:r>
              <a:rPr lang="en-GB" sz="4800" b="1" dirty="0"/>
              <a:t>Growing Plants</a:t>
            </a:r>
          </a:p>
          <a:p>
            <a:endParaRPr lang="en-GB" sz="2000" b="1" dirty="0"/>
          </a:p>
          <a:p>
            <a:r>
              <a:rPr lang="en-GB" sz="4000" b="1" dirty="0"/>
              <a:t>To grow, plants need:</a:t>
            </a:r>
          </a:p>
          <a:p>
            <a:pPr marL="457200" indent="-457200">
              <a:buFont typeface="Arial" panose="020B0604020202020204" pitchFamily="34" charset="0"/>
              <a:buChar char="•"/>
            </a:pPr>
            <a:r>
              <a:rPr lang="en-GB" sz="4000" b="1" dirty="0"/>
              <a:t>Water</a:t>
            </a:r>
          </a:p>
          <a:p>
            <a:pPr marL="457200" indent="-457200">
              <a:buFont typeface="Arial" panose="020B0604020202020204" pitchFamily="34" charset="0"/>
              <a:buChar char="•"/>
            </a:pPr>
            <a:r>
              <a:rPr lang="en-GB" sz="4000" b="1" dirty="0"/>
              <a:t>Sunlight</a:t>
            </a:r>
          </a:p>
          <a:p>
            <a:pPr marL="457200" indent="-457200">
              <a:buFont typeface="Arial" panose="020B0604020202020204" pitchFamily="34" charset="0"/>
              <a:buChar char="•"/>
            </a:pPr>
            <a:r>
              <a:rPr lang="en-GB" sz="4000" b="1" dirty="0"/>
              <a:t>Warmth</a:t>
            </a:r>
          </a:p>
          <a:p>
            <a:r>
              <a:rPr lang="en-GB" sz="4000" b="1" dirty="0"/>
              <a:t>These are the conditions that plants need to grow well.</a:t>
            </a:r>
          </a:p>
        </p:txBody>
      </p:sp>
    </p:spTree>
    <p:extLst>
      <p:ext uri="{BB962C8B-B14F-4D97-AF65-F5344CB8AC3E}">
        <p14:creationId xmlns:p14="http://schemas.microsoft.com/office/powerpoint/2010/main" val="127842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5F407A65-47D8-7FF6-1458-D121D04ED06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17A8043-52BC-092A-CAE3-911DB6D9B8DC}"/>
              </a:ext>
            </a:extLst>
          </p:cNvPr>
          <p:cNvSpPr/>
          <p:nvPr/>
        </p:nvSpPr>
        <p:spPr>
          <a:xfrm rot="16200000">
            <a:off x="-2356734" y="2562581"/>
            <a:ext cx="5729133" cy="1015663"/>
          </a:xfrm>
          <a:prstGeom prst="rect">
            <a:avLst/>
          </a:prstGeom>
          <a:noFill/>
        </p:spPr>
        <p:txBody>
          <a:bodyPr wrap="non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KNOWLEDGE</a:t>
            </a:r>
          </a:p>
        </p:txBody>
      </p:sp>
      <p:sp>
        <p:nvSpPr>
          <p:cNvPr id="2" name="Rectangle: Rounded Corners 1">
            <a:extLst>
              <a:ext uri="{FF2B5EF4-FFF2-40B4-BE49-F238E27FC236}">
                <a16:creationId xmlns:a16="http://schemas.microsoft.com/office/drawing/2014/main" id="{1AAE4DC5-B8BE-2E23-0643-5F950701FCD0}"/>
              </a:ext>
            </a:extLst>
          </p:cNvPr>
          <p:cNvSpPr>
            <a:spLocks noGrp="1" noRot="1" noMove="1" noResize="1" noEditPoints="1" noAdjustHandles="1" noChangeArrowheads="1" noChangeShapeType="1"/>
          </p:cNvSpPr>
          <p:nvPr/>
        </p:nvSpPr>
        <p:spPr>
          <a:xfrm>
            <a:off x="1015665" y="205846"/>
            <a:ext cx="10909242" cy="5986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267E0A77-E0CA-2FE3-6630-A8A79C1A3223}"/>
              </a:ext>
            </a:extLst>
          </p:cNvPr>
          <p:cNvSpPr/>
          <p:nvPr/>
        </p:nvSpPr>
        <p:spPr>
          <a:xfrm>
            <a:off x="1375669" y="312191"/>
            <a:ext cx="9440661" cy="707886"/>
          </a:xfrm>
          <a:prstGeom prst="rect">
            <a:avLst/>
          </a:prstGeom>
          <a:noFill/>
        </p:spPr>
        <p:txBody>
          <a:bodyPr wrap="none" lIns="91440" tIns="45720" rIns="91440" bIns="45720">
            <a:spAutoFit/>
          </a:bodyPr>
          <a:lstStyle/>
          <a:p>
            <a:r>
              <a:rPr lang="en-US" sz="4000" b="1" cap="none" spc="0" dirty="0">
                <a:ln w="0"/>
                <a:effectLst>
                  <a:outerShdw blurRad="38100" dist="25400" dir="5400000" algn="ctr" rotWithShape="0">
                    <a:srgbClr val="6E747A">
                      <a:alpha val="43000"/>
                    </a:srgbClr>
                  </a:outerShdw>
                </a:effectLst>
                <a:latin typeface="Arial Black" panose="020B0A04020102020204" pitchFamily="34" charset="0"/>
              </a:rPr>
              <a:t>UNDERSTANDING SEASONALITY</a:t>
            </a:r>
          </a:p>
        </p:txBody>
      </p:sp>
      <p:sp>
        <p:nvSpPr>
          <p:cNvPr id="4" name="TextBox 3">
            <a:extLst>
              <a:ext uri="{FF2B5EF4-FFF2-40B4-BE49-F238E27FC236}">
                <a16:creationId xmlns:a16="http://schemas.microsoft.com/office/drawing/2014/main" id="{D5A72527-479E-9703-065F-805D6FDB31FC}"/>
              </a:ext>
            </a:extLst>
          </p:cNvPr>
          <p:cNvSpPr txBox="1"/>
          <p:nvPr/>
        </p:nvSpPr>
        <p:spPr>
          <a:xfrm>
            <a:off x="1375669" y="820022"/>
            <a:ext cx="11775057" cy="400110"/>
          </a:xfrm>
          <a:prstGeom prst="rect">
            <a:avLst/>
          </a:prstGeom>
          <a:noFill/>
        </p:spPr>
        <p:txBody>
          <a:bodyPr wrap="square" rtlCol="0">
            <a:spAutoFit/>
          </a:bodyPr>
          <a:lstStyle/>
          <a:p>
            <a:r>
              <a:rPr lang="en-GB" sz="2000" b="1" dirty="0"/>
              <a:t>In the UK, different fruit and vegetables finish growing at different times of the year</a:t>
            </a:r>
            <a:r>
              <a:rPr lang="en-GB" sz="1400" dirty="0"/>
              <a:t>.</a:t>
            </a:r>
          </a:p>
        </p:txBody>
      </p:sp>
      <p:pic>
        <p:nvPicPr>
          <p:cNvPr id="7" name="Graphic 6">
            <a:extLst>
              <a:ext uri="{FF2B5EF4-FFF2-40B4-BE49-F238E27FC236}">
                <a16:creationId xmlns:a16="http://schemas.microsoft.com/office/drawing/2014/main" id="{05BE6981-95E4-2933-5BC1-191E0D296B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03451" y="1444560"/>
            <a:ext cx="4104754" cy="4401594"/>
          </a:xfrm>
          <a:prstGeom prst="rect">
            <a:avLst/>
          </a:prstGeom>
        </p:spPr>
      </p:pic>
      <p:sp>
        <p:nvSpPr>
          <p:cNvPr id="8" name="Rectangle 7">
            <a:extLst>
              <a:ext uri="{FF2B5EF4-FFF2-40B4-BE49-F238E27FC236}">
                <a16:creationId xmlns:a16="http://schemas.microsoft.com/office/drawing/2014/main" id="{D6069528-84E8-F787-71CC-36A0535514DB}"/>
              </a:ext>
            </a:extLst>
          </p:cNvPr>
          <p:cNvSpPr/>
          <p:nvPr/>
        </p:nvSpPr>
        <p:spPr>
          <a:xfrm>
            <a:off x="2157649" y="1445993"/>
            <a:ext cx="1776806" cy="553651"/>
          </a:xfrm>
          <a:prstGeom prst="rect">
            <a:avLst/>
          </a:prstGeom>
          <a:noFill/>
        </p:spPr>
        <p:txBody>
          <a:bodyPr wrap="none" lIns="91440" tIns="45720" rIns="91440" bIns="45720">
            <a:spAutoFit/>
          </a:bodyPr>
          <a:lstStyle/>
          <a:p>
            <a:pPr algn="ctr"/>
            <a:r>
              <a:rPr lang="en-US" sz="3200" b="1" cap="none" spc="0" dirty="0">
                <a:ln w="0"/>
                <a:effectLst>
                  <a:outerShdw blurRad="38100" dist="25400" dir="5400000" algn="ctr" rotWithShape="0">
                    <a:srgbClr val="6E747A">
                      <a:alpha val="43000"/>
                    </a:srgbClr>
                  </a:outerShdw>
                </a:effectLst>
                <a:latin typeface="Arial Black" panose="020B0A04020102020204" pitchFamily="34" charset="0"/>
              </a:rPr>
              <a:t>WINTER</a:t>
            </a:r>
          </a:p>
        </p:txBody>
      </p:sp>
      <p:sp>
        <p:nvSpPr>
          <p:cNvPr id="9" name="Rectangle 8">
            <a:extLst>
              <a:ext uri="{FF2B5EF4-FFF2-40B4-BE49-F238E27FC236}">
                <a16:creationId xmlns:a16="http://schemas.microsoft.com/office/drawing/2014/main" id="{78F19446-CAE7-FFF9-AEF7-B4534B7BE690}"/>
              </a:ext>
            </a:extLst>
          </p:cNvPr>
          <p:cNvSpPr/>
          <p:nvPr/>
        </p:nvSpPr>
        <p:spPr>
          <a:xfrm>
            <a:off x="8494290" y="1318875"/>
            <a:ext cx="1715841" cy="553651"/>
          </a:xfrm>
          <a:prstGeom prst="rect">
            <a:avLst/>
          </a:prstGeom>
          <a:noFill/>
        </p:spPr>
        <p:txBody>
          <a:bodyPr wrap="none" lIns="91440" tIns="45720" rIns="91440" bIns="45720">
            <a:spAutoFit/>
          </a:bodyPr>
          <a:lstStyle/>
          <a:p>
            <a:pPr algn="ctr"/>
            <a:r>
              <a:rPr lang="en-US" sz="3200" b="1" cap="none" spc="0" dirty="0">
                <a:ln w="0"/>
                <a:effectLst>
                  <a:outerShdw blurRad="38100" dist="25400" dir="5400000" algn="ctr" rotWithShape="0">
                    <a:srgbClr val="6E747A">
                      <a:alpha val="43000"/>
                    </a:srgbClr>
                  </a:outerShdw>
                </a:effectLst>
                <a:latin typeface="Arial Black" panose="020B0A04020102020204" pitchFamily="34" charset="0"/>
              </a:rPr>
              <a:t>SPRING</a:t>
            </a:r>
          </a:p>
        </p:txBody>
      </p:sp>
      <p:sp>
        <p:nvSpPr>
          <p:cNvPr id="10" name="Rectangle 9">
            <a:extLst>
              <a:ext uri="{FF2B5EF4-FFF2-40B4-BE49-F238E27FC236}">
                <a16:creationId xmlns:a16="http://schemas.microsoft.com/office/drawing/2014/main" id="{E2BE341C-64A5-367C-B0B3-10883B2446C4}"/>
              </a:ext>
            </a:extLst>
          </p:cNvPr>
          <p:cNvSpPr/>
          <p:nvPr/>
        </p:nvSpPr>
        <p:spPr>
          <a:xfrm>
            <a:off x="1743176" y="5569328"/>
            <a:ext cx="1958287" cy="553651"/>
          </a:xfrm>
          <a:prstGeom prst="rect">
            <a:avLst/>
          </a:prstGeom>
          <a:noFill/>
        </p:spPr>
        <p:txBody>
          <a:bodyPr wrap="none" lIns="91440" tIns="45720" rIns="91440" bIns="45720">
            <a:spAutoFit/>
          </a:bodyPr>
          <a:lstStyle/>
          <a:p>
            <a:pPr algn="ctr"/>
            <a:r>
              <a:rPr lang="en-US" sz="3200" b="1" cap="none" spc="0" dirty="0">
                <a:ln w="0"/>
                <a:effectLst>
                  <a:outerShdw blurRad="38100" dist="25400" dir="5400000" algn="ctr" rotWithShape="0">
                    <a:srgbClr val="6E747A">
                      <a:alpha val="43000"/>
                    </a:srgbClr>
                  </a:outerShdw>
                </a:effectLst>
                <a:latin typeface="Arial Black" panose="020B0A04020102020204" pitchFamily="34" charset="0"/>
              </a:rPr>
              <a:t>SUMMER</a:t>
            </a:r>
          </a:p>
        </p:txBody>
      </p:sp>
      <p:sp>
        <p:nvSpPr>
          <p:cNvPr id="11" name="Rectangle 10">
            <a:extLst>
              <a:ext uri="{FF2B5EF4-FFF2-40B4-BE49-F238E27FC236}">
                <a16:creationId xmlns:a16="http://schemas.microsoft.com/office/drawing/2014/main" id="{69EA5C65-FE98-182B-0B43-DE9EE8E8A764}"/>
              </a:ext>
            </a:extLst>
          </p:cNvPr>
          <p:cNvSpPr/>
          <p:nvPr/>
        </p:nvSpPr>
        <p:spPr>
          <a:xfrm>
            <a:off x="9017143" y="5503068"/>
            <a:ext cx="1944449" cy="553651"/>
          </a:xfrm>
          <a:prstGeom prst="rect">
            <a:avLst/>
          </a:prstGeom>
          <a:noFill/>
        </p:spPr>
        <p:txBody>
          <a:bodyPr wrap="none" lIns="91440" tIns="45720" rIns="91440" bIns="45720">
            <a:spAutoFit/>
          </a:bodyPr>
          <a:lstStyle/>
          <a:p>
            <a:pPr algn="ctr"/>
            <a:r>
              <a:rPr lang="en-US" sz="3200" b="1" cap="none" spc="0" dirty="0">
                <a:ln w="0"/>
                <a:effectLst>
                  <a:outerShdw blurRad="38100" dist="25400" dir="5400000" algn="ctr" rotWithShape="0">
                    <a:srgbClr val="6E747A">
                      <a:alpha val="43000"/>
                    </a:srgbClr>
                  </a:outerShdw>
                </a:effectLst>
                <a:latin typeface="Arial Black" panose="020B0A04020102020204" pitchFamily="34" charset="0"/>
              </a:rPr>
              <a:t>AUTUMN</a:t>
            </a:r>
          </a:p>
        </p:txBody>
      </p:sp>
      <p:pic>
        <p:nvPicPr>
          <p:cNvPr id="12" name="Graphic 11">
            <a:extLst>
              <a:ext uri="{FF2B5EF4-FFF2-40B4-BE49-F238E27FC236}">
                <a16:creationId xmlns:a16="http://schemas.microsoft.com/office/drawing/2014/main" id="{239A82E3-8663-0EF6-671E-ABB15A9E6F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96753" y="1959160"/>
            <a:ext cx="1235176" cy="1045498"/>
          </a:xfrm>
          <a:prstGeom prst="rect">
            <a:avLst/>
          </a:prstGeom>
        </p:spPr>
      </p:pic>
      <p:pic>
        <p:nvPicPr>
          <p:cNvPr id="13" name="Graphic 12">
            <a:extLst>
              <a:ext uri="{FF2B5EF4-FFF2-40B4-BE49-F238E27FC236}">
                <a16:creationId xmlns:a16="http://schemas.microsoft.com/office/drawing/2014/main" id="{5EB782AE-EB9F-BC05-9909-D2D977A5B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828971">
            <a:off x="9617937" y="1943963"/>
            <a:ext cx="584762" cy="1416132"/>
          </a:xfrm>
          <a:prstGeom prst="rect">
            <a:avLst/>
          </a:prstGeom>
        </p:spPr>
      </p:pic>
      <p:pic>
        <p:nvPicPr>
          <p:cNvPr id="14" name="Graphic 13">
            <a:extLst>
              <a:ext uri="{FF2B5EF4-FFF2-40B4-BE49-F238E27FC236}">
                <a16:creationId xmlns:a16="http://schemas.microsoft.com/office/drawing/2014/main" id="{D5741DA7-CF94-CCC5-7EAC-9E47EB127C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59771" y="2026309"/>
            <a:ext cx="1059913" cy="1162937"/>
          </a:xfrm>
          <a:prstGeom prst="rect">
            <a:avLst/>
          </a:prstGeom>
        </p:spPr>
      </p:pic>
      <p:pic>
        <p:nvPicPr>
          <p:cNvPr id="15" name="Graphic 14">
            <a:extLst>
              <a:ext uri="{FF2B5EF4-FFF2-40B4-BE49-F238E27FC236}">
                <a16:creationId xmlns:a16="http://schemas.microsoft.com/office/drawing/2014/main" id="{DF6B2F33-0CE8-C7D3-9E22-35CA914C88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6022" y="4363311"/>
            <a:ext cx="713868" cy="782203"/>
          </a:xfrm>
          <a:prstGeom prst="rect">
            <a:avLst/>
          </a:prstGeom>
        </p:spPr>
      </p:pic>
      <p:pic>
        <p:nvPicPr>
          <p:cNvPr id="16" name="Graphic 15">
            <a:extLst>
              <a:ext uri="{FF2B5EF4-FFF2-40B4-BE49-F238E27FC236}">
                <a16:creationId xmlns:a16="http://schemas.microsoft.com/office/drawing/2014/main" id="{B33B8AA9-5801-2175-D387-B7819D09A76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9102" y="2053108"/>
            <a:ext cx="1319692" cy="914977"/>
          </a:xfrm>
          <a:prstGeom prst="rect">
            <a:avLst/>
          </a:prstGeom>
        </p:spPr>
      </p:pic>
      <p:pic>
        <p:nvPicPr>
          <p:cNvPr id="17" name="Graphic 16">
            <a:extLst>
              <a:ext uri="{FF2B5EF4-FFF2-40B4-BE49-F238E27FC236}">
                <a16:creationId xmlns:a16="http://schemas.microsoft.com/office/drawing/2014/main" id="{3C5B95F0-D059-54B4-6447-A90BF4019E1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574516">
            <a:off x="3018013" y="1956731"/>
            <a:ext cx="910372" cy="1857228"/>
          </a:xfrm>
          <a:prstGeom prst="rect">
            <a:avLst/>
          </a:prstGeom>
        </p:spPr>
      </p:pic>
      <p:pic>
        <p:nvPicPr>
          <p:cNvPr id="18" name="Graphic 17">
            <a:extLst>
              <a:ext uri="{FF2B5EF4-FFF2-40B4-BE49-F238E27FC236}">
                <a16:creationId xmlns:a16="http://schemas.microsoft.com/office/drawing/2014/main" id="{26920EB8-6CD8-3DB7-BB2C-A0754D57DDA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4223163">
            <a:off x="1850577" y="2672406"/>
            <a:ext cx="798240" cy="1137213"/>
          </a:xfrm>
          <a:prstGeom prst="rect">
            <a:avLst/>
          </a:prstGeom>
        </p:spPr>
      </p:pic>
      <p:pic>
        <p:nvPicPr>
          <p:cNvPr id="19" name="Graphic 18">
            <a:extLst>
              <a:ext uri="{FF2B5EF4-FFF2-40B4-BE49-F238E27FC236}">
                <a16:creationId xmlns:a16="http://schemas.microsoft.com/office/drawing/2014/main" id="{5B834787-CCF3-E38E-2D25-79322F5CC1B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05461" y="4324697"/>
            <a:ext cx="1123539" cy="977949"/>
          </a:xfrm>
          <a:prstGeom prst="rect">
            <a:avLst/>
          </a:prstGeom>
        </p:spPr>
      </p:pic>
      <p:pic>
        <p:nvPicPr>
          <p:cNvPr id="20" name="Graphic 19">
            <a:extLst>
              <a:ext uri="{FF2B5EF4-FFF2-40B4-BE49-F238E27FC236}">
                <a16:creationId xmlns:a16="http://schemas.microsoft.com/office/drawing/2014/main" id="{B3662D34-A225-0C99-DA5B-1E027A9021B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659771" y="3547392"/>
            <a:ext cx="979893" cy="1808032"/>
          </a:xfrm>
          <a:prstGeom prst="rect">
            <a:avLst/>
          </a:prstGeom>
        </p:spPr>
      </p:pic>
      <p:grpSp>
        <p:nvGrpSpPr>
          <p:cNvPr id="21" name="Group 20">
            <a:extLst>
              <a:ext uri="{FF2B5EF4-FFF2-40B4-BE49-F238E27FC236}">
                <a16:creationId xmlns:a16="http://schemas.microsoft.com/office/drawing/2014/main" id="{859F62E3-554C-D298-085B-6C7F188A7913}"/>
              </a:ext>
            </a:extLst>
          </p:cNvPr>
          <p:cNvGrpSpPr/>
          <p:nvPr/>
        </p:nvGrpSpPr>
        <p:grpSpPr>
          <a:xfrm>
            <a:off x="7794486" y="3984579"/>
            <a:ext cx="1405551" cy="1318434"/>
            <a:chOff x="3299035" y="2467574"/>
            <a:chExt cx="2796965" cy="2317840"/>
          </a:xfrm>
        </p:grpSpPr>
        <p:pic>
          <p:nvPicPr>
            <p:cNvPr id="23" name="Graphic 22">
              <a:extLst>
                <a:ext uri="{FF2B5EF4-FFF2-40B4-BE49-F238E27FC236}">
                  <a16:creationId xmlns:a16="http://schemas.microsoft.com/office/drawing/2014/main" id="{1B15D0D3-B444-3D87-A372-D23133CBB98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299035" y="2467574"/>
              <a:ext cx="2228997" cy="2229659"/>
            </a:xfrm>
            <a:prstGeom prst="rect">
              <a:avLst/>
            </a:prstGeom>
          </p:spPr>
        </p:pic>
        <p:pic>
          <p:nvPicPr>
            <p:cNvPr id="25" name="Graphic 24">
              <a:extLst>
                <a:ext uri="{FF2B5EF4-FFF2-40B4-BE49-F238E27FC236}">
                  <a16:creationId xmlns:a16="http://schemas.microsoft.com/office/drawing/2014/main" id="{68B3D352-B9C3-AA15-9E39-BC77FF73863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500912" y="3098595"/>
              <a:ext cx="1595088" cy="1686819"/>
            </a:xfrm>
            <a:prstGeom prst="rect">
              <a:avLst/>
            </a:prstGeom>
          </p:spPr>
        </p:pic>
      </p:grpSp>
      <p:pic>
        <p:nvPicPr>
          <p:cNvPr id="22" name="Graphic 21">
            <a:extLst>
              <a:ext uri="{FF2B5EF4-FFF2-40B4-BE49-F238E27FC236}">
                <a16:creationId xmlns:a16="http://schemas.microsoft.com/office/drawing/2014/main" id="{9FCD0D32-DFCA-BD51-CCA5-1EBFA176772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650426" y="3597433"/>
            <a:ext cx="597986" cy="1808032"/>
          </a:xfrm>
          <a:prstGeom prst="rect">
            <a:avLst/>
          </a:prstGeom>
        </p:spPr>
      </p:pic>
      <p:pic>
        <p:nvPicPr>
          <p:cNvPr id="24" name="Graphic 23">
            <a:extLst>
              <a:ext uri="{FF2B5EF4-FFF2-40B4-BE49-F238E27FC236}">
                <a16:creationId xmlns:a16="http://schemas.microsoft.com/office/drawing/2014/main" id="{4DCEBBA8-58AC-757D-AD9E-F7C59CC0857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157649" y="4121111"/>
            <a:ext cx="777974" cy="1055069"/>
          </a:xfrm>
          <a:prstGeom prst="rect">
            <a:avLst/>
          </a:prstGeom>
        </p:spPr>
      </p:pic>
    </p:spTree>
    <p:extLst>
      <p:ext uri="{BB962C8B-B14F-4D97-AF65-F5344CB8AC3E}">
        <p14:creationId xmlns:p14="http://schemas.microsoft.com/office/powerpoint/2010/main" val="3443402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CDB11-FF5A-900E-9021-EAAFA8C28B3B}"/>
              </a:ext>
            </a:extLst>
          </p:cNvPr>
          <p:cNvSpPr/>
          <p:nvPr/>
        </p:nvSpPr>
        <p:spPr>
          <a:xfrm rot="16200000">
            <a:off x="-2356734" y="2562581"/>
            <a:ext cx="5729133" cy="1015663"/>
          </a:xfrm>
          <a:prstGeom prst="rect">
            <a:avLst/>
          </a:prstGeom>
          <a:noFill/>
        </p:spPr>
        <p:txBody>
          <a:bodyPr wrap="non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KNOWLEDGE</a:t>
            </a:r>
          </a:p>
        </p:txBody>
      </p:sp>
      <p:sp>
        <p:nvSpPr>
          <p:cNvPr id="3" name="Rectangle: Rounded Corners 2">
            <a:extLst>
              <a:ext uri="{FF2B5EF4-FFF2-40B4-BE49-F238E27FC236}">
                <a16:creationId xmlns:a16="http://schemas.microsoft.com/office/drawing/2014/main" id="{2D404413-9916-C456-8485-2C83338A3583}"/>
              </a:ext>
            </a:extLst>
          </p:cNvPr>
          <p:cNvSpPr>
            <a:spLocks noGrp="1" noRot="1" noMove="1" noResize="1" noEditPoints="1" noAdjustHandles="1" noChangeArrowheads="1" noChangeShapeType="1"/>
          </p:cNvSpPr>
          <p:nvPr/>
        </p:nvSpPr>
        <p:spPr>
          <a:xfrm>
            <a:off x="1015665" y="205846"/>
            <a:ext cx="10909242" cy="5986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 name="Rectangle 3">
            <a:extLst>
              <a:ext uri="{FF2B5EF4-FFF2-40B4-BE49-F238E27FC236}">
                <a16:creationId xmlns:a16="http://schemas.microsoft.com/office/drawing/2014/main" id="{42E11217-6818-C049-7413-54EE267897FE}"/>
              </a:ext>
            </a:extLst>
          </p:cNvPr>
          <p:cNvSpPr/>
          <p:nvPr/>
        </p:nvSpPr>
        <p:spPr>
          <a:xfrm>
            <a:off x="1546308" y="258487"/>
            <a:ext cx="9440661" cy="707886"/>
          </a:xfrm>
          <a:prstGeom prst="rect">
            <a:avLst/>
          </a:prstGeom>
          <a:noFill/>
        </p:spPr>
        <p:txBody>
          <a:bodyPr wrap="none" lIns="91440" tIns="45720" rIns="91440" bIns="45720">
            <a:spAutoFit/>
          </a:bodyPr>
          <a:lstStyle/>
          <a:p>
            <a:r>
              <a:rPr lang="en-US" sz="4000" b="1" cap="none" spc="0" dirty="0">
                <a:ln w="0"/>
                <a:effectLst>
                  <a:outerShdw blurRad="38100" dist="25400" dir="5400000" algn="ctr" rotWithShape="0">
                    <a:srgbClr val="6E747A">
                      <a:alpha val="43000"/>
                    </a:srgbClr>
                  </a:outerShdw>
                </a:effectLst>
                <a:latin typeface="Arial Black" panose="020B0A04020102020204" pitchFamily="34" charset="0"/>
              </a:rPr>
              <a:t>UNDERSTANDING SEASONALITY</a:t>
            </a:r>
          </a:p>
        </p:txBody>
      </p:sp>
      <p:grpSp>
        <p:nvGrpSpPr>
          <p:cNvPr id="12" name="Group 11">
            <a:extLst>
              <a:ext uri="{FF2B5EF4-FFF2-40B4-BE49-F238E27FC236}">
                <a16:creationId xmlns:a16="http://schemas.microsoft.com/office/drawing/2014/main" id="{A145D8E1-F444-A35C-56F7-838A1AF459D1}"/>
              </a:ext>
            </a:extLst>
          </p:cNvPr>
          <p:cNvGrpSpPr/>
          <p:nvPr/>
        </p:nvGrpSpPr>
        <p:grpSpPr>
          <a:xfrm>
            <a:off x="3031699" y="2927236"/>
            <a:ext cx="6469881" cy="3105543"/>
            <a:chOff x="3031699" y="2832968"/>
            <a:chExt cx="6469881" cy="3105543"/>
          </a:xfrm>
        </p:grpSpPr>
        <p:pic>
          <p:nvPicPr>
            <p:cNvPr id="6" name="Graphic 5">
              <a:extLst>
                <a:ext uri="{FF2B5EF4-FFF2-40B4-BE49-F238E27FC236}">
                  <a16:creationId xmlns:a16="http://schemas.microsoft.com/office/drawing/2014/main" id="{50C11F28-643D-4E9E-B099-F9D426FBE9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1699" y="2832968"/>
              <a:ext cx="6469881" cy="3105543"/>
            </a:xfrm>
            <a:prstGeom prst="rect">
              <a:avLst/>
            </a:prstGeom>
          </p:spPr>
        </p:pic>
        <p:sp>
          <p:nvSpPr>
            <p:cNvPr id="7" name="Rectangle 6">
              <a:extLst>
                <a:ext uri="{FF2B5EF4-FFF2-40B4-BE49-F238E27FC236}">
                  <a16:creationId xmlns:a16="http://schemas.microsoft.com/office/drawing/2014/main" id="{57C4628A-32B1-616A-E141-6F982AF51B9D}"/>
                </a:ext>
              </a:extLst>
            </p:cNvPr>
            <p:cNvSpPr/>
            <p:nvPr/>
          </p:nvSpPr>
          <p:spPr>
            <a:xfrm rot="17202217">
              <a:off x="3533952" y="4839637"/>
              <a:ext cx="1104790"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April</a:t>
              </a:r>
              <a:endParaRPr lang="en-US" sz="3600" b="1" cap="none" spc="0" dirty="0">
                <a:ln w="0"/>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AA59A0D5-75CE-82E4-58DB-2E6126381D1B}"/>
                </a:ext>
              </a:extLst>
            </p:cNvPr>
            <p:cNvSpPr/>
            <p:nvPr/>
          </p:nvSpPr>
          <p:spPr>
            <a:xfrm rot="20225766">
              <a:off x="4865359" y="3565249"/>
              <a:ext cx="1025923"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May</a:t>
              </a:r>
              <a:endParaRPr lang="en-US" sz="3600" b="1" cap="none" spc="0" dirty="0">
                <a:ln w="0"/>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29833067-9FFC-9A70-D6A3-ABAAE4128A3B}"/>
                </a:ext>
              </a:extLst>
            </p:cNvPr>
            <p:cNvSpPr/>
            <p:nvPr/>
          </p:nvSpPr>
          <p:spPr>
            <a:xfrm rot="1499159">
              <a:off x="6643276" y="3586049"/>
              <a:ext cx="1066318"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June</a:t>
              </a:r>
              <a:endParaRPr lang="en-US" sz="3600" b="1" cap="none" spc="0" dirty="0">
                <a:ln w="0"/>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C74E2099-9AF7-B8A0-798E-20D4DEEE99AC}"/>
                </a:ext>
              </a:extLst>
            </p:cNvPr>
            <p:cNvSpPr/>
            <p:nvPr/>
          </p:nvSpPr>
          <p:spPr>
            <a:xfrm rot="4033353">
              <a:off x="7995534" y="4839637"/>
              <a:ext cx="917239" cy="646331"/>
            </a:xfrm>
            <a:prstGeom prst="rect">
              <a:avLst/>
            </a:prstGeom>
            <a:noFill/>
          </p:spPr>
          <p:txBody>
            <a:bodyPr wrap="none" lIns="91440" tIns="45720" rIns="91440" bIns="45720">
              <a:spAutoFit/>
            </a:bodyPr>
            <a:lstStyle/>
            <a:p>
              <a:pPr algn="ctr"/>
              <a:r>
                <a:rPr lang="en-US" sz="3600" b="1" dirty="0">
                  <a:ln w="0"/>
                  <a:effectLst>
                    <a:outerShdw blurRad="38100" dist="19050" dir="2700000" algn="tl" rotWithShape="0">
                      <a:schemeClr val="dk1">
                        <a:alpha val="40000"/>
                      </a:schemeClr>
                    </a:outerShdw>
                  </a:effectLst>
                </a:rPr>
                <a:t>July</a:t>
              </a:r>
              <a:endParaRPr lang="en-US" sz="3600" b="1" cap="none" spc="0" dirty="0">
                <a:ln w="0"/>
                <a:effectLst>
                  <a:outerShdw blurRad="38100" dist="19050" dir="2700000" algn="tl" rotWithShape="0">
                    <a:schemeClr val="dk1">
                      <a:alpha val="40000"/>
                    </a:schemeClr>
                  </a:outerShdw>
                </a:effectLst>
              </a:endParaRPr>
            </a:p>
          </p:txBody>
        </p:sp>
      </p:grpSp>
      <p:sp>
        <p:nvSpPr>
          <p:cNvPr id="13" name="TextBox 12">
            <a:extLst>
              <a:ext uri="{FF2B5EF4-FFF2-40B4-BE49-F238E27FC236}">
                <a16:creationId xmlns:a16="http://schemas.microsoft.com/office/drawing/2014/main" id="{6BA27CB5-72CC-879E-7792-3FB7DA1BE06F}"/>
              </a:ext>
            </a:extLst>
          </p:cNvPr>
          <p:cNvSpPr txBox="1"/>
          <p:nvPr/>
        </p:nvSpPr>
        <p:spPr>
          <a:xfrm>
            <a:off x="1617707" y="5554894"/>
            <a:ext cx="1829700" cy="400110"/>
          </a:xfrm>
          <a:prstGeom prst="rect">
            <a:avLst/>
          </a:prstGeom>
          <a:noFill/>
        </p:spPr>
        <p:txBody>
          <a:bodyPr wrap="square" rtlCol="0">
            <a:spAutoFit/>
          </a:bodyPr>
          <a:lstStyle/>
          <a:p>
            <a:r>
              <a:rPr lang="en-GB" sz="2000" b="1" dirty="0"/>
              <a:t>asparagus</a:t>
            </a:r>
          </a:p>
        </p:txBody>
      </p:sp>
      <p:pic>
        <p:nvPicPr>
          <p:cNvPr id="14" name="Graphic 13">
            <a:extLst>
              <a:ext uri="{FF2B5EF4-FFF2-40B4-BE49-F238E27FC236}">
                <a16:creationId xmlns:a16="http://schemas.microsoft.com/office/drawing/2014/main" id="{053173C2-B1DB-DC4D-FC02-20AE53D35B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14619">
            <a:off x="2084107" y="3740371"/>
            <a:ext cx="800869" cy="2309829"/>
          </a:xfrm>
          <a:prstGeom prst="rect">
            <a:avLst/>
          </a:prstGeom>
        </p:spPr>
      </p:pic>
      <p:pic>
        <p:nvPicPr>
          <p:cNvPr id="15" name="Graphic 14">
            <a:extLst>
              <a:ext uri="{FF2B5EF4-FFF2-40B4-BE49-F238E27FC236}">
                <a16:creationId xmlns:a16="http://schemas.microsoft.com/office/drawing/2014/main" id="{DA0CA583-DC9B-4A04-CBB2-CC5E45516C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7158" y="3143159"/>
            <a:ext cx="1296569" cy="1328983"/>
          </a:xfrm>
          <a:prstGeom prst="rect">
            <a:avLst/>
          </a:prstGeom>
        </p:spPr>
      </p:pic>
      <p:sp>
        <p:nvSpPr>
          <p:cNvPr id="16" name="TextBox 15">
            <a:extLst>
              <a:ext uri="{FF2B5EF4-FFF2-40B4-BE49-F238E27FC236}">
                <a16:creationId xmlns:a16="http://schemas.microsoft.com/office/drawing/2014/main" id="{3E09133F-0BD5-42B0-3265-3C4209B59AFF}"/>
              </a:ext>
            </a:extLst>
          </p:cNvPr>
          <p:cNvSpPr txBox="1"/>
          <p:nvPr/>
        </p:nvSpPr>
        <p:spPr>
          <a:xfrm>
            <a:off x="1087081" y="4458990"/>
            <a:ext cx="1239532" cy="400110"/>
          </a:xfrm>
          <a:prstGeom prst="rect">
            <a:avLst/>
          </a:prstGeom>
          <a:noFill/>
        </p:spPr>
        <p:txBody>
          <a:bodyPr wrap="square" rtlCol="0">
            <a:spAutoFit/>
          </a:bodyPr>
          <a:lstStyle/>
          <a:p>
            <a:r>
              <a:rPr lang="en-GB" sz="2000" b="1" dirty="0"/>
              <a:t>broccoli</a:t>
            </a:r>
          </a:p>
        </p:txBody>
      </p:sp>
      <p:grpSp>
        <p:nvGrpSpPr>
          <p:cNvPr id="17" name="Group 16">
            <a:extLst>
              <a:ext uri="{FF2B5EF4-FFF2-40B4-BE49-F238E27FC236}">
                <a16:creationId xmlns:a16="http://schemas.microsoft.com/office/drawing/2014/main" id="{8ACD0221-EDB8-9B48-27D0-024A9CFF1FEE}"/>
              </a:ext>
            </a:extLst>
          </p:cNvPr>
          <p:cNvGrpSpPr/>
          <p:nvPr/>
        </p:nvGrpSpPr>
        <p:grpSpPr>
          <a:xfrm rot="2662112">
            <a:off x="2939722" y="1264031"/>
            <a:ext cx="1884178" cy="2943408"/>
            <a:chOff x="7204847" y="1349485"/>
            <a:chExt cx="1665544" cy="2332919"/>
          </a:xfrm>
        </p:grpSpPr>
        <p:pic>
          <p:nvPicPr>
            <p:cNvPr id="18" name="Graphic 17">
              <a:extLst>
                <a:ext uri="{FF2B5EF4-FFF2-40B4-BE49-F238E27FC236}">
                  <a16:creationId xmlns:a16="http://schemas.microsoft.com/office/drawing/2014/main" id="{B8F72A43-A363-9D04-157A-EA69AAE966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26910">
              <a:off x="7814644" y="1349485"/>
              <a:ext cx="1055747" cy="2332919"/>
            </a:xfrm>
            <a:prstGeom prst="rect">
              <a:avLst/>
            </a:prstGeom>
          </p:spPr>
        </p:pic>
        <p:pic>
          <p:nvPicPr>
            <p:cNvPr id="19" name="Graphic 18">
              <a:extLst>
                <a:ext uri="{FF2B5EF4-FFF2-40B4-BE49-F238E27FC236}">
                  <a16:creationId xmlns:a16="http://schemas.microsoft.com/office/drawing/2014/main" id="{10C08FD7-5844-B8DD-9657-9DEC8BE202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85941">
              <a:off x="7204847" y="1708082"/>
              <a:ext cx="1233216" cy="1867682"/>
            </a:xfrm>
            <a:prstGeom prst="rect">
              <a:avLst/>
            </a:prstGeom>
          </p:spPr>
        </p:pic>
      </p:grpSp>
      <p:sp>
        <p:nvSpPr>
          <p:cNvPr id="20" name="TextBox 19">
            <a:extLst>
              <a:ext uri="{FF2B5EF4-FFF2-40B4-BE49-F238E27FC236}">
                <a16:creationId xmlns:a16="http://schemas.microsoft.com/office/drawing/2014/main" id="{38AE8A06-226C-53C1-B1AF-FDF790F02420}"/>
              </a:ext>
            </a:extLst>
          </p:cNvPr>
          <p:cNvSpPr txBox="1"/>
          <p:nvPr/>
        </p:nvSpPr>
        <p:spPr>
          <a:xfrm>
            <a:off x="2954886" y="3338232"/>
            <a:ext cx="1330182" cy="400110"/>
          </a:xfrm>
          <a:prstGeom prst="rect">
            <a:avLst/>
          </a:prstGeom>
          <a:noFill/>
        </p:spPr>
        <p:txBody>
          <a:bodyPr wrap="square" rtlCol="0">
            <a:spAutoFit/>
          </a:bodyPr>
          <a:lstStyle/>
          <a:p>
            <a:r>
              <a:rPr lang="en-GB" sz="2000" b="1" dirty="0"/>
              <a:t>carrots</a:t>
            </a:r>
          </a:p>
        </p:txBody>
      </p:sp>
      <p:grpSp>
        <p:nvGrpSpPr>
          <p:cNvPr id="23" name="Group 22">
            <a:extLst>
              <a:ext uri="{FF2B5EF4-FFF2-40B4-BE49-F238E27FC236}">
                <a16:creationId xmlns:a16="http://schemas.microsoft.com/office/drawing/2014/main" id="{5CAF1E51-AF86-3824-44D0-53A316241BDA}"/>
              </a:ext>
            </a:extLst>
          </p:cNvPr>
          <p:cNvGrpSpPr/>
          <p:nvPr/>
        </p:nvGrpSpPr>
        <p:grpSpPr>
          <a:xfrm rot="16200000">
            <a:off x="1097780" y="1420402"/>
            <a:ext cx="1897796" cy="796223"/>
            <a:chOff x="870478" y="1811244"/>
            <a:chExt cx="2629613" cy="889034"/>
          </a:xfrm>
        </p:grpSpPr>
        <p:pic>
          <p:nvPicPr>
            <p:cNvPr id="21" name="Graphic 20">
              <a:extLst>
                <a:ext uri="{FF2B5EF4-FFF2-40B4-BE49-F238E27FC236}">
                  <a16:creationId xmlns:a16="http://schemas.microsoft.com/office/drawing/2014/main" id="{A27D819F-B5FA-68D1-C840-35F9C883BA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3461548">
              <a:off x="1875324" y="806398"/>
              <a:ext cx="556225" cy="2565917"/>
            </a:xfrm>
            <a:prstGeom prst="rect">
              <a:avLst/>
            </a:prstGeom>
          </p:spPr>
        </p:pic>
        <p:pic>
          <p:nvPicPr>
            <p:cNvPr id="22" name="Graphic 21">
              <a:extLst>
                <a:ext uri="{FF2B5EF4-FFF2-40B4-BE49-F238E27FC236}">
                  <a16:creationId xmlns:a16="http://schemas.microsoft.com/office/drawing/2014/main" id="{40218D88-C8C2-2290-F059-AF527EE426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3838451">
              <a:off x="2042995" y="1243183"/>
              <a:ext cx="556225" cy="2357966"/>
            </a:xfrm>
            <a:prstGeom prst="rect">
              <a:avLst/>
            </a:prstGeom>
          </p:spPr>
        </p:pic>
      </p:grpSp>
      <p:sp>
        <p:nvSpPr>
          <p:cNvPr id="24" name="TextBox 23">
            <a:extLst>
              <a:ext uri="{FF2B5EF4-FFF2-40B4-BE49-F238E27FC236}">
                <a16:creationId xmlns:a16="http://schemas.microsoft.com/office/drawing/2014/main" id="{E0A7D0C4-320C-914B-6623-F56F31D72B49}"/>
              </a:ext>
            </a:extLst>
          </p:cNvPr>
          <p:cNvSpPr txBox="1"/>
          <p:nvPr/>
        </p:nvSpPr>
        <p:spPr>
          <a:xfrm>
            <a:off x="1187723" y="2538781"/>
            <a:ext cx="2251053" cy="400110"/>
          </a:xfrm>
          <a:prstGeom prst="rect">
            <a:avLst/>
          </a:prstGeom>
          <a:noFill/>
        </p:spPr>
        <p:txBody>
          <a:bodyPr wrap="square" rtlCol="0">
            <a:spAutoFit/>
          </a:bodyPr>
          <a:lstStyle/>
          <a:p>
            <a:r>
              <a:rPr lang="en-GB" sz="2000" b="1" dirty="0"/>
              <a:t>spring onions</a:t>
            </a:r>
          </a:p>
        </p:txBody>
      </p:sp>
      <p:pic>
        <p:nvPicPr>
          <p:cNvPr id="26" name="Graphic 25">
            <a:extLst>
              <a:ext uri="{FF2B5EF4-FFF2-40B4-BE49-F238E27FC236}">
                <a16:creationId xmlns:a16="http://schemas.microsoft.com/office/drawing/2014/main" id="{99659129-8BF5-D2F8-8740-6B710840BC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23478" y="1091210"/>
            <a:ext cx="2027791" cy="940231"/>
          </a:xfrm>
          <a:prstGeom prst="rect">
            <a:avLst/>
          </a:prstGeom>
        </p:spPr>
      </p:pic>
      <p:sp>
        <p:nvSpPr>
          <p:cNvPr id="27" name="TextBox 26">
            <a:extLst>
              <a:ext uri="{FF2B5EF4-FFF2-40B4-BE49-F238E27FC236}">
                <a16:creationId xmlns:a16="http://schemas.microsoft.com/office/drawing/2014/main" id="{CACB281D-3ACE-09C5-1119-BE1AE310F600}"/>
              </a:ext>
            </a:extLst>
          </p:cNvPr>
          <p:cNvSpPr txBox="1"/>
          <p:nvPr/>
        </p:nvSpPr>
        <p:spPr>
          <a:xfrm>
            <a:off x="5641844" y="2149897"/>
            <a:ext cx="1330182" cy="400110"/>
          </a:xfrm>
          <a:prstGeom prst="rect">
            <a:avLst/>
          </a:prstGeom>
          <a:noFill/>
        </p:spPr>
        <p:txBody>
          <a:bodyPr wrap="square" rtlCol="0">
            <a:spAutoFit/>
          </a:bodyPr>
          <a:lstStyle/>
          <a:p>
            <a:r>
              <a:rPr lang="en-GB" sz="2000" b="1" dirty="0"/>
              <a:t>courgettes</a:t>
            </a:r>
          </a:p>
        </p:txBody>
      </p:sp>
      <p:pic>
        <p:nvPicPr>
          <p:cNvPr id="29" name="Graphic 28">
            <a:extLst>
              <a:ext uri="{FF2B5EF4-FFF2-40B4-BE49-F238E27FC236}">
                <a16:creationId xmlns:a16="http://schemas.microsoft.com/office/drawing/2014/main" id="{B3341FBA-A182-2049-4D5B-89AECB746D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86943" y="991839"/>
            <a:ext cx="750699" cy="1626230"/>
          </a:xfrm>
          <a:prstGeom prst="rect">
            <a:avLst/>
          </a:prstGeom>
        </p:spPr>
      </p:pic>
      <p:sp>
        <p:nvSpPr>
          <p:cNvPr id="30" name="TextBox 29">
            <a:extLst>
              <a:ext uri="{FF2B5EF4-FFF2-40B4-BE49-F238E27FC236}">
                <a16:creationId xmlns:a16="http://schemas.microsoft.com/office/drawing/2014/main" id="{A1454F4D-E6FE-C531-FD00-35B2A88BCF3E}"/>
              </a:ext>
            </a:extLst>
          </p:cNvPr>
          <p:cNvSpPr txBox="1"/>
          <p:nvPr/>
        </p:nvSpPr>
        <p:spPr>
          <a:xfrm>
            <a:off x="7287214" y="2601456"/>
            <a:ext cx="1330182" cy="400110"/>
          </a:xfrm>
          <a:prstGeom prst="rect">
            <a:avLst/>
          </a:prstGeom>
          <a:noFill/>
        </p:spPr>
        <p:txBody>
          <a:bodyPr wrap="square" rtlCol="0">
            <a:spAutoFit/>
          </a:bodyPr>
          <a:lstStyle/>
          <a:p>
            <a:r>
              <a:rPr lang="en-GB" sz="2000" b="1" dirty="0"/>
              <a:t>beetroot</a:t>
            </a:r>
          </a:p>
        </p:txBody>
      </p:sp>
      <p:pic>
        <p:nvPicPr>
          <p:cNvPr id="32" name="Graphic 31">
            <a:extLst>
              <a:ext uri="{FF2B5EF4-FFF2-40B4-BE49-F238E27FC236}">
                <a16:creationId xmlns:a16="http://schemas.microsoft.com/office/drawing/2014/main" id="{064DDF48-F641-7908-CFDC-A0B9F65CB59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824495" y="1056380"/>
            <a:ext cx="1498896" cy="939648"/>
          </a:xfrm>
          <a:prstGeom prst="rect">
            <a:avLst/>
          </a:prstGeom>
        </p:spPr>
      </p:pic>
      <p:sp>
        <p:nvSpPr>
          <p:cNvPr id="33" name="TextBox 32">
            <a:extLst>
              <a:ext uri="{FF2B5EF4-FFF2-40B4-BE49-F238E27FC236}">
                <a16:creationId xmlns:a16="http://schemas.microsoft.com/office/drawing/2014/main" id="{9E017A3B-4713-7C5C-F3AC-FA332D4E44CB}"/>
              </a:ext>
            </a:extLst>
          </p:cNvPr>
          <p:cNvSpPr txBox="1"/>
          <p:nvPr/>
        </p:nvSpPr>
        <p:spPr>
          <a:xfrm>
            <a:off x="8633657" y="2078396"/>
            <a:ext cx="1330182" cy="400110"/>
          </a:xfrm>
          <a:prstGeom prst="rect">
            <a:avLst/>
          </a:prstGeom>
          <a:noFill/>
        </p:spPr>
        <p:txBody>
          <a:bodyPr wrap="square" rtlCol="0">
            <a:spAutoFit/>
          </a:bodyPr>
          <a:lstStyle/>
          <a:p>
            <a:r>
              <a:rPr lang="en-GB" sz="2000" b="1" dirty="0"/>
              <a:t>onions</a:t>
            </a:r>
          </a:p>
        </p:txBody>
      </p:sp>
      <p:pic>
        <p:nvPicPr>
          <p:cNvPr id="35" name="Graphic 34">
            <a:extLst>
              <a:ext uri="{FF2B5EF4-FFF2-40B4-BE49-F238E27FC236}">
                <a16:creationId xmlns:a16="http://schemas.microsoft.com/office/drawing/2014/main" id="{C3607508-AF4E-C8C1-4866-61FBAE12EF7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671469">
            <a:off x="2838560" y="829042"/>
            <a:ext cx="721382" cy="883947"/>
          </a:xfrm>
          <a:prstGeom prst="rect">
            <a:avLst/>
          </a:prstGeom>
        </p:spPr>
      </p:pic>
      <p:sp>
        <p:nvSpPr>
          <p:cNvPr id="36" name="TextBox 35">
            <a:extLst>
              <a:ext uri="{FF2B5EF4-FFF2-40B4-BE49-F238E27FC236}">
                <a16:creationId xmlns:a16="http://schemas.microsoft.com/office/drawing/2014/main" id="{2B11B85A-9E74-482D-753C-35FF90027003}"/>
              </a:ext>
            </a:extLst>
          </p:cNvPr>
          <p:cNvSpPr txBox="1"/>
          <p:nvPr/>
        </p:nvSpPr>
        <p:spPr>
          <a:xfrm>
            <a:off x="3559590" y="1091210"/>
            <a:ext cx="1330182" cy="400110"/>
          </a:xfrm>
          <a:prstGeom prst="rect">
            <a:avLst/>
          </a:prstGeom>
          <a:noFill/>
        </p:spPr>
        <p:txBody>
          <a:bodyPr wrap="square" rtlCol="0">
            <a:spAutoFit/>
          </a:bodyPr>
          <a:lstStyle/>
          <a:p>
            <a:r>
              <a:rPr lang="en-GB" sz="2000" b="1" dirty="0"/>
              <a:t>garlic</a:t>
            </a:r>
          </a:p>
        </p:txBody>
      </p:sp>
      <p:pic>
        <p:nvPicPr>
          <p:cNvPr id="38" name="Graphic 37">
            <a:extLst>
              <a:ext uri="{FF2B5EF4-FFF2-40B4-BE49-F238E27FC236}">
                <a16:creationId xmlns:a16="http://schemas.microsoft.com/office/drawing/2014/main" id="{1350C9AC-21C4-511A-6578-2EC8F381F1A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602714" y="2848603"/>
            <a:ext cx="1079218" cy="1104711"/>
          </a:xfrm>
          <a:prstGeom prst="rect">
            <a:avLst/>
          </a:prstGeom>
        </p:spPr>
      </p:pic>
      <p:sp>
        <p:nvSpPr>
          <p:cNvPr id="39" name="TextBox 38">
            <a:extLst>
              <a:ext uri="{FF2B5EF4-FFF2-40B4-BE49-F238E27FC236}">
                <a16:creationId xmlns:a16="http://schemas.microsoft.com/office/drawing/2014/main" id="{6834E124-3592-1DC6-82EA-E5055A2A47FB}"/>
              </a:ext>
            </a:extLst>
          </p:cNvPr>
          <p:cNvSpPr txBox="1"/>
          <p:nvPr/>
        </p:nvSpPr>
        <p:spPr>
          <a:xfrm>
            <a:off x="8902193" y="3935868"/>
            <a:ext cx="1330182" cy="400110"/>
          </a:xfrm>
          <a:prstGeom prst="rect">
            <a:avLst/>
          </a:prstGeom>
          <a:noFill/>
        </p:spPr>
        <p:txBody>
          <a:bodyPr wrap="square" rtlCol="0">
            <a:spAutoFit/>
          </a:bodyPr>
          <a:lstStyle/>
          <a:p>
            <a:r>
              <a:rPr lang="en-GB" sz="2000" b="1" dirty="0"/>
              <a:t>tomatoes</a:t>
            </a:r>
          </a:p>
        </p:txBody>
      </p:sp>
      <p:pic>
        <p:nvPicPr>
          <p:cNvPr id="41" name="Graphic 40">
            <a:extLst>
              <a:ext uri="{FF2B5EF4-FFF2-40B4-BE49-F238E27FC236}">
                <a16:creationId xmlns:a16="http://schemas.microsoft.com/office/drawing/2014/main" id="{CDC657AD-CFB1-4AE6-F838-7FCB297AEDD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984452">
            <a:off x="10162187" y="4312471"/>
            <a:ext cx="1030514" cy="1429745"/>
          </a:xfrm>
          <a:prstGeom prst="rect">
            <a:avLst/>
          </a:prstGeom>
        </p:spPr>
      </p:pic>
      <p:sp>
        <p:nvSpPr>
          <p:cNvPr id="42" name="TextBox 41">
            <a:extLst>
              <a:ext uri="{FF2B5EF4-FFF2-40B4-BE49-F238E27FC236}">
                <a16:creationId xmlns:a16="http://schemas.microsoft.com/office/drawing/2014/main" id="{25BD08F2-7574-507A-DFA1-B969B246429E}"/>
              </a:ext>
            </a:extLst>
          </p:cNvPr>
          <p:cNvSpPr txBox="1"/>
          <p:nvPr/>
        </p:nvSpPr>
        <p:spPr>
          <a:xfrm>
            <a:off x="10455284" y="5681613"/>
            <a:ext cx="1330182" cy="400110"/>
          </a:xfrm>
          <a:prstGeom prst="rect">
            <a:avLst/>
          </a:prstGeom>
          <a:noFill/>
        </p:spPr>
        <p:txBody>
          <a:bodyPr wrap="square" rtlCol="0">
            <a:spAutoFit/>
          </a:bodyPr>
          <a:lstStyle/>
          <a:p>
            <a:r>
              <a:rPr lang="en-GB" sz="2000" b="1" dirty="0"/>
              <a:t>peppers</a:t>
            </a:r>
          </a:p>
        </p:txBody>
      </p:sp>
      <p:pic>
        <p:nvPicPr>
          <p:cNvPr id="44" name="Graphic 43">
            <a:extLst>
              <a:ext uri="{FF2B5EF4-FFF2-40B4-BE49-F238E27FC236}">
                <a16:creationId xmlns:a16="http://schemas.microsoft.com/office/drawing/2014/main" id="{E3DCD6D6-F144-057E-59D4-FF8F253BC2B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931242" y="1316806"/>
            <a:ext cx="1829701" cy="1771992"/>
          </a:xfrm>
          <a:prstGeom prst="rect">
            <a:avLst/>
          </a:prstGeom>
        </p:spPr>
      </p:pic>
      <p:sp>
        <p:nvSpPr>
          <p:cNvPr id="45" name="TextBox 44">
            <a:extLst>
              <a:ext uri="{FF2B5EF4-FFF2-40B4-BE49-F238E27FC236}">
                <a16:creationId xmlns:a16="http://schemas.microsoft.com/office/drawing/2014/main" id="{931D6810-E4A8-3581-EE8C-BB7296F94AC2}"/>
              </a:ext>
            </a:extLst>
          </p:cNvPr>
          <p:cNvSpPr txBox="1"/>
          <p:nvPr/>
        </p:nvSpPr>
        <p:spPr>
          <a:xfrm>
            <a:off x="10323391" y="3154056"/>
            <a:ext cx="1330182" cy="400110"/>
          </a:xfrm>
          <a:prstGeom prst="rect">
            <a:avLst/>
          </a:prstGeom>
          <a:noFill/>
        </p:spPr>
        <p:txBody>
          <a:bodyPr wrap="square" rtlCol="0">
            <a:spAutoFit/>
          </a:bodyPr>
          <a:lstStyle/>
          <a:p>
            <a:r>
              <a:rPr lang="en-GB" sz="2000" b="1" dirty="0"/>
              <a:t>aubergine</a:t>
            </a:r>
          </a:p>
        </p:txBody>
      </p:sp>
      <p:pic>
        <p:nvPicPr>
          <p:cNvPr id="46" name="Graphic 45">
            <a:extLst>
              <a:ext uri="{FF2B5EF4-FFF2-40B4-BE49-F238E27FC236}">
                <a16:creationId xmlns:a16="http://schemas.microsoft.com/office/drawing/2014/main" id="{85B74362-8D9E-539A-4F66-C1BD632FA65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298748" y="3119966"/>
            <a:ext cx="776100" cy="794433"/>
          </a:xfrm>
          <a:prstGeom prst="rect">
            <a:avLst/>
          </a:prstGeom>
        </p:spPr>
      </p:pic>
    </p:spTree>
    <p:extLst>
      <p:ext uri="{BB962C8B-B14F-4D97-AF65-F5344CB8AC3E}">
        <p14:creationId xmlns:p14="http://schemas.microsoft.com/office/powerpoint/2010/main" val="339899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D333CB67-6C10-60BD-2188-5A14077CC47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83B22B1-8029-BE91-464F-77012C3418BC}"/>
              </a:ext>
            </a:extLst>
          </p:cNvPr>
          <p:cNvSpPr/>
          <p:nvPr/>
        </p:nvSpPr>
        <p:spPr>
          <a:xfrm rot="16200000">
            <a:off x="-2356734" y="2562581"/>
            <a:ext cx="5729133" cy="1015663"/>
          </a:xfrm>
          <a:prstGeom prst="rect">
            <a:avLst/>
          </a:prstGeom>
          <a:noFill/>
        </p:spPr>
        <p:txBody>
          <a:bodyPr wrap="non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KNOWLEDGE</a:t>
            </a:r>
          </a:p>
        </p:txBody>
      </p:sp>
      <p:sp>
        <p:nvSpPr>
          <p:cNvPr id="2" name="Rectangle: Rounded Corners 1">
            <a:extLst>
              <a:ext uri="{FF2B5EF4-FFF2-40B4-BE49-F238E27FC236}">
                <a16:creationId xmlns:a16="http://schemas.microsoft.com/office/drawing/2014/main" id="{D39E39E1-A285-EDF4-E740-23BA7AAA7B88}"/>
              </a:ext>
            </a:extLst>
          </p:cNvPr>
          <p:cNvSpPr>
            <a:spLocks noGrp="1" noRot="1" noMove="1" noResize="1" noEditPoints="1" noAdjustHandles="1" noChangeArrowheads="1" noChangeShapeType="1"/>
          </p:cNvSpPr>
          <p:nvPr/>
        </p:nvSpPr>
        <p:spPr>
          <a:xfrm>
            <a:off x="1015665" y="205846"/>
            <a:ext cx="10909242" cy="5986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D0384A3-E58B-DFCD-0D48-F0CA7D1313A6}"/>
              </a:ext>
            </a:extLst>
          </p:cNvPr>
          <p:cNvSpPr/>
          <p:nvPr/>
        </p:nvSpPr>
        <p:spPr>
          <a:xfrm>
            <a:off x="1375669" y="312191"/>
            <a:ext cx="9440661" cy="707886"/>
          </a:xfrm>
          <a:prstGeom prst="rect">
            <a:avLst/>
          </a:prstGeom>
          <a:noFill/>
        </p:spPr>
        <p:txBody>
          <a:bodyPr wrap="none" lIns="91440" tIns="45720" rIns="91440" bIns="45720">
            <a:spAutoFit/>
          </a:bodyPr>
          <a:lstStyle/>
          <a:p>
            <a:r>
              <a:rPr lang="en-US" sz="4000" b="1" cap="none" spc="0" dirty="0">
                <a:ln w="0"/>
                <a:effectLst>
                  <a:outerShdw blurRad="38100" dist="25400" dir="5400000" algn="ctr" rotWithShape="0">
                    <a:srgbClr val="6E747A">
                      <a:alpha val="43000"/>
                    </a:srgbClr>
                  </a:outerShdw>
                </a:effectLst>
                <a:latin typeface="Arial Black" panose="020B0A04020102020204" pitchFamily="34" charset="0"/>
              </a:rPr>
              <a:t>UNDERSTANDING SEASONALITY</a:t>
            </a:r>
          </a:p>
        </p:txBody>
      </p:sp>
      <p:sp>
        <p:nvSpPr>
          <p:cNvPr id="4" name="TextBox 3">
            <a:extLst>
              <a:ext uri="{FF2B5EF4-FFF2-40B4-BE49-F238E27FC236}">
                <a16:creationId xmlns:a16="http://schemas.microsoft.com/office/drawing/2014/main" id="{6CC2F1B8-06AA-20EF-B629-A3144BA74CA3}"/>
              </a:ext>
            </a:extLst>
          </p:cNvPr>
          <p:cNvSpPr txBox="1"/>
          <p:nvPr/>
        </p:nvSpPr>
        <p:spPr>
          <a:xfrm>
            <a:off x="1137044" y="927348"/>
            <a:ext cx="11888114" cy="1569660"/>
          </a:xfrm>
          <a:prstGeom prst="rect">
            <a:avLst/>
          </a:prstGeom>
          <a:noFill/>
        </p:spPr>
        <p:txBody>
          <a:bodyPr wrap="square" rtlCol="0">
            <a:spAutoFit/>
          </a:bodyPr>
          <a:lstStyle/>
          <a:p>
            <a:r>
              <a:rPr lang="en-GB" sz="4000" b="1" dirty="0"/>
              <a:t>Eating Seasonal Foods</a:t>
            </a:r>
          </a:p>
          <a:p>
            <a:r>
              <a:rPr lang="en-GB" sz="2800" b="1" dirty="0"/>
              <a:t>When fruit and vegetables finish growing and are ready to eat, they are collected from the fields. This is called harvesting. </a:t>
            </a:r>
          </a:p>
        </p:txBody>
      </p:sp>
      <p:pic>
        <p:nvPicPr>
          <p:cNvPr id="5" name="Graphic 4">
            <a:extLst>
              <a:ext uri="{FF2B5EF4-FFF2-40B4-BE49-F238E27FC236}">
                <a16:creationId xmlns:a16="http://schemas.microsoft.com/office/drawing/2014/main" id="{DE889CC9-3390-4F12-4204-11A23F9FDE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75835" y="2533186"/>
            <a:ext cx="4709008" cy="3255239"/>
          </a:xfrm>
          <a:prstGeom prst="rect">
            <a:avLst/>
          </a:prstGeom>
        </p:spPr>
      </p:pic>
      <p:sp>
        <p:nvSpPr>
          <p:cNvPr id="7" name="TextBox 6">
            <a:extLst>
              <a:ext uri="{FF2B5EF4-FFF2-40B4-BE49-F238E27FC236}">
                <a16:creationId xmlns:a16="http://schemas.microsoft.com/office/drawing/2014/main" id="{22CA7B3C-58BE-5F05-DB92-36D1054DF702}"/>
              </a:ext>
            </a:extLst>
          </p:cNvPr>
          <p:cNvSpPr txBox="1"/>
          <p:nvPr/>
        </p:nvSpPr>
        <p:spPr>
          <a:xfrm>
            <a:off x="1137044" y="2606535"/>
            <a:ext cx="5838791" cy="3108543"/>
          </a:xfrm>
          <a:prstGeom prst="rect">
            <a:avLst/>
          </a:prstGeom>
          <a:noFill/>
        </p:spPr>
        <p:txBody>
          <a:bodyPr wrap="square" rtlCol="0">
            <a:spAutoFit/>
          </a:bodyPr>
          <a:lstStyle/>
          <a:p>
            <a:r>
              <a:rPr lang="en-GB" sz="2400" b="1" dirty="0"/>
              <a:t>Eating food that is seasonal supports UK farmers and is good for the environment. Eating food that is not in season means energy is used to store the food or it has to be imported from other countries. The further food has to travel, the more energy is used, and this  has a negative impact on the environment</a:t>
            </a:r>
            <a:r>
              <a:rPr lang="en-GB" sz="2800" b="1" dirty="0"/>
              <a:t>.</a:t>
            </a:r>
          </a:p>
        </p:txBody>
      </p:sp>
    </p:spTree>
    <p:extLst>
      <p:ext uri="{BB962C8B-B14F-4D97-AF65-F5344CB8AC3E}">
        <p14:creationId xmlns:p14="http://schemas.microsoft.com/office/powerpoint/2010/main" val="951747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5572DBE7-8339-A758-6A65-B0DD348D5F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4C7ED3A-01F5-17BA-49CE-A1DDE5505D88}"/>
              </a:ext>
            </a:extLst>
          </p:cNvPr>
          <p:cNvSpPr/>
          <p:nvPr/>
        </p:nvSpPr>
        <p:spPr>
          <a:xfrm rot="16200000">
            <a:off x="-2356734" y="2562581"/>
            <a:ext cx="5729133" cy="1015663"/>
          </a:xfrm>
          <a:prstGeom prst="rect">
            <a:avLst/>
          </a:prstGeom>
          <a:noFill/>
        </p:spPr>
        <p:txBody>
          <a:bodyPr wrap="none" lIns="91440" tIns="45720" rIns="91440" bIns="45720">
            <a:spAutoFit/>
          </a:bodyPr>
          <a:lstStyle/>
          <a:p>
            <a:pPr algn="ctr"/>
            <a:r>
              <a:rPr lang="en-US" sz="60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KNOWLEDGE</a:t>
            </a:r>
          </a:p>
        </p:txBody>
      </p:sp>
      <p:sp>
        <p:nvSpPr>
          <p:cNvPr id="2" name="Rectangle: Rounded Corners 1">
            <a:extLst>
              <a:ext uri="{FF2B5EF4-FFF2-40B4-BE49-F238E27FC236}">
                <a16:creationId xmlns:a16="http://schemas.microsoft.com/office/drawing/2014/main" id="{7F6F13DD-26E0-B3F4-47EA-687B593A7C5B}"/>
              </a:ext>
            </a:extLst>
          </p:cNvPr>
          <p:cNvSpPr>
            <a:spLocks noGrp="1" noRot="1" noMove="1" noResize="1" noEditPoints="1" noAdjustHandles="1" noChangeArrowheads="1" noChangeShapeType="1"/>
          </p:cNvSpPr>
          <p:nvPr/>
        </p:nvSpPr>
        <p:spPr>
          <a:xfrm>
            <a:off x="1015665" y="205846"/>
            <a:ext cx="10909242" cy="5986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A336DB6F-1395-08A0-C010-DD1B4233F2C2}"/>
              </a:ext>
            </a:extLst>
          </p:cNvPr>
          <p:cNvSpPr/>
          <p:nvPr/>
        </p:nvSpPr>
        <p:spPr>
          <a:xfrm>
            <a:off x="1375669" y="312191"/>
            <a:ext cx="9440661" cy="707886"/>
          </a:xfrm>
          <a:prstGeom prst="rect">
            <a:avLst/>
          </a:prstGeom>
          <a:noFill/>
        </p:spPr>
        <p:txBody>
          <a:bodyPr wrap="none" lIns="91440" tIns="45720" rIns="91440" bIns="45720">
            <a:spAutoFit/>
          </a:bodyPr>
          <a:lstStyle/>
          <a:p>
            <a:r>
              <a:rPr lang="en-US" sz="4000" b="1" cap="none" spc="0" dirty="0">
                <a:ln w="0"/>
                <a:effectLst>
                  <a:outerShdw blurRad="38100" dist="25400" dir="5400000" algn="ctr" rotWithShape="0">
                    <a:srgbClr val="6E747A">
                      <a:alpha val="43000"/>
                    </a:srgbClr>
                  </a:outerShdw>
                </a:effectLst>
                <a:latin typeface="Arial Black" panose="020B0A04020102020204" pitchFamily="34" charset="0"/>
              </a:rPr>
              <a:t>UNDERSTANDING SEASONALITY</a:t>
            </a:r>
          </a:p>
        </p:txBody>
      </p:sp>
      <p:sp>
        <p:nvSpPr>
          <p:cNvPr id="4" name="TextBox 3">
            <a:extLst>
              <a:ext uri="{FF2B5EF4-FFF2-40B4-BE49-F238E27FC236}">
                <a16:creationId xmlns:a16="http://schemas.microsoft.com/office/drawing/2014/main" id="{401A1DAB-13D0-17EB-7520-D50A378CF1EA}"/>
              </a:ext>
            </a:extLst>
          </p:cNvPr>
          <p:cNvSpPr txBox="1"/>
          <p:nvPr/>
        </p:nvSpPr>
        <p:spPr>
          <a:xfrm>
            <a:off x="1460511" y="1552950"/>
            <a:ext cx="7181466" cy="4339650"/>
          </a:xfrm>
          <a:prstGeom prst="rect">
            <a:avLst/>
          </a:prstGeom>
          <a:noFill/>
        </p:spPr>
        <p:txBody>
          <a:bodyPr wrap="square" rtlCol="0">
            <a:spAutoFit/>
          </a:bodyPr>
          <a:lstStyle/>
          <a:p>
            <a:r>
              <a:rPr lang="en-GB" sz="3200" b="1" dirty="0"/>
              <a:t>All products have a purpose. The purpose of a greenhouse is to:</a:t>
            </a:r>
          </a:p>
          <a:p>
            <a:pPr marL="457200" indent="-457200">
              <a:buFont typeface="Arial" panose="020B0604020202020204" pitchFamily="34" charset="0"/>
              <a:buChar char="•"/>
            </a:pPr>
            <a:r>
              <a:rPr lang="en-GB" sz="3200" dirty="0"/>
              <a:t>Protect plants from too much cold.</a:t>
            </a:r>
          </a:p>
          <a:p>
            <a:pPr marL="457200" indent="-457200">
              <a:buFont typeface="Arial" panose="020B0604020202020204" pitchFamily="34" charset="0"/>
              <a:buChar char="•"/>
            </a:pPr>
            <a:r>
              <a:rPr lang="en-GB" sz="3200" dirty="0"/>
              <a:t>Protect plants from bugs and slugs that might eat them.</a:t>
            </a:r>
          </a:p>
          <a:p>
            <a:endParaRPr lang="en-GB" sz="2000" dirty="0"/>
          </a:p>
          <a:p>
            <a:r>
              <a:rPr lang="en-GB" sz="3200" b="1" dirty="0"/>
              <a:t>Greenhouses make it possible to grow vegetables, fruits and flowers all the year round.</a:t>
            </a:r>
          </a:p>
        </p:txBody>
      </p:sp>
      <p:sp>
        <p:nvSpPr>
          <p:cNvPr id="5" name="TextBox 4">
            <a:extLst>
              <a:ext uri="{FF2B5EF4-FFF2-40B4-BE49-F238E27FC236}">
                <a16:creationId xmlns:a16="http://schemas.microsoft.com/office/drawing/2014/main" id="{2B32B699-AF2D-EAA8-11D7-AF7D9AC6CF7F}"/>
              </a:ext>
            </a:extLst>
          </p:cNvPr>
          <p:cNvSpPr txBox="1"/>
          <p:nvPr/>
        </p:nvSpPr>
        <p:spPr>
          <a:xfrm>
            <a:off x="1375669" y="991283"/>
            <a:ext cx="11026198" cy="584775"/>
          </a:xfrm>
          <a:prstGeom prst="rect">
            <a:avLst/>
          </a:prstGeom>
          <a:noFill/>
        </p:spPr>
        <p:txBody>
          <a:bodyPr wrap="square">
            <a:spAutoFit/>
          </a:bodyPr>
          <a:lstStyle/>
          <a:p>
            <a:r>
              <a:rPr lang="en-GB" sz="3200" dirty="0">
                <a:latin typeface="Arial Black" panose="020B0A04020102020204" pitchFamily="34" charset="0"/>
              </a:rPr>
              <a:t>WHAT IS A GREENHOUSE?</a:t>
            </a:r>
          </a:p>
        </p:txBody>
      </p:sp>
      <p:pic>
        <p:nvPicPr>
          <p:cNvPr id="7" name="Graphic 6">
            <a:extLst>
              <a:ext uri="{FF2B5EF4-FFF2-40B4-BE49-F238E27FC236}">
                <a16:creationId xmlns:a16="http://schemas.microsoft.com/office/drawing/2014/main" id="{643F8146-097C-6C3A-B3FF-F71CF840DD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6818" y="1176262"/>
            <a:ext cx="2980037" cy="2252738"/>
          </a:xfrm>
          <a:prstGeom prst="rect">
            <a:avLst/>
          </a:prstGeom>
        </p:spPr>
      </p:pic>
      <p:pic>
        <p:nvPicPr>
          <p:cNvPr id="8" name="Graphic 7">
            <a:extLst>
              <a:ext uri="{FF2B5EF4-FFF2-40B4-BE49-F238E27FC236}">
                <a16:creationId xmlns:a16="http://schemas.microsoft.com/office/drawing/2014/main" id="{6956A1BF-20ED-ABA1-F79A-E1AC7F8FD7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26819" y="3591574"/>
            <a:ext cx="2980036" cy="2252738"/>
          </a:xfrm>
          <a:prstGeom prst="rect">
            <a:avLst/>
          </a:prstGeom>
        </p:spPr>
      </p:pic>
    </p:spTree>
    <p:extLst>
      <p:ext uri="{BB962C8B-B14F-4D97-AF65-F5344CB8AC3E}">
        <p14:creationId xmlns:p14="http://schemas.microsoft.com/office/powerpoint/2010/main" val="80067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395</Words>
  <Application>Microsoft Office PowerPoint</Application>
  <PresentationFormat>Widescreen</PresentationFormat>
  <Paragraphs>70</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Laurence Keel</dc:creator>
  <cp:lastModifiedBy>Laurence Keel</cp:lastModifiedBy>
  <cp:revision>10</cp:revision>
  <dcterms:created xsi:type="dcterms:W3CDTF">2024-02-26T19:14:11Z</dcterms:created>
  <dcterms:modified xsi:type="dcterms:W3CDTF">2024-11-05T14:18:26Z</dcterms:modified>
</cp:coreProperties>
</file>