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254" r:id="rId2"/>
    <p:sldId id="1255" r:id="rId3"/>
    <p:sldId id="1380" r:id="rId4"/>
    <p:sldId id="1382" r:id="rId5"/>
    <p:sldId id="1381" r:id="rId6"/>
    <p:sldId id="1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001"/>
    <a:srgbClr val="FFC236"/>
    <a:srgbClr val="FBE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05B92-2D48-42CD-8B5C-C7EDDB49D25A}" v="1" dt="2026-04-07T08:04:01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70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ce Keel" userId="bc0cdd5a2ac477c1" providerId="LiveId" clId="{79864DD0-5A51-4978-AB8C-FCE36502D04B}"/>
    <pc:docChg chg="delSld modSld">
      <pc:chgData name="Laurence Keel" userId="bc0cdd5a2ac477c1" providerId="LiveId" clId="{79864DD0-5A51-4978-AB8C-FCE36502D04B}" dt="2026-04-07T08:07:14.581" v="419" actId="403"/>
      <pc:docMkLst>
        <pc:docMk/>
      </pc:docMkLst>
      <pc:sldChg chg="modSp mod">
        <pc:chgData name="Laurence Keel" userId="bc0cdd5a2ac477c1" providerId="LiveId" clId="{79864DD0-5A51-4978-AB8C-FCE36502D04B}" dt="2026-04-07T08:07:14.581" v="419" actId="403"/>
        <pc:sldMkLst>
          <pc:docMk/>
          <pc:sldMk cId="1195444308" sldId="1381"/>
        </pc:sldMkLst>
        <pc:spChg chg="mod">
          <ac:chgData name="Laurence Keel" userId="bc0cdd5a2ac477c1" providerId="LiveId" clId="{79864DD0-5A51-4978-AB8C-FCE36502D04B}" dt="2026-04-07T08:07:07.285" v="416" actId="1076"/>
          <ac:spMkLst>
            <pc:docMk/>
            <pc:sldMk cId="1195444308" sldId="1381"/>
            <ac:spMk id="2" creationId="{2F9CB45A-D1D5-975E-42A7-C7186187A367}"/>
          </ac:spMkLst>
        </pc:spChg>
        <pc:spChg chg="mod">
          <ac:chgData name="Laurence Keel" userId="bc0cdd5a2ac477c1" providerId="LiveId" clId="{79864DD0-5A51-4978-AB8C-FCE36502D04B}" dt="2026-04-07T08:07:14.581" v="419" actId="403"/>
          <ac:spMkLst>
            <pc:docMk/>
            <pc:sldMk cId="1195444308" sldId="1381"/>
            <ac:spMk id="6" creationId="{4E8274EC-4080-684C-34A6-D0A32CDBA97E}"/>
          </ac:spMkLst>
        </pc:spChg>
      </pc:sldChg>
      <pc:sldChg chg="addSp delSp modSp mod">
        <pc:chgData name="Laurence Keel" userId="bc0cdd5a2ac477c1" providerId="LiveId" clId="{79864DD0-5A51-4978-AB8C-FCE36502D04B}" dt="2026-04-07T08:05:54.461" v="288" actId="20577"/>
        <pc:sldMkLst>
          <pc:docMk/>
          <pc:sldMk cId="3913286150" sldId="1382"/>
        </pc:sldMkLst>
        <pc:spChg chg="del mod">
          <ac:chgData name="Laurence Keel" userId="bc0cdd5a2ac477c1" providerId="LiveId" clId="{79864DD0-5A51-4978-AB8C-FCE36502D04B}" dt="2026-04-07T08:03:34.879" v="2"/>
          <ac:spMkLst>
            <pc:docMk/>
            <pc:sldMk cId="3913286150" sldId="1382"/>
            <ac:spMk id="6" creationId="{8A994DDD-6BB4-B169-912B-D0C91E271B47}"/>
          </ac:spMkLst>
        </pc:spChg>
        <pc:spChg chg="add mod">
          <ac:chgData name="Laurence Keel" userId="bc0cdd5a2ac477c1" providerId="LiveId" clId="{79864DD0-5A51-4978-AB8C-FCE36502D04B}" dt="2026-04-07T08:05:54.461" v="288" actId="20577"/>
          <ac:spMkLst>
            <pc:docMk/>
            <pc:sldMk cId="3913286150" sldId="1382"/>
            <ac:spMk id="8" creationId="{7B4C49F9-F911-3636-5F3A-C9B754E5FB53}"/>
          </ac:spMkLst>
        </pc:spChg>
        <pc:spChg chg="mod">
          <ac:chgData name="Laurence Keel" userId="bc0cdd5a2ac477c1" providerId="LiveId" clId="{79864DD0-5A51-4978-AB8C-FCE36502D04B}" dt="2026-04-07T08:03:49.376" v="4" actId="20577"/>
          <ac:spMkLst>
            <pc:docMk/>
            <pc:sldMk cId="3913286150" sldId="1382"/>
            <ac:spMk id="13" creationId="{F78A9C1E-BF9E-9E84-A094-42A99937F055}"/>
          </ac:spMkLst>
        </pc:spChg>
      </pc:sldChg>
      <pc:sldChg chg="del">
        <pc:chgData name="Laurence Keel" userId="bc0cdd5a2ac477c1" providerId="LiveId" clId="{79864DD0-5A51-4978-AB8C-FCE36502D04B}" dt="2026-04-07T08:03:42.257" v="3" actId="47"/>
        <pc:sldMkLst>
          <pc:docMk/>
          <pc:sldMk cId="901562622" sldId="13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CBFEB-66F6-428F-BE13-B1E844EEC7AF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9E5B6-6D7E-4E8B-9AD7-A580378EA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13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FFFF5-CE71-4795-8D32-FA9DA3AB1D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EDE55-C956-1EE0-3C51-CFDC52D07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55895-1A9D-3371-F13F-C4CE7EE1D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8C6443-BA48-2ECB-8840-F3211868B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1696B-FF69-8303-A485-BD7119445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FFFF5-CE71-4795-8D32-FA9DA3AB1D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0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CB473-CA05-DC3A-AC54-565BCB432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D5428-FF6E-DCF3-27CD-DFE0E203C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965424-F0D8-CD7C-711E-200604BB2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A8A9C-3E60-F5A2-E3A0-8C024A721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FFFF5-CE71-4795-8D32-FA9DA3AB1D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988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61150-FF21-9AE6-4323-443630CCC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A627E-55D3-6A7F-0C6D-51B19E8C88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256F87-BE00-CA1F-7530-77C65749C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7B9AF-FE27-6EFF-39C9-9B41F5C68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FFFF5-CE71-4795-8D32-FA9DA3AB1D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9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7DB55-D8C5-CA13-D8D4-24F0CA0DB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BF80C-CC11-3856-5C61-030E57720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8AB3C1-A36E-4529-113B-97F23FB90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CB203-2254-1E99-D963-07F4E92F52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FFFF5-CE71-4795-8D32-FA9DA3AB1D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8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27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BED491-56BB-FF25-399A-EA0051328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33" y="6001516"/>
            <a:ext cx="842645" cy="7899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D8430C-1F6B-625B-58A7-9F7DBD3B7B28}"/>
              </a:ext>
            </a:extLst>
          </p:cNvPr>
          <p:cNvSpPr/>
          <p:nvPr userDrawn="1"/>
        </p:nvSpPr>
        <p:spPr>
          <a:xfrm>
            <a:off x="848433" y="6273225"/>
            <a:ext cx="7521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PRIMARY DESIGN TECHNOLOGY</a:t>
            </a:r>
          </a:p>
        </p:txBody>
      </p:sp>
    </p:spTree>
    <p:extLst>
      <p:ext uri="{BB962C8B-B14F-4D97-AF65-F5344CB8AC3E}">
        <p14:creationId xmlns:p14="http://schemas.microsoft.com/office/powerpoint/2010/main" val="374661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C59755-AC68-56B4-8DAF-0BA18785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2EF6-AFF2-0943-D7B1-7F93569E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363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3A4B9E-81D6-B9B5-D00F-AA46F42340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5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5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A52688-863D-EFA1-30F1-0F7226C5FD4F}"/>
              </a:ext>
            </a:extLst>
          </p:cNvPr>
          <p:cNvSpPr/>
          <p:nvPr/>
        </p:nvSpPr>
        <p:spPr>
          <a:xfrm>
            <a:off x="1042326" y="308008"/>
            <a:ext cx="10931502" cy="5603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002878F-77C0-A06A-96AE-2D4385F067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497780" y="4699022"/>
            <a:ext cx="2601275" cy="17054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F74083-615E-4720-9266-2817EB8C6E55}"/>
              </a:ext>
            </a:extLst>
          </p:cNvPr>
          <p:cNvSpPr/>
          <p:nvPr/>
        </p:nvSpPr>
        <p:spPr>
          <a:xfrm>
            <a:off x="9179469" y="6396182"/>
            <a:ext cx="2884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E2128-EBFE-4A37-BE9A-D87B66ACB895}"/>
              </a:ext>
            </a:extLst>
          </p:cNvPr>
          <p:cNvSpPr txBox="1"/>
          <p:nvPr/>
        </p:nvSpPr>
        <p:spPr>
          <a:xfrm>
            <a:off x="1434570" y="1166842"/>
            <a:ext cx="9873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Brainstorming is an activity used by designers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Generate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Solve a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Answer a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b="1" dirty="0">
              <a:solidFill>
                <a:schemeClr val="bg1"/>
              </a:solidFill>
            </a:endParaRPr>
          </a:p>
          <a:p>
            <a:r>
              <a:rPr lang="en-GB" sz="3600" b="1" dirty="0">
                <a:solidFill>
                  <a:schemeClr val="bg1"/>
                </a:solidFill>
              </a:rPr>
              <a:t>You can brainstorm on your own, but it most often done in small groups where everyone contributes their ideas and thoughts.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854381-8182-BB5A-37DD-26A083B306A2}"/>
              </a:ext>
            </a:extLst>
          </p:cNvPr>
          <p:cNvSpPr/>
          <p:nvPr/>
        </p:nvSpPr>
        <p:spPr>
          <a:xfrm rot="16200000">
            <a:off x="-2398060" y="2565409"/>
            <a:ext cx="5781006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  <a:endParaRPr lang="en-US" sz="58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75A36-26CB-F82C-8013-0584878249E2}"/>
              </a:ext>
            </a:extLst>
          </p:cNvPr>
          <p:cNvSpPr/>
          <p:nvPr/>
        </p:nvSpPr>
        <p:spPr>
          <a:xfrm>
            <a:off x="1377130" y="539667"/>
            <a:ext cx="87747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WHAT IS BRAINSTORMING?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9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500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7F16E2-E45A-DF8F-687C-C41A886BA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A04671-CE57-FC38-CFA8-27811FF496EC}"/>
              </a:ext>
            </a:extLst>
          </p:cNvPr>
          <p:cNvSpPr/>
          <p:nvPr/>
        </p:nvSpPr>
        <p:spPr>
          <a:xfrm>
            <a:off x="1042326" y="308008"/>
            <a:ext cx="10931502" cy="5603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453CFEB-8FD3-B43E-A9EC-F4663B613D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195467" y="4690743"/>
            <a:ext cx="2601275" cy="17054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7168A2-4912-0DF4-B0BC-12A1082E34D3}"/>
              </a:ext>
            </a:extLst>
          </p:cNvPr>
          <p:cNvSpPr/>
          <p:nvPr/>
        </p:nvSpPr>
        <p:spPr>
          <a:xfrm>
            <a:off x="9179469" y="6396182"/>
            <a:ext cx="2884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6F422-E853-918D-0FF0-724584C0913A}"/>
              </a:ext>
            </a:extLst>
          </p:cNvPr>
          <p:cNvSpPr/>
          <p:nvPr/>
        </p:nvSpPr>
        <p:spPr>
          <a:xfrm rot="16200000">
            <a:off x="-2398060" y="2565409"/>
            <a:ext cx="5781006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  <a:endParaRPr lang="en-US" sz="58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C57B9-5307-F187-223C-B6CFC867D8B3}"/>
              </a:ext>
            </a:extLst>
          </p:cNvPr>
          <p:cNvSpPr/>
          <p:nvPr/>
        </p:nvSpPr>
        <p:spPr>
          <a:xfrm>
            <a:off x="1315223" y="539667"/>
            <a:ext cx="88985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RULES OF BRAINSTORMING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88B03-58EF-5E5F-D4A4-0FFE45E94130}"/>
              </a:ext>
            </a:extLst>
          </p:cNvPr>
          <p:cNvSpPr txBox="1"/>
          <p:nvPr/>
        </p:nvSpPr>
        <p:spPr>
          <a:xfrm>
            <a:off x="1386349" y="1209534"/>
            <a:ext cx="103529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Everyone contributes, everything is allowed.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Encourage wild ideas.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Create as many ideas as possible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​Build on the ideas of others​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Postpone your judgement 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​One speaker at a time- take turns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Keep focused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Ideas are owned by everyone!</a:t>
            </a:r>
          </a:p>
          <a:p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B4481CC-0928-6970-976F-9EAD46B6ED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217143" flipH="1">
            <a:off x="9033525" y="1887367"/>
            <a:ext cx="2294451" cy="256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2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500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58AADB-A19D-8A67-BE38-2FDAC6747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EE0517-142F-5EDA-EFA1-A1B01EF0BEFE}"/>
              </a:ext>
            </a:extLst>
          </p:cNvPr>
          <p:cNvSpPr/>
          <p:nvPr/>
        </p:nvSpPr>
        <p:spPr>
          <a:xfrm>
            <a:off x="1042326" y="308008"/>
            <a:ext cx="10931502" cy="5603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CEE6785-F890-29A3-ACEF-1A7613E680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195467" y="4690743"/>
            <a:ext cx="2601275" cy="17054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514DC0-C49A-71FA-9092-5A0734BADD00}"/>
              </a:ext>
            </a:extLst>
          </p:cNvPr>
          <p:cNvSpPr/>
          <p:nvPr/>
        </p:nvSpPr>
        <p:spPr>
          <a:xfrm>
            <a:off x="9179469" y="6396182"/>
            <a:ext cx="2884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8C1F7-AC3A-A1E3-FFBD-5D14109B2944}"/>
              </a:ext>
            </a:extLst>
          </p:cNvPr>
          <p:cNvSpPr/>
          <p:nvPr/>
        </p:nvSpPr>
        <p:spPr>
          <a:xfrm rot="16200000">
            <a:off x="-2398060" y="2565409"/>
            <a:ext cx="5781006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  <a:endParaRPr lang="en-US" sz="58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995FDA-D88D-3291-8C04-6C32108979EB}"/>
              </a:ext>
            </a:extLst>
          </p:cNvPr>
          <p:cNvSpPr/>
          <p:nvPr/>
        </p:nvSpPr>
        <p:spPr>
          <a:xfrm>
            <a:off x="1445228" y="461818"/>
            <a:ext cx="90508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MAKING DESIGN DECISIONS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FD3FA43-E1B2-D397-D00D-DBE60936DF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904" y="1315515"/>
            <a:ext cx="2284104" cy="27200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8A9C1E-BF9E-9E84-A094-42A99937F055}"/>
              </a:ext>
            </a:extLst>
          </p:cNvPr>
          <p:cNvSpPr txBox="1"/>
          <p:nvPr/>
        </p:nvSpPr>
        <p:spPr>
          <a:xfrm>
            <a:off x="1339438" y="3940008"/>
            <a:ext cx="18750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855001"/>
                </a:solidFill>
              </a:rPr>
              <a:t>5 minutes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C49F9-F911-3636-5F3A-C9B754E5FB53}"/>
              </a:ext>
            </a:extLst>
          </p:cNvPr>
          <p:cNvSpPr txBox="1"/>
          <p:nvPr/>
        </p:nvSpPr>
        <p:spPr>
          <a:xfrm>
            <a:off x="3214474" y="1294878"/>
            <a:ext cx="82443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What are some good ideas for designing and making puppets in key stage 1?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How can the choice of what puppet to design and make the subject real life and relevant to the children?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</a:rPr>
              <a:t>How can we give the product a purpose?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28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500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B7BAF4-6555-5CEB-5B77-A281ADDC4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9CB45A-D1D5-975E-42A7-C7186187A367}"/>
              </a:ext>
            </a:extLst>
          </p:cNvPr>
          <p:cNvSpPr/>
          <p:nvPr/>
        </p:nvSpPr>
        <p:spPr>
          <a:xfrm>
            <a:off x="1042326" y="345090"/>
            <a:ext cx="10931502" cy="5603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2479488-1BE0-667C-2EAD-154F673448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195467" y="4690743"/>
            <a:ext cx="2601275" cy="17054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5A917D-58EA-FE8F-6272-073F05C7D1F1}"/>
              </a:ext>
            </a:extLst>
          </p:cNvPr>
          <p:cNvSpPr/>
          <p:nvPr/>
        </p:nvSpPr>
        <p:spPr>
          <a:xfrm>
            <a:off x="9179469" y="6396182"/>
            <a:ext cx="2884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F112B-F8D2-B9E3-36BE-1637EFC37769}"/>
              </a:ext>
            </a:extLst>
          </p:cNvPr>
          <p:cNvSpPr/>
          <p:nvPr/>
        </p:nvSpPr>
        <p:spPr>
          <a:xfrm rot="16200000">
            <a:off x="-2398060" y="2565409"/>
            <a:ext cx="5781006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  <a:endParaRPr lang="en-US" sz="58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274EC-4080-684C-34A6-D0A32CDBA97E}"/>
              </a:ext>
            </a:extLst>
          </p:cNvPr>
          <p:cNvSpPr txBox="1"/>
          <p:nvPr/>
        </p:nvSpPr>
        <p:spPr>
          <a:xfrm>
            <a:off x="1472703" y="1166842"/>
            <a:ext cx="100707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Once your group has agreed on your design, write a short paragraph to explain your product.</a:t>
            </a:r>
          </a:p>
          <a:p>
            <a:endParaRPr lang="en-GB" sz="3600" b="1" dirty="0">
              <a:solidFill>
                <a:schemeClr val="bg1"/>
              </a:solidFill>
            </a:endParaRPr>
          </a:p>
          <a:p>
            <a:r>
              <a:rPr lang="en-GB" sz="4400" b="1" i="1" dirty="0">
                <a:solidFill>
                  <a:schemeClr val="accent2"/>
                </a:solidFill>
              </a:rPr>
              <a:t>What is the theme for the puppet?</a:t>
            </a:r>
          </a:p>
          <a:p>
            <a:r>
              <a:rPr lang="en-GB" sz="4400" b="1" i="1" dirty="0">
                <a:solidFill>
                  <a:schemeClr val="accent2"/>
                </a:solidFill>
              </a:rPr>
              <a:t>How will it be real-life and relevant?</a:t>
            </a:r>
          </a:p>
          <a:p>
            <a:r>
              <a:rPr lang="en-GB" sz="4400" b="1" i="1" dirty="0">
                <a:solidFill>
                  <a:schemeClr val="accent2"/>
                </a:solidFill>
              </a:rPr>
              <a:t>What is the purpose of the puppet?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C58CF-7657-55EE-4156-13F5432E3408}"/>
              </a:ext>
            </a:extLst>
          </p:cNvPr>
          <p:cNvSpPr/>
          <p:nvPr/>
        </p:nvSpPr>
        <p:spPr>
          <a:xfrm>
            <a:off x="1445228" y="461818"/>
            <a:ext cx="90508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MAKING DESIGN DECISIONS</a:t>
            </a:r>
          </a:p>
        </p:txBody>
      </p:sp>
    </p:spTree>
    <p:extLst>
      <p:ext uri="{BB962C8B-B14F-4D97-AF65-F5344CB8AC3E}">
        <p14:creationId xmlns:p14="http://schemas.microsoft.com/office/powerpoint/2010/main" val="119544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500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47E543-FF95-B5C9-3624-C4B58264D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84BCF2-DDC1-DF65-900B-9A7535551B83}"/>
              </a:ext>
            </a:extLst>
          </p:cNvPr>
          <p:cNvGrpSpPr/>
          <p:nvPr/>
        </p:nvGrpSpPr>
        <p:grpSpPr>
          <a:xfrm>
            <a:off x="984886" y="461818"/>
            <a:ext cx="10865369" cy="5504873"/>
            <a:chOff x="665019" y="461818"/>
            <a:chExt cx="11185236" cy="550487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F122A86-667E-626A-774C-AF04E66FD594}"/>
                </a:ext>
              </a:extLst>
            </p:cNvPr>
            <p:cNvSpPr/>
            <p:nvPr/>
          </p:nvSpPr>
          <p:spPr>
            <a:xfrm>
              <a:off x="665019" y="461818"/>
              <a:ext cx="11185236" cy="5504873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EB30FE-CD7E-DB4D-ACBF-D9C2B1AE5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019" y="461818"/>
              <a:ext cx="11185236" cy="55048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56FF617-2571-182E-3189-9149A71C6A7C}"/>
              </a:ext>
            </a:extLst>
          </p:cNvPr>
          <p:cNvSpPr/>
          <p:nvPr/>
        </p:nvSpPr>
        <p:spPr>
          <a:xfrm rot="16200000">
            <a:off x="-2398060" y="2565409"/>
            <a:ext cx="5781006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  <a:endParaRPr lang="en-US" sz="58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2099BBD-A832-EBBF-C090-4BEDE24FFC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195467" y="4690743"/>
            <a:ext cx="2601275" cy="17054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7D44BC-F3D1-1E98-6CB8-8D5CA92A8C54}"/>
              </a:ext>
            </a:extLst>
          </p:cNvPr>
          <p:cNvSpPr/>
          <p:nvPr/>
        </p:nvSpPr>
        <p:spPr>
          <a:xfrm>
            <a:off x="9179469" y="6396182"/>
            <a:ext cx="2884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3222809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4">
      <a:dk1>
        <a:sysClr val="windowText" lastClr="000000"/>
      </a:dk1>
      <a:lt1>
        <a:srgbClr val="000000"/>
      </a:lt1>
      <a:dk2>
        <a:srgbClr val="FFFFFF"/>
      </a:dk2>
      <a:lt2>
        <a:srgbClr val="DFE3E5"/>
      </a:lt2>
      <a:accent1>
        <a:srgbClr val="2E663E"/>
      </a:accent1>
      <a:accent2>
        <a:srgbClr val="855001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Slides" id="{0B429A9B-B7EC-4DB2-B30D-B625F5738479}" vid="{EA7797AA-D4E0-45BA-AE6B-D1E6ED7598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203</Words>
  <Application>Microsoft Office PowerPoint</Application>
  <PresentationFormat>Widescreen</PresentationFormat>
  <Paragraphs>42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Laurence Keel</dc:creator>
  <cp:lastModifiedBy>Laurence Keel</cp:lastModifiedBy>
  <cp:revision>11</cp:revision>
  <dcterms:created xsi:type="dcterms:W3CDTF">2023-02-26T13:12:16Z</dcterms:created>
  <dcterms:modified xsi:type="dcterms:W3CDTF">2026-04-07T08:07:23Z</dcterms:modified>
</cp:coreProperties>
</file>