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89" r:id="rId5"/>
    <p:sldId id="265" r:id="rId6"/>
    <p:sldId id="292" r:id="rId7"/>
    <p:sldId id="293" r:id="rId8"/>
    <p:sldId id="294" r:id="rId9"/>
    <p:sldId id="295" r:id="rId10"/>
    <p:sldId id="296" r:id="rId11"/>
    <p:sldId id="297" r:id="rId12"/>
    <p:sldId id="291"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D8C"/>
    <a:srgbClr val="DDED7D"/>
    <a:srgbClr val="6EC085"/>
    <a:srgbClr val="864CBE"/>
    <a:srgbClr val="FBE7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B1A162-FEF8-4C3C-8855-1B4089FB80E2}" v="48" dt="2025-03-25T08:31:23.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99" d="100"/>
          <a:sy n="99" d="100"/>
        </p:scale>
        <p:origin x="88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Keel" userId="bc0cdd5a2ac477c1" providerId="LiveId" clId="{ECB1A162-FEF8-4C3C-8855-1B4089FB80E2}"/>
    <pc:docChg chg="undo custSel addSld delSld modSld sldOrd modMainMaster">
      <pc:chgData name="Laurence Keel" userId="bc0cdd5a2ac477c1" providerId="LiveId" clId="{ECB1A162-FEF8-4C3C-8855-1B4089FB80E2}" dt="2025-03-25T08:31:23.205" v="525" actId="207"/>
      <pc:docMkLst>
        <pc:docMk/>
      </pc:docMkLst>
      <pc:sldChg chg="modSp mod">
        <pc:chgData name="Laurence Keel" userId="bc0cdd5a2ac477c1" providerId="LiveId" clId="{ECB1A162-FEF8-4C3C-8855-1B4089FB80E2}" dt="2024-10-26T08:40:12.294" v="10" actId="403"/>
        <pc:sldMkLst>
          <pc:docMk/>
          <pc:sldMk cId="1065341848" sldId="256"/>
        </pc:sldMkLst>
      </pc:sldChg>
      <pc:sldChg chg="delSp del mod">
        <pc:chgData name="Laurence Keel" userId="bc0cdd5a2ac477c1" providerId="LiveId" clId="{ECB1A162-FEF8-4C3C-8855-1B4089FB80E2}" dt="2024-10-26T08:45:03.366" v="123" actId="47"/>
        <pc:sldMkLst>
          <pc:docMk/>
          <pc:sldMk cId="3131676968" sldId="257"/>
        </pc:sldMkLst>
      </pc:sldChg>
      <pc:sldChg chg="delSp modSp del mod">
        <pc:chgData name="Laurence Keel" userId="bc0cdd5a2ac477c1" providerId="LiveId" clId="{ECB1A162-FEF8-4C3C-8855-1B4089FB80E2}" dt="2024-10-26T08:48:28.845" v="195" actId="47"/>
        <pc:sldMkLst>
          <pc:docMk/>
          <pc:sldMk cId="3893633924" sldId="258"/>
        </pc:sldMkLst>
      </pc:sldChg>
      <pc:sldChg chg="delSp modSp del mod">
        <pc:chgData name="Laurence Keel" userId="bc0cdd5a2ac477c1" providerId="LiveId" clId="{ECB1A162-FEF8-4C3C-8855-1B4089FB80E2}" dt="2024-10-26T08:51:19.902" v="246" actId="47"/>
        <pc:sldMkLst>
          <pc:docMk/>
          <pc:sldMk cId="410266757" sldId="259"/>
        </pc:sldMkLst>
      </pc:sldChg>
      <pc:sldChg chg="del">
        <pc:chgData name="Laurence Keel" userId="bc0cdd5a2ac477c1" providerId="LiveId" clId="{ECB1A162-FEF8-4C3C-8855-1B4089FB80E2}" dt="2024-10-17T10:48:46.511" v="1" actId="47"/>
        <pc:sldMkLst>
          <pc:docMk/>
          <pc:sldMk cId="1059991839" sldId="261"/>
        </pc:sldMkLst>
      </pc:sldChg>
      <pc:sldChg chg="del">
        <pc:chgData name="Laurence Keel" userId="bc0cdd5a2ac477c1" providerId="LiveId" clId="{ECB1A162-FEF8-4C3C-8855-1B4089FB80E2}" dt="2024-10-17T10:48:46.511" v="1" actId="47"/>
        <pc:sldMkLst>
          <pc:docMk/>
          <pc:sldMk cId="1882607987" sldId="262"/>
        </pc:sldMkLst>
      </pc:sldChg>
      <pc:sldChg chg="del">
        <pc:chgData name="Laurence Keel" userId="bc0cdd5a2ac477c1" providerId="LiveId" clId="{ECB1A162-FEF8-4C3C-8855-1B4089FB80E2}" dt="2024-10-17T10:48:46.511" v="1" actId="47"/>
        <pc:sldMkLst>
          <pc:docMk/>
          <pc:sldMk cId="1773038440" sldId="263"/>
        </pc:sldMkLst>
      </pc:sldChg>
      <pc:sldChg chg="del">
        <pc:chgData name="Laurence Keel" userId="bc0cdd5a2ac477c1" providerId="LiveId" clId="{ECB1A162-FEF8-4C3C-8855-1B4089FB80E2}" dt="2024-10-17T10:48:46.511" v="1" actId="47"/>
        <pc:sldMkLst>
          <pc:docMk/>
          <pc:sldMk cId="4146042721" sldId="264"/>
        </pc:sldMkLst>
      </pc:sldChg>
      <pc:sldChg chg="addSp delSp modSp mod delAnim modAnim">
        <pc:chgData name="Laurence Keel" userId="bc0cdd5a2ac477c1" providerId="LiveId" clId="{ECB1A162-FEF8-4C3C-8855-1B4089FB80E2}" dt="2025-03-25T08:24:36.317" v="445" actId="403"/>
        <pc:sldMkLst>
          <pc:docMk/>
          <pc:sldMk cId="192629368" sldId="265"/>
        </pc:sldMkLst>
        <pc:spChg chg="mod">
          <ac:chgData name="Laurence Keel" userId="bc0cdd5a2ac477c1" providerId="LiveId" clId="{ECB1A162-FEF8-4C3C-8855-1B4089FB80E2}" dt="2025-03-25T08:24:36.317" v="445" actId="403"/>
          <ac:spMkLst>
            <pc:docMk/>
            <pc:sldMk cId="192629368" sldId="265"/>
            <ac:spMk id="9" creationId="{7F80C632-89B2-5A5B-71A0-167D4EBA037D}"/>
          </ac:spMkLst>
        </pc:spChg>
      </pc:sldChg>
      <pc:sldChg chg="delSp del mod delAnim">
        <pc:chgData name="Laurence Keel" userId="bc0cdd5a2ac477c1" providerId="LiveId" clId="{ECB1A162-FEF8-4C3C-8855-1B4089FB80E2}" dt="2024-10-26T08:48:55.205" v="204" actId="47"/>
        <pc:sldMkLst>
          <pc:docMk/>
          <pc:sldMk cId="527959902" sldId="266"/>
        </pc:sldMkLst>
      </pc:sldChg>
      <pc:sldChg chg="delSp del mod delAnim">
        <pc:chgData name="Laurence Keel" userId="bc0cdd5a2ac477c1" providerId="LiveId" clId="{ECB1A162-FEF8-4C3C-8855-1B4089FB80E2}" dt="2024-10-26T08:51:21.225" v="247" actId="47"/>
        <pc:sldMkLst>
          <pc:docMk/>
          <pc:sldMk cId="3020434826" sldId="267"/>
        </pc:sldMkLst>
      </pc:sldChg>
      <pc:sldChg chg="delSp del mod delAnim">
        <pc:chgData name="Laurence Keel" userId="bc0cdd5a2ac477c1" providerId="LiveId" clId="{ECB1A162-FEF8-4C3C-8855-1B4089FB80E2}" dt="2024-10-26T08:54:03.520" v="306" actId="47"/>
        <pc:sldMkLst>
          <pc:docMk/>
          <pc:sldMk cId="255027193" sldId="268"/>
        </pc:sldMkLst>
      </pc:sldChg>
      <pc:sldChg chg="del">
        <pc:chgData name="Laurence Keel" userId="bc0cdd5a2ac477c1" providerId="LiveId" clId="{ECB1A162-FEF8-4C3C-8855-1B4089FB80E2}" dt="2024-10-17T10:48:46.511" v="1" actId="47"/>
        <pc:sldMkLst>
          <pc:docMk/>
          <pc:sldMk cId="2867614118" sldId="269"/>
        </pc:sldMkLst>
      </pc:sldChg>
      <pc:sldChg chg="delSp del mod delAnim">
        <pc:chgData name="Laurence Keel" userId="bc0cdd5a2ac477c1" providerId="LiveId" clId="{ECB1A162-FEF8-4C3C-8855-1B4089FB80E2}" dt="2024-10-26T08:52:45.733" v="286" actId="47"/>
        <pc:sldMkLst>
          <pc:docMk/>
          <pc:sldMk cId="4009844602" sldId="270"/>
        </pc:sldMkLst>
      </pc:sldChg>
      <pc:sldChg chg="delSp modSp del mod">
        <pc:chgData name="Laurence Keel" userId="bc0cdd5a2ac477c1" providerId="LiveId" clId="{ECB1A162-FEF8-4C3C-8855-1B4089FB80E2}" dt="2024-10-26T08:52:15.592" v="273" actId="47"/>
        <pc:sldMkLst>
          <pc:docMk/>
          <pc:sldMk cId="1453656706" sldId="271"/>
        </pc:sldMkLst>
      </pc:sldChg>
      <pc:sldChg chg="del">
        <pc:chgData name="Laurence Keel" userId="bc0cdd5a2ac477c1" providerId="LiveId" clId="{ECB1A162-FEF8-4C3C-8855-1B4089FB80E2}" dt="2024-10-17T10:48:46.511" v="1" actId="47"/>
        <pc:sldMkLst>
          <pc:docMk/>
          <pc:sldMk cId="3395786448" sldId="272"/>
        </pc:sldMkLst>
      </pc:sldChg>
      <pc:sldChg chg="delSp del mod">
        <pc:chgData name="Laurence Keel" userId="bc0cdd5a2ac477c1" providerId="LiveId" clId="{ECB1A162-FEF8-4C3C-8855-1B4089FB80E2}" dt="2024-10-26T08:43:18.614" v="89" actId="47"/>
        <pc:sldMkLst>
          <pc:docMk/>
          <pc:sldMk cId="2374331901" sldId="273"/>
        </pc:sldMkLst>
      </pc:sldChg>
      <pc:sldChg chg="del">
        <pc:chgData name="Laurence Keel" userId="bc0cdd5a2ac477c1" providerId="LiveId" clId="{ECB1A162-FEF8-4C3C-8855-1B4089FB80E2}" dt="2024-02-18T09:57:29.108" v="0" actId="2696"/>
        <pc:sldMkLst>
          <pc:docMk/>
          <pc:sldMk cId="1601913917" sldId="274"/>
        </pc:sldMkLst>
      </pc:sldChg>
      <pc:sldChg chg="del">
        <pc:chgData name="Laurence Keel" userId="bc0cdd5a2ac477c1" providerId="LiveId" clId="{ECB1A162-FEF8-4C3C-8855-1B4089FB80E2}" dt="2024-02-18T09:57:29.108" v="0" actId="2696"/>
        <pc:sldMkLst>
          <pc:docMk/>
          <pc:sldMk cId="354246119" sldId="275"/>
        </pc:sldMkLst>
      </pc:sldChg>
      <pc:sldChg chg="del">
        <pc:chgData name="Laurence Keel" userId="bc0cdd5a2ac477c1" providerId="LiveId" clId="{ECB1A162-FEF8-4C3C-8855-1B4089FB80E2}" dt="2024-02-18T09:57:29.108" v="0" actId="2696"/>
        <pc:sldMkLst>
          <pc:docMk/>
          <pc:sldMk cId="3745501971" sldId="276"/>
        </pc:sldMkLst>
      </pc:sldChg>
      <pc:sldChg chg="del">
        <pc:chgData name="Laurence Keel" userId="bc0cdd5a2ac477c1" providerId="LiveId" clId="{ECB1A162-FEF8-4C3C-8855-1B4089FB80E2}" dt="2024-02-18T09:57:29.108" v="0" actId="2696"/>
        <pc:sldMkLst>
          <pc:docMk/>
          <pc:sldMk cId="80015043" sldId="277"/>
        </pc:sldMkLst>
      </pc:sldChg>
      <pc:sldChg chg="del">
        <pc:chgData name="Laurence Keel" userId="bc0cdd5a2ac477c1" providerId="LiveId" clId="{ECB1A162-FEF8-4C3C-8855-1B4089FB80E2}" dt="2024-02-18T09:57:29.108" v="0" actId="2696"/>
        <pc:sldMkLst>
          <pc:docMk/>
          <pc:sldMk cId="1791053191" sldId="278"/>
        </pc:sldMkLst>
      </pc:sldChg>
      <pc:sldChg chg="del">
        <pc:chgData name="Laurence Keel" userId="bc0cdd5a2ac477c1" providerId="LiveId" clId="{ECB1A162-FEF8-4C3C-8855-1B4089FB80E2}" dt="2024-02-18T09:57:29.108" v="0" actId="2696"/>
        <pc:sldMkLst>
          <pc:docMk/>
          <pc:sldMk cId="2050688500" sldId="280"/>
        </pc:sldMkLst>
      </pc:sldChg>
      <pc:sldChg chg="del">
        <pc:chgData name="Laurence Keel" userId="bc0cdd5a2ac477c1" providerId="LiveId" clId="{ECB1A162-FEF8-4C3C-8855-1B4089FB80E2}" dt="2024-02-18T09:57:29.108" v="0" actId="2696"/>
        <pc:sldMkLst>
          <pc:docMk/>
          <pc:sldMk cId="1418122355" sldId="281"/>
        </pc:sldMkLst>
      </pc:sldChg>
      <pc:sldChg chg="del">
        <pc:chgData name="Laurence Keel" userId="bc0cdd5a2ac477c1" providerId="LiveId" clId="{ECB1A162-FEF8-4C3C-8855-1B4089FB80E2}" dt="2024-02-18T09:57:29.108" v="0" actId="2696"/>
        <pc:sldMkLst>
          <pc:docMk/>
          <pc:sldMk cId="2339135964" sldId="284"/>
        </pc:sldMkLst>
      </pc:sldChg>
      <pc:sldChg chg="del">
        <pc:chgData name="Laurence Keel" userId="bc0cdd5a2ac477c1" providerId="LiveId" clId="{ECB1A162-FEF8-4C3C-8855-1B4089FB80E2}" dt="2024-10-17T10:48:46.511" v="1" actId="47"/>
        <pc:sldMkLst>
          <pc:docMk/>
          <pc:sldMk cId="3265750715" sldId="285"/>
        </pc:sldMkLst>
      </pc:sldChg>
      <pc:sldChg chg="delSp del mod">
        <pc:chgData name="Laurence Keel" userId="bc0cdd5a2ac477c1" providerId="LiveId" clId="{ECB1A162-FEF8-4C3C-8855-1B4089FB80E2}" dt="2024-10-26T08:44:01.821" v="101" actId="47"/>
        <pc:sldMkLst>
          <pc:docMk/>
          <pc:sldMk cId="3175391932" sldId="286"/>
        </pc:sldMkLst>
      </pc:sldChg>
      <pc:sldChg chg="addSp modSp new mod setBg">
        <pc:chgData name="Laurence Keel" userId="bc0cdd5a2ac477c1" providerId="LiveId" clId="{ECB1A162-FEF8-4C3C-8855-1B4089FB80E2}" dt="2025-03-25T08:23:57.607" v="426" actId="403"/>
        <pc:sldMkLst>
          <pc:docMk/>
          <pc:sldMk cId="580292872" sldId="287"/>
        </pc:sldMkLst>
        <pc:spChg chg="add mod">
          <ac:chgData name="Laurence Keel" userId="bc0cdd5a2ac477c1" providerId="LiveId" clId="{ECB1A162-FEF8-4C3C-8855-1B4089FB80E2}" dt="2025-03-25T08:23:57.607" v="426" actId="403"/>
          <ac:spMkLst>
            <pc:docMk/>
            <pc:sldMk cId="580292872" sldId="287"/>
            <ac:spMk id="3" creationId="{F8CD131B-2072-75DA-6FE6-66C489F941AB}"/>
          </ac:spMkLst>
        </pc:spChg>
      </pc:sldChg>
      <pc:sldChg chg="add del">
        <pc:chgData name="Laurence Keel" userId="bc0cdd5a2ac477c1" providerId="LiveId" clId="{ECB1A162-FEF8-4C3C-8855-1B4089FB80E2}" dt="2024-10-26T08:42:16.351" v="64" actId="2696"/>
        <pc:sldMkLst>
          <pc:docMk/>
          <pc:sldMk cId="677449204" sldId="288"/>
        </pc:sldMkLst>
      </pc:sldChg>
      <pc:sldChg chg="addSp modSp add mod ord">
        <pc:chgData name="Laurence Keel" userId="bc0cdd5a2ac477c1" providerId="LiveId" clId="{ECB1A162-FEF8-4C3C-8855-1B4089FB80E2}" dt="2025-03-25T08:24:05.517" v="434" actId="403"/>
        <pc:sldMkLst>
          <pc:docMk/>
          <pc:sldMk cId="1324634978" sldId="288"/>
        </pc:sldMkLst>
        <pc:spChg chg="mod">
          <ac:chgData name="Laurence Keel" userId="bc0cdd5a2ac477c1" providerId="LiveId" clId="{ECB1A162-FEF8-4C3C-8855-1B4089FB80E2}" dt="2025-03-25T08:24:05.517" v="434" actId="403"/>
          <ac:spMkLst>
            <pc:docMk/>
            <pc:sldMk cId="1324634978" sldId="288"/>
            <ac:spMk id="3" creationId="{A5B4BB0B-F536-1489-04C0-A5428E1C20B1}"/>
          </ac:spMkLst>
        </pc:spChg>
        <pc:spChg chg="add mod">
          <ac:chgData name="Laurence Keel" userId="bc0cdd5a2ac477c1" providerId="LiveId" clId="{ECB1A162-FEF8-4C3C-8855-1B4089FB80E2}" dt="2025-01-21T10:56:48.481" v="418" actId="1076"/>
          <ac:spMkLst>
            <pc:docMk/>
            <pc:sldMk cId="1324634978" sldId="288"/>
            <ac:spMk id="7" creationId="{9D2B3A89-95D3-BAA5-8613-B6E9A05837C5}"/>
          </ac:spMkLst>
        </pc:spChg>
      </pc:sldChg>
      <pc:sldChg chg="addSp modSp add mod ord">
        <pc:chgData name="Laurence Keel" userId="bc0cdd5a2ac477c1" providerId="LiveId" clId="{ECB1A162-FEF8-4C3C-8855-1B4089FB80E2}" dt="2025-03-25T08:24:18.549" v="437" actId="255"/>
        <pc:sldMkLst>
          <pc:docMk/>
          <pc:sldMk cId="2568013892" sldId="289"/>
        </pc:sldMkLst>
        <pc:spChg chg="mod">
          <ac:chgData name="Laurence Keel" userId="bc0cdd5a2ac477c1" providerId="LiveId" clId="{ECB1A162-FEF8-4C3C-8855-1B4089FB80E2}" dt="2025-03-25T08:24:18.549" v="437" actId="255"/>
          <ac:spMkLst>
            <pc:docMk/>
            <pc:sldMk cId="2568013892" sldId="289"/>
            <ac:spMk id="3" creationId="{A2F96B98-2183-681A-7713-6ABA60345800}"/>
          </ac:spMkLst>
        </pc:spChg>
      </pc:sldChg>
      <pc:sldChg chg="addSp delSp modSp add del mod ord delAnim modAnim">
        <pc:chgData name="Laurence Keel" userId="bc0cdd5a2ac477c1" providerId="LiveId" clId="{ECB1A162-FEF8-4C3C-8855-1B4089FB80E2}" dt="2024-10-26T08:50:21.034" v="230" actId="47"/>
        <pc:sldMkLst>
          <pc:docMk/>
          <pc:sldMk cId="1354770541" sldId="290"/>
        </pc:sldMkLst>
      </pc:sldChg>
      <pc:sldChg chg="addSp modSp add mod ord">
        <pc:chgData name="Laurence Keel" userId="bc0cdd5a2ac477c1" providerId="LiveId" clId="{ECB1A162-FEF8-4C3C-8855-1B4089FB80E2}" dt="2025-03-25T08:26:08.854" v="504" actId="403"/>
        <pc:sldMkLst>
          <pc:docMk/>
          <pc:sldMk cId="4221771775" sldId="291"/>
        </pc:sldMkLst>
        <pc:spChg chg="mod">
          <ac:chgData name="Laurence Keel" userId="bc0cdd5a2ac477c1" providerId="LiveId" clId="{ECB1A162-FEF8-4C3C-8855-1B4089FB80E2}" dt="2025-03-25T08:26:08.854" v="504" actId="403"/>
          <ac:spMkLst>
            <pc:docMk/>
            <pc:sldMk cId="4221771775" sldId="291"/>
            <ac:spMk id="3" creationId="{E08A4526-39D6-F449-FA22-2C2F82C54E90}"/>
          </ac:spMkLst>
        </pc:spChg>
      </pc:sldChg>
      <pc:sldChg chg="addSp delSp modSp add mod ord">
        <pc:chgData name="Laurence Keel" userId="bc0cdd5a2ac477c1" providerId="LiveId" clId="{ECB1A162-FEF8-4C3C-8855-1B4089FB80E2}" dt="2025-03-25T08:31:11.761" v="522" actId="207"/>
        <pc:sldMkLst>
          <pc:docMk/>
          <pc:sldMk cId="3160067213" sldId="292"/>
        </pc:sldMkLst>
        <pc:spChg chg="mod">
          <ac:chgData name="Laurence Keel" userId="bc0cdd5a2ac477c1" providerId="LiveId" clId="{ECB1A162-FEF8-4C3C-8855-1B4089FB80E2}" dt="2025-03-25T08:31:01.371" v="518" actId="14100"/>
          <ac:spMkLst>
            <pc:docMk/>
            <pc:sldMk cId="3160067213" sldId="292"/>
            <ac:spMk id="2" creationId="{13122730-810A-2CAA-06A7-0D558FE6B771}"/>
          </ac:spMkLst>
        </pc:spChg>
        <pc:spChg chg="mod">
          <ac:chgData name="Laurence Keel" userId="bc0cdd5a2ac477c1" providerId="LiveId" clId="{ECB1A162-FEF8-4C3C-8855-1B4089FB80E2}" dt="2025-03-25T08:31:11.761" v="522" actId="207"/>
          <ac:spMkLst>
            <pc:docMk/>
            <pc:sldMk cId="3160067213" sldId="292"/>
            <ac:spMk id="3" creationId="{11675F95-6BF0-6C14-3F41-5C21A3EAB63A}"/>
          </ac:spMkLst>
        </pc:spChg>
        <pc:picChg chg="mod">
          <ac:chgData name="Laurence Keel" userId="bc0cdd5a2ac477c1" providerId="LiveId" clId="{ECB1A162-FEF8-4C3C-8855-1B4089FB80E2}" dt="2025-03-25T08:31:03.709" v="519" actId="1076"/>
          <ac:picMkLst>
            <pc:docMk/>
            <pc:sldMk cId="3160067213" sldId="292"/>
            <ac:picMk id="8" creationId="{A657A3C4-59B3-C541-4D53-920DCDF8E844}"/>
          </ac:picMkLst>
        </pc:picChg>
      </pc:sldChg>
      <pc:sldChg chg="addSp delSp modSp add mod ord delAnim modAnim">
        <pc:chgData name="Laurence Keel" userId="bc0cdd5a2ac477c1" providerId="LiveId" clId="{ECB1A162-FEF8-4C3C-8855-1B4089FB80E2}" dt="2025-03-25T08:31:23.205" v="525" actId="207"/>
        <pc:sldMkLst>
          <pc:docMk/>
          <pc:sldMk cId="482468206" sldId="293"/>
        </pc:sldMkLst>
        <pc:spChg chg="mod">
          <ac:chgData name="Laurence Keel" userId="bc0cdd5a2ac477c1" providerId="LiveId" clId="{ECB1A162-FEF8-4C3C-8855-1B4089FB80E2}" dt="2025-03-25T08:31:23.205" v="525" actId="207"/>
          <ac:spMkLst>
            <pc:docMk/>
            <pc:sldMk cId="482468206" sldId="293"/>
            <ac:spMk id="9" creationId="{7F80C632-89B2-5A5B-71A0-167D4EBA037D}"/>
          </ac:spMkLst>
        </pc:spChg>
        <pc:picChg chg="mod">
          <ac:chgData name="Laurence Keel" userId="bc0cdd5a2ac477c1" providerId="LiveId" clId="{ECB1A162-FEF8-4C3C-8855-1B4089FB80E2}" dt="2025-03-25T08:31:18.716" v="523" actId="14100"/>
          <ac:picMkLst>
            <pc:docMk/>
            <pc:sldMk cId="482468206" sldId="293"/>
            <ac:picMk id="4" creationId="{AA0B1AF8-8E8B-BD73-2E5B-F8D4C2571287}"/>
          </ac:picMkLst>
        </pc:picChg>
      </pc:sldChg>
      <pc:sldChg chg="addSp delSp modSp add mod ord">
        <pc:chgData name="Laurence Keel" userId="bc0cdd5a2ac477c1" providerId="LiveId" clId="{ECB1A162-FEF8-4C3C-8855-1B4089FB80E2}" dt="2025-03-25T08:25:16.756" v="469" actId="403"/>
        <pc:sldMkLst>
          <pc:docMk/>
          <pc:sldMk cId="3526945506" sldId="294"/>
        </pc:sldMkLst>
        <pc:spChg chg="mod">
          <ac:chgData name="Laurence Keel" userId="bc0cdd5a2ac477c1" providerId="LiveId" clId="{ECB1A162-FEF8-4C3C-8855-1B4089FB80E2}" dt="2025-03-25T08:25:16.756" v="469" actId="403"/>
          <ac:spMkLst>
            <pc:docMk/>
            <pc:sldMk cId="3526945506" sldId="294"/>
            <ac:spMk id="3" creationId="{0D06B9A7-6A7B-7D8D-6D3A-669041E6B93B}"/>
          </ac:spMkLst>
        </pc:spChg>
      </pc:sldChg>
      <pc:sldChg chg="addSp delSp modSp add mod ord delAnim modAnim">
        <pc:chgData name="Laurence Keel" userId="bc0cdd5a2ac477c1" providerId="LiveId" clId="{ECB1A162-FEF8-4C3C-8855-1B4089FB80E2}" dt="2025-03-25T08:25:26.641" v="477" actId="403"/>
        <pc:sldMkLst>
          <pc:docMk/>
          <pc:sldMk cId="3911329795" sldId="295"/>
        </pc:sldMkLst>
        <pc:spChg chg="mod">
          <ac:chgData name="Laurence Keel" userId="bc0cdd5a2ac477c1" providerId="LiveId" clId="{ECB1A162-FEF8-4C3C-8855-1B4089FB80E2}" dt="2025-03-25T08:25:26.641" v="477" actId="403"/>
          <ac:spMkLst>
            <pc:docMk/>
            <pc:sldMk cId="3911329795" sldId="295"/>
            <ac:spMk id="9" creationId="{7F80C632-89B2-5A5B-71A0-167D4EBA037D}"/>
          </ac:spMkLst>
        </pc:spChg>
      </pc:sldChg>
      <pc:sldChg chg="addSp delSp modSp add mod ord">
        <pc:chgData name="Laurence Keel" userId="bc0cdd5a2ac477c1" providerId="LiveId" clId="{ECB1A162-FEF8-4C3C-8855-1B4089FB80E2}" dt="2025-03-25T08:25:40.167" v="485" actId="403"/>
        <pc:sldMkLst>
          <pc:docMk/>
          <pc:sldMk cId="3712636788" sldId="296"/>
        </pc:sldMkLst>
        <pc:spChg chg="mod">
          <ac:chgData name="Laurence Keel" userId="bc0cdd5a2ac477c1" providerId="LiveId" clId="{ECB1A162-FEF8-4C3C-8855-1B4089FB80E2}" dt="2025-03-25T08:25:40.167" v="485" actId="403"/>
          <ac:spMkLst>
            <pc:docMk/>
            <pc:sldMk cId="3712636788" sldId="296"/>
            <ac:spMk id="3" creationId="{380CF8BB-6D18-F44E-A210-58B5A5CD24B4}"/>
          </ac:spMkLst>
        </pc:spChg>
      </pc:sldChg>
      <pc:sldChg chg="addSp delSp modSp add mod ord delAnim modAnim">
        <pc:chgData name="Laurence Keel" userId="bc0cdd5a2ac477c1" providerId="LiveId" clId="{ECB1A162-FEF8-4C3C-8855-1B4089FB80E2}" dt="2025-03-25T08:25:57.379" v="496" actId="1076"/>
        <pc:sldMkLst>
          <pc:docMk/>
          <pc:sldMk cId="1298220009" sldId="297"/>
        </pc:sldMkLst>
        <pc:spChg chg="mod">
          <ac:chgData name="Laurence Keel" userId="bc0cdd5a2ac477c1" providerId="LiveId" clId="{ECB1A162-FEF8-4C3C-8855-1B4089FB80E2}" dt="2025-03-25T08:25:57.379" v="496" actId="1076"/>
          <ac:spMkLst>
            <pc:docMk/>
            <pc:sldMk cId="1298220009" sldId="297"/>
            <ac:spMk id="9" creationId="{7F80C632-89B2-5A5B-71A0-167D4EBA037D}"/>
          </ac:spMkLst>
        </pc:spChg>
      </pc:sldChg>
      <pc:sldChg chg="addSp delSp modSp add mod ord delAnim modAnim">
        <pc:chgData name="Laurence Keel" userId="bc0cdd5a2ac477c1" providerId="LiveId" clId="{ECB1A162-FEF8-4C3C-8855-1B4089FB80E2}" dt="2025-03-25T08:26:25.143" v="515" actId="1076"/>
        <pc:sldMkLst>
          <pc:docMk/>
          <pc:sldMk cId="4256483905" sldId="298"/>
        </pc:sldMkLst>
        <pc:spChg chg="mod">
          <ac:chgData name="Laurence Keel" userId="bc0cdd5a2ac477c1" providerId="LiveId" clId="{ECB1A162-FEF8-4C3C-8855-1B4089FB80E2}" dt="2025-03-25T08:26:25.143" v="515" actId="1076"/>
          <ac:spMkLst>
            <pc:docMk/>
            <pc:sldMk cId="4256483905" sldId="298"/>
            <ac:spMk id="9" creationId="{7F80C632-89B2-5A5B-71A0-167D4EBA037D}"/>
          </ac:spMkLst>
        </pc:spChg>
      </pc:sldChg>
      <pc:sldMasterChg chg="modSldLayout">
        <pc:chgData name="Laurence Keel" userId="bc0cdd5a2ac477c1" providerId="LiveId" clId="{ECB1A162-FEF8-4C3C-8855-1B4089FB80E2}" dt="2024-10-26T08:42:03.210" v="62" actId="207"/>
        <pc:sldMasterMkLst>
          <pc:docMk/>
          <pc:sldMasterMk cId="3184363704" sldId="2147483648"/>
        </pc:sldMasterMkLst>
        <pc:sldLayoutChg chg="modSp mod">
          <pc:chgData name="Laurence Keel" userId="bc0cdd5a2ac477c1" providerId="LiveId" clId="{ECB1A162-FEF8-4C3C-8855-1B4089FB80E2}" dt="2024-10-26T08:42:03.210" v="62" actId="207"/>
          <pc:sldLayoutMkLst>
            <pc:docMk/>
            <pc:sldMasterMk cId="3184363704" sldId="2147483648"/>
            <pc:sldLayoutMk cId="3746618150" sldId="214748365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27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BED491-56BB-FF25-399A-EA0051328FA5}"/>
              </a:ext>
            </a:extLst>
          </p:cNvPr>
          <p:cNvPicPr>
            <a:picLocks noChangeAspect="1"/>
          </p:cNvPicPr>
          <p:nvPr userDrawn="1"/>
        </p:nvPicPr>
        <p:blipFill>
          <a:blip r:embed="rId2"/>
          <a:stretch>
            <a:fillRect/>
          </a:stretch>
        </p:blipFill>
        <p:spPr>
          <a:xfrm>
            <a:off x="76133" y="6001516"/>
            <a:ext cx="842645" cy="789940"/>
          </a:xfrm>
          <a:prstGeom prst="rect">
            <a:avLst/>
          </a:prstGeom>
        </p:spPr>
      </p:pic>
      <p:sp>
        <p:nvSpPr>
          <p:cNvPr id="10" name="Rectangle 9">
            <a:extLst>
              <a:ext uri="{FF2B5EF4-FFF2-40B4-BE49-F238E27FC236}">
                <a16:creationId xmlns:a16="http://schemas.microsoft.com/office/drawing/2014/main" id="{48D8430C-1F6B-625B-58A7-9F7DBD3B7B28}"/>
              </a:ext>
            </a:extLst>
          </p:cNvPr>
          <p:cNvSpPr/>
          <p:nvPr userDrawn="1"/>
        </p:nvSpPr>
        <p:spPr>
          <a:xfrm>
            <a:off x="848433" y="6273225"/>
            <a:ext cx="7521033" cy="584775"/>
          </a:xfrm>
          <a:prstGeom prst="rect">
            <a:avLst/>
          </a:prstGeom>
          <a:noFill/>
        </p:spPr>
        <p:txBody>
          <a:bodyPr wrap="none" lIns="91440" tIns="45720" rIns="91440" bIns="45720">
            <a:spAutoFit/>
          </a:bodyPr>
          <a:lstStyle/>
          <a:p>
            <a:pPr algn="ctr"/>
            <a:r>
              <a:rPr lang="en-US" sz="32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PRIMARY DESIGN TECHNOLOGY</a:t>
            </a:r>
          </a:p>
        </p:txBody>
      </p:sp>
    </p:spTree>
    <p:extLst>
      <p:ext uri="{BB962C8B-B14F-4D97-AF65-F5344CB8AC3E}">
        <p14:creationId xmlns:p14="http://schemas.microsoft.com/office/powerpoint/2010/main" val="3746618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59755-AC68-56B4-8DAF-0BA18785F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A72EF6-AFF2-0943-D7B1-7F93569EB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4363704"/>
      </p:ext>
    </p:extLst>
  </p:cSld>
  <p:clrMap bg1="dk1" tx1="lt1" bg2="dk2" tx2="lt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sjHm8CL9WDA?feature=oembed"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8mIGGn3AS1E?feature=oembed"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i1-B01FB56s?feature=oembed"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gmD9vpo5Fso?feature=oembed"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S9zegUYdPmg?feature=oembed"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E07AA0-947E-1B5F-4FEA-C30C6D7C1A0A}"/>
              </a:ext>
            </a:extLst>
          </p:cNvPr>
          <p:cNvSpPr/>
          <p:nvPr/>
        </p:nvSpPr>
        <p:spPr>
          <a:xfrm>
            <a:off x="2272976" y="5112440"/>
            <a:ext cx="9592691" cy="1015663"/>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6000" b="1" cap="none" spc="0" dirty="0">
                <a:ln/>
                <a:solidFill>
                  <a:schemeClr val="bg2"/>
                </a:solidFill>
                <a:effectLst/>
                <a:latin typeface="Arial Black" panose="020B0A04020102020204" pitchFamily="34" charset="0"/>
              </a:rPr>
              <a:t>SEWING TECHNIQUES</a:t>
            </a:r>
          </a:p>
        </p:txBody>
      </p:sp>
      <p:pic>
        <p:nvPicPr>
          <p:cNvPr id="6" name="Graphic 5">
            <a:extLst>
              <a:ext uri="{FF2B5EF4-FFF2-40B4-BE49-F238E27FC236}">
                <a16:creationId xmlns:a16="http://schemas.microsoft.com/office/drawing/2014/main" id="{A0BFEA1A-2FA2-F516-0335-C67F3BFEB9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2260" y="711890"/>
            <a:ext cx="7669406" cy="4400550"/>
          </a:xfrm>
          <a:prstGeom prst="rect">
            <a:avLst/>
          </a:prstGeom>
        </p:spPr>
      </p:pic>
    </p:spTree>
    <p:extLst>
      <p:ext uri="{BB962C8B-B14F-4D97-AF65-F5344CB8AC3E}">
        <p14:creationId xmlns:p14="http://schemas.microsoft.com/office/powerpoint/2010/main" val="106534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a:extLst>
            <a:ext uri="{FF2B5EF4-FFF2-40B4-BE49-F238E27FC236}">
              <a16:creationId xmlns:a16="http://schemas.microsoft.com/office/drawing/2014/main" id="{36233347-B05A-BE7F-6BAE-8F8769B26D9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4B3F106-F6F7-1FDC-19EF-EDD466593445}"/>
              </a:ext>
            </a:extLst>
          </p:cNvPr>
          <p:cNvSpPr>
            <a:spLocks noGrp="1" noRot="1" noMove="1" noResize="1" noEditPoints="1" noAdjustHandles="1" noChangeArrowheads="1" noChangeShapeType="1"/>
          </p:cNvSpPr>
          <p:nvPr/>
        </p:nvSpPr>
        <p:spPr>
          <a:xfrm>
            <a:off x="857251" y="232617"/>
            <a:ext cx="11106150" cy="5827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80CF8BB-6D18-F44E-A210-58B5A5CD24B4}"/>
              </a:ext>
            </a:extLst>
          </p:cNvPr>
          <p:cNvSpPr>
            <a:spLocks noGrp="1" noRot="1" noMove="1" noResize="1" noEditPoints="1" noAdjustHandles="1" noChangeArrowheads="1" noChangeShapeType="1"/>
          </p:cNvSpPr>
          <p:nvPr/>
        </p:nvSpPr>
        <p:spPr>
          <a:xfrm rot="16200000">
            <a:off x="-2503239" y="2502785"/>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6D4DFDB2-68E5-26C8-D6EB-D3669BAA13F7}"/>
              </a:ext>
            </a:extLst>
          </p:cNvPr>
          <p:cNvSpPr txBox="1"/>
          <p:nvPr/>
        </p:nvSpPr>
        <p:spPr>
          <a:xfrm>
            <a:off x="7690513" y="1166396"/>
            <a:ext cx="3912042" cy="3785652"/>
          </a:xfrm>
          <a:prstGeom prst="rect">
            <a:avLst/>
          </a:prstGeom>
          <a:noFill/>
        </p:spPr>
        <p:txBody>
          <a:bodyPr wrap="square" rtlCol="0">
            <a:spAutoFit/>
          </a:bodyPr>
          <a:lstStyle/>
          <a:p>
            <a:r>
              <a:rPr lang="en-GB" sz="2400" b="1" dirty="0">
                <a:solidFill>
                  <a:schemeClr val="bg1"/>
                </a:solidFill>
              </a:rPr>
              <a:t>The back stitch is the strongest way to join fabric pieces as if a stitch breaks it will not unravel.</a:t>
            </a:r>
          </a:p>
          <a:p>
            <a:endParaRPr lang="en-GB" sz="2400" b="1" dirty="0">
              <a:solidFill>
                <a:schemeClr val="bg1"/>
              </a:solidFill>
            </a:endParaRPr>
          </a:p>
          <a:p>
            <a:r>
              <a:rPr lang="en-GB" sz="2400" b="1" dirty="0">
                <a:solidFill>
                  <a:schemeClr val="bg1"/>
                </a:solidFill>
              </a:rPr>
              <a:t>The back stitch is like the running stitch but instead of sewing forwards, the stitch is made in a backward direction.</a:t>
            </a:r>
          </a:p>
        </p:txBody>
      </p:sp>
      <p:sp>
        <p:nvSpPr>
          <p:cNvPr id="6" name="Rectangle 5">
            <a:extLst>
              <a:ext uri="{FF2B5EF4-FFF2-40B4-BE49-F238E27FC236}">
                <a16:creationId xmlns:a16="http://schemas.microsoft.com/office/drawing/2014/main" id="{7D681977-6930-8614-0BE9-AB549D671630}"/>
              </a:ext>
            </a:extLst>
          </p:cNvPr>
          <p:cNvSpPr/>
          <p:nvPr/>
        </p:nvSpPr>
        <p:spPr>
          <a:xfrm>
            <a:off x="1843250" y="502503"/>
            <a:ext cx="4861267" cy="830997"/>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4800" b="1" dirty="0">
                <a:ln/>
                <a:solidFill>
                  <a:schemeClr val="bg1"/>
                </a:solidFill>
                <a:latin typeface="Arial Black" panose="020B0A04020102020204" pitchFamily="34" charset="0"/>
              </a:rPr>
              <a:t>BACK STITCH</a:t>
            </a:r>
            <a:endParaRPr lang="en-US" sz="4800" b="1" cap="none" spc="0" dirty="0">
              <a:ln/>
              <a:solidFill>
                <a:schemeClr val="bg1"/>
              </a:solidFill>
              <a:effectLst/>
              <a:latin typeface="Arial Black" panose="020B0A04020102020204" pitchFamily="34" charset="0"/>
            </a:endParaRPr>
          </a:p>
        </p:txBody>
      </p:sp>
      <p:pic>
        <p:nvPicPr>
          <p:cNvPr id="8" name="Picture 7">
            <a:extLst>
              <a:ext uri="{FF2B5EF4-FFF2-40B4-BE49-F238E27FC236}">
                <a16:creationId xmlns:a16="http://schemas.microsoft.com/office/drawing/2014/main" id="{8E375D72-5485-DF6E-E1D1-B259076FBF8F}"/>
              </a:ext>
            </a:extLst>
          </p:cNvPr>
          <p:cNvPicPr>
            <a:picLocks noChangeAspect="1"/>
          </p:cNvPicPr>
          <p:nvPr/>
        </p:nvPicPr>
        <p:blipFill>
          <a:blip r:embed="rId2"/>
          <a:stretch>
            <a:fillRect/>
          </a:stretch>
        </p:blipFill>
        <p:spPr>
          <a:xfrm>
            <a:off x="1041889" y="1295031"/>
            <a:ext cx="6406010" cy="4543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12636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p:cNvGrpSpPr/>
        <p:nvPr/>
      </p:nvGrpSpPr>
      <p:grpSpPr>
        <a:xfrm>
          <a:off x="0" y="0"/>
          <a:ext cx="0" cy="0"/>
          <a:chOff x="0" y="0"/>
          <a:chExt cx="0" cy="0"/>
        </a:xfrm>
      </p:grpSpPr>
      <p:pic>
        <p:nvPicPr>
          <p:cNvPr id="4" name="Online Media 2" title="Backstitch How To - Basic Sewing (Embroidery &amp; Hand Sewing)">
            <a:hlinkClick r:id="" action="ppaction://media"/>
            <a:extLst>
              <a:ext uri="{FF2B5EF4-FFF2-40B4-BE49-F238E27FC236}">
                <a16:creationId xmlns:a16="http://schemas.microsoft.com/office/drawing/2014/main" id="{E9E8B3C5-6AAA-456F-7AE4-956D428FAB05}"/>
              </a:ext>
            </a:extLst>
          </p:cNvPr>
          <p:cNvPicPr>
            <a:picLocks noRot="1" noChangeAspect="1"/>
          </p:cNvPicPr>
          <p:nvPr>
            <a:videoFile r:link="rId1"/>
          </p:nvPr>
        </p:nvPicPr>
        <p:blipFill>
          <a:blip r:embed="rId3"/>
          <a:stretch>
            <a:fillRect/>
          </a:stretch>
        </p:blipFill>
        <p:spPr>
          <a:xfrm>
            <a:off x="1064649" y="253433"/>
            <a:ext cx="10793976" cy="5918767"/>
          </a:xfrm>
          <a:prstGeom prst="roundRect">
            <a:avLst>
              <a:gd name="adj" fmla="val 5439"/>
            </a:avLst>
          </a:prstGeom>
          <a:ln w="57150">
            <a:solidFill>
              <a:srgbClr val="DDED7D"/>
            </a:solidFill>
          </a:ln>
          <a:effectLst>
            <a:innerShdw blurRad="114300" dist="50800">
              <a:srgbClr val="000000">
                <a:alpha val="0"/>
              </a:srgbClr>
            </a:innerShdw>
          </a:effectLst>
        </p:spPr>
      </p:pic>
      <p:pic>
        <p:nvPicPr>
          <p:cNvPr id="3" name="Picture 2" descr="Home Page - Red Ted Art - Kids Crafts">
            <a:extLst>
              <a:ext uri="{FF2B5EF4-FFF2-40B4-BE49-F238E27FC236}">
                <a16:creationId xmlns:a16="http://schemas.microsoft.com/office/drawing/2014/main" id="{74A67C14-DB56-3975-59E4-E56DA7D1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119" y="5435338"/>
            <a:ext cx="1856182" cy="1079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FF9316-E0FC-91A6-4543-DD7AFE7AE8B3}"/>
              </a:ext>
            </a:extLst>
          </p:cNvPr>
          <p:cNvSpPr/>
          <p:nvPr/>
        </p:nvSpPr>
        <p:spPr>
          <a:xfrm>
            <a:off x="8540832" y="6396335"/>
            <a:ext cx="3543470" cy="461665"/>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2400" b="1" cap="none" spc="0" dirty="0">
                <a:ln/>
                <a:solidFill>
                  <a:schemeClr val="bg2"/>
                </a:solidFill>
                <a:effectLst/>
                <a:latin typeface="Arial Black" panose="020B0A04020102020204" pitchFamily="34" charset="0"/>
              </a:rPr>
              <a:t>www.redtedart.com</a:t>
            </a:r>
          </a:p>
        </p:txBody>
      </p:sp>
      <p:sp>
        <p:nvSpPr>
          <p:cNvPr id="9" name="Rectangle 8">
            <a:extLst>
              <a:ext uri="{FF2B5EF4-FFF2-40B4-BE49-F238E27FC236}">
                <a16:creationId xmlns:a16="http://schemas.microsoft.com/office/drawing/2014/main" id="{7F80C632-89B2-5A5B-71A0-167D4EBA037D}"/>
              </a:ext>
            </a:extLst>
          </p:cNvPr>
          <p:cNvSpPr/>
          <p:nvPr/>
        </p:nvSpPr>
        <p:spPr>
          <a:xfrm rot="16200000">
            <a:off x="-2402166" y="2586552"/>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129822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a:extLst>
            <a:ext uri="{FF2B5EF4-FFF2-40B4-BE49-F238E27FC236}">
              <a16:creationId xmlns:a16="http://schemas.microsoft.com/office/drawing/2014/main" id="{282E00A9-ED9B-12AB-8978-573A308553D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768FA05-0818-F7F8-A851-2A768DCCF53D}"/>
              </a:ext>
            </a:extLst>
          </p:cNvPr>
          <p:cNvSpPr>
            <a:spLocks noGrp="1" noRot="1" noMove="1" noResize="1" noEditPoints="1" noAdjustHandles="1" noChangeArrowheads="1" noChangeShapeType="1"/>
          </p:cNvSpPr>
          <p:nvPr/>
        </p:nvSpPr>
        <p:spPr>
          <a:xfrm>
            <a:off x="857251" y="232617"/>
            <a:ext cx="11106150" cy="5827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08A4526-39D6-F449-FA22-2C2F82C54E90}"/>
              </a:ext>
            </a:extLst>
          </p:cNvPr>
          <p:cNvSpPr>
            <a:spLocks noGrp="1" noRot="1" noMove="1" noResize="1" noEditPoints="1" noAdjustHandles="1" noChangeArrowheads="1" noChangeShapeType="1"/>
          </p:cNvSpPr>
          <p:nvPr/>
        </p:nvSpPr>
        <p:spPr>
          <a:xfrm rot="16200000">
            <a:off x="-2503239" y="2502785"/>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7" name="Graphic 6">
            <a:extLst>
              <a:ext uri="{FF2B5EF4-FFF2-40B4-BE49-F238E27FC236}">
                <a16:creationId xmlns:a16="http://schemas.microsoft.com/office/drawing/2014/main" id="{AC88F87C-DE7D-F05D-147A-C77FD7FCB4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862" y="2897881"/>
            <a:ext cx="3149338" cy="2790017"/>
          </a:xfrm>
          <a:prstGeom prst="rect">
            <a:avLst/>
          </a:prstGeom>
        </p:spPr>
      </p:pic>
      <p:sp>
        <p:nvSpPr>
          <p:cNvPr id="4" name="Rectangle 3">
            <a:extLst>
              <a:ext uri="{FF2B5EF4-FFF2-40B4-BE49-F238E27FC236}">
                <a16:creationId xmlns:a16="http://schemas.microsoft.com/office/drawing/2014/main" id="{A8084CD7-BFA0-C73D-317E-160D19D26341}"/>
              </a:ext>
            </a:extLst>
          </p:cNvPr>
          <p:cNvSpPr/>
          <p:nvPr/>
        </p:nvSpPr>
        <p:spPr>
          <a:xfrm>
            <a:off x="1117862" y="473928"/>
            <a:ext cx="6712030" cy="830997"/>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4800" b="1" cap="none" spc="0" dirty="0">
                <a:ln/>
                <a:solidFill>
                  <a:schemeClr val="bg1"/>
                </a:solidFill>
                <a:effectLst/>
                <a:latin typeface="Arial Black" panose="020B0A04020102020204" pitchFamily="34" charset="0"/>
              </a:rPr>
              <a:t>SEWING A BUTTON</a:t>
            </a:r>
          </a:p>
        </p:txBody>
      </p:sp>
      <p:sp>
        <p:nvSpPr>
          <p:cNvPr id="5" name="TextBox 4">
            <a:extLst>
              <a:ext uri="{FF2B5EF4-FFF2-40B4-BE49-F238E27FC236}">
                <a16:creationId xmlns:a16="http://schemas.microsoft.com/office/drawing/2014/main" id="{D1FC0E88-133B-C662-9425-01B68CA7FC12}"/>
              </a:ext>
            </a:extLst>
          </p:cNvPr>
          <p:cNvSpPr txBox="1"/>
          <p:nvPr/>
        </p:nvSpPr>
        <p:spPr>
          <a:xfrm>
            <a:off x="1195559" y="1304925"/>
            <a:ext cx="10566135" cy="2062103"/>
          </a:xfrm>
          <a:prstGeom prst="rect">
            <a:avLst/>
          </a:prstGeom>
          <a:noFill/>
        </p:spPr>
        <p:txBody>
          <a:bodyPr wrap="square" rtlCol="0">
            <a:spAutoFit/>
          </a:bodyPr>
          <a:lstStyle/>
          <a:p>
            <a:r>
              <a:rPr lang="en-GB" sz="3200" b="1" dirty="0">
                <a:solidFill>
                  <a:schemeClr val="bg1"/>
                </a:solidFill>
              </a:rPr>
              <a:t>Sewing techniques such as the running stitch and overstitching can be used to permanently join fabrics and other materials together.</a:t>
            </a:r>
          </a:p>
          <a:p>
            <a:endParaRPr lang="en-GB" sz="3200" b="1" dirty="0">
              <a:solidFill>
                <a:schemeClr val="bg1"/>
              </a:solidFill>
            </a:endParaRPr>
          </a:p>
        </p:txBody>
      </p:sp>
      <p:sp>
        <p:nvSpPr>
          <p:cNvPr id="6" name="TextBox 5">
            <a:extLst>
              <a:ext uri="{FF2B5EF4-FFF2-40B4-BE49-F238E27FC236}">
                <a16:creationId xmlns:a16="http://schemas.microsoft.com/office/drawing/2014/main" id="{C867CBA7-2C90-8CBB-A0A0-5E0063C565C1}"/>
              </a:ext>
            </a:extLst>
          </p:cNvPr>
          <p:cNvSpPr txBox="1"/>
          <p:nvPr/>
        </p:nvSpPr>
        <p:spPr>
          <a:xfrm>
            <a:off x="4795976" y="3483893"/>
            <a:ext cx="7114130" cy="2339102"/>
          </a:xfrm>
          <a:prstGeom prst="rect">
            <a:avLst/>
          </a:prstGeom>
          <a:noFill/>
        </p:spPr>
        <p:txBody>
          <a:bodyPr wrap="square" rtlCol="0">
            <a:spAutoFit/>
          </a:bodyPr>
          <a:lstStyle/>
          <a:p>
            <a:r>
              <a:rPr lang="en-GB" sz="3200" b="1" dirty="0">
                <a:solidFill>
                  <a:schemeClr val="bg1"/>
                </a:solidFill>
              </a:rPr>
              <a:t>Fastenings are used to create temporary joins. There are many different types of fastenings – buttons are the most common form of fastening.</a:t>
            </a:r>
          </a:p>
          <a:p>
            <a:endParaRPr lang="en-GB" dirty="0"/>
          </a:p>
        </p:txBody>
      </p:sp>
    </p:spTree>
    <p:extLst>
      <p:ext uri="{BB962C8B-B14F-4D97-AF65-F5344CB8AC3E}">
        <p14:creationId xmlns:p14="http://schemas.microsoft.com/office/powerpoint/2010/main" val="422177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p:cNvGrpSpPr/>
        <p:nvPr/>
      </p:nvGrpSpPr>
      <p:grpSpPr>
        <a:xfrm>
          <a:off x="0" y="0"/>
          <a:ext cx="0" cy="0"/>
          <a:chOff x="0" y="0"/>
          <a:chExt cx="0" cy="0"/>
        </a:xfrm>
      </p:grpSpPr>
      <p:pic>
        <p:nvPicPr>
          <p:cNvPr id="5" name="Online Media 1" title="How to sew a Button (Craft Basic Sewing)">
            <a:hlinkClick r:id="" action="ppaction://media"/>
            <a:extLst>
              <a:ext uri="{FF2B5EF4-FFF2-40B4-BE49-F238E27FC236}">
                <a16:creationId xmlns:a16="http://schemas.microsoft.com/office/drawing/2014/main" id="{8E27E21A-637C-9ABA-B3E6-E43A49432895}"/>
              </a:ext>
            </a:extLst>
          </p:cNvPr>
          <p:cNvPicPr>
            <a:picLocks noRot="1" noChangeAspect="1"/>
          </p:cNvPicPr>
          <p:nvPr>
            <a:videoFile r:link="rId1"/>
          </p:nvPr>
        </p:nvPicPr>
        <p:blipFill>
          <a:blip r:embed="rId3"/>
          <a:stretch>
            <a:fillRect/>
          </a:stretch>
        </p:blipFill>
        <p:spPr>
          <a:xfrm>
            <a:off x="1064649" y="253433"/>
            <a:ext cx="10793976" cy="5918767"/>
          </a:xfrm>
          <a:prstGeom prst="roundRect">
            <a:avLst>
              <a:gd name="adj" fmla="val 5439"/>
            </a:avLst>
          </a:prstGeom>
          <a:ln w="57150">
            <a:solidFill>
              <a:srgbClr val="DDED7D"/>
            </a:solidFill>
          </a:ln>
          <a:effectLst>
            <a:innerShdw blurRad="114300" dist="50800">
              <a:srgbClr val="000000">
                <a:alpha val="0"/>
              </a:srgbClr>
            </a:innerShdw>
          </a:effectLst>
        </p:spPr>
      </p:pic>
      <p:pic>
        <p:nvPicPr>
          <p:cNvPr id="3" name="Picture 2" descr="Home Page - Red Ted Art - Kids Crafts">
            <a:extLst>
              <a:ext uri="{FF2B5EF4-FFF2-40B4-BE49-F238E27FC236}">
                <a16:creationId xmlns:a16="http://schemas.microsoft.com/office/drawing/2014/main" id="{74A67C14-DB56-3975-59E4-E56DA7D1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119" y="5435338"/>
            <a:ext cx="1856182" cy="1079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FF9316-E0FC-91A6-4543-DD7AFE7AE8B3}"/>
              </a:ext>
            </a:extLst>
          </p:cNvPr>
          <p:cNvSpPr/>
          <p:nvPr/>
        </p:nvSpPr>
        <p:spPr>
          <a:xfrm>
            <a:off x="8540832" y="6396335"/>
            <a:ext cx="3543470" cy="461665"/>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2400" b="1" cap="none" spc="0" dirty="0">
                <a:ln/>
                <a:solidFill>
                  <a:schemeClr val="bg2"/>
                </a:solidFill>
                <a:effectLst/>
                <a:latin typeface="Arial Black" panose="020B0A04020102020204" pitchFamily="34" charset="0"/>
              </a:rPr>
              <a:t>www.redtedart.com</a:t>
            </a:r>
          </a:p>
        </p:txBody>
      </p:sp>
      <p:sp>
        <p:nvSpPr>
          <p:cNvPr id="9" name="Rectangle 8">
            <a:extLst>
              <a:ext uri="{FF2B5EF4-FFF2-40B4-BE49-F238E27FC236}">
                <a16:creationId xmlns:a16="http://schemas.microsoft.com/office/drawing/2014/main" id="{7F80C632-89B2-5A5B-71A0-167D4EBA037D}"/>
              </a:ext>
            </a:extLst>
          </p:cNvPr>
          <p:cNvSpPr/>
          <p:nvPr/>
        </p:nvSpPr>
        <p:spPr>
          <a:xfrm rot="16200000">
            <a:off x="-2402166" y="2508362"/>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42564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53B2024-1C3E-A0EA-D02B-C79D5EFB42B6}"/>
              </a:ext>
            </a:extLst>
          </p:cNvPr>
          <p:cNvSpPr>
            <a:spLocks noGrp="1" noRot="1" noMove="1" noResize="1" noEditPoints="1" noAdjustHandles="1" noChangeArrowheads="1" noChangeShapeType="1"/>
          </p:cNvSpPr>
          <p:nvPr/>
        </p:nvSpPr>
        <p:spPr>
          <a:xfrm>
            <a:off x="857251" y="232617"/>
            <a:ext cx="11106150" cy="5827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8CD131B-2072-75DA-6FE6-66C489F941AB}"/>
              </a:ext>
            </a:extLst>
          </p:cNvPr>
          <p:cNvSpPr>
            <a:spLocks noGrp="1" noRot="1" noMove="1" noResize="1" noEditPoints="1" noAdjustHandles="1" noChangeArrowheads="1" noChangeShapeType="1"/>
          </p:cNvSpPr>
          <p:nvPr/>
        </p:nvSpPr>
        <p:spPr>
          <a:xfrm rot="16200000">
            <a:off x="-2503239" y="2502785"/>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4" name="Graphic 3">
            <a:extLst>
              <a:ext uri="{FF2B5EF4-FFF2-40B4-BE49-F238E27FC236}">
                <a16:creationId xmlns:a16="http://schemas.microsoft.com/office/drawing/2014/main" id="{6D34F624-AFE5-B5DF-CB70-60A422E410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67732">
            <a:off x="1443612" y="1263774"/>
            <a:ext cx="3227076" cy="3764922"/>
          </a:xfrm>
          <a:prstGeom prst="rect">
            <a:avLst/>
          </a:prstGeom>
        </p:spPr>
      </p:pic>
      <p:sp>
        <p:nvSpPr>
          <p:cNvPr id="5" name="TextBox 4">
            <a:extLst>
              <a:ext uri="{FF2B5EF4-FFF2-40B4-BE49-F238E27FC236}">
                <a16:creationId xmlns:a16="http://schemas.microsoft.com/office/drawing/2014/main" id="{7542BA01-1A45-BC44-7D35-5ED6CBDE73AE}"/>
              </a:ext>
            </a:extLst>
          </p:cNvPr>
          <p:cNvSpPr txBox="1"/>
          <p:nvPr/>
        </p:nvSpPr>
        <p:spPr>
          <a:xfrm>
            <a:off x="5557017" y="1773257"/>
            <a:ext cx="6287678" cy="3970318"/>
          </a:xfrm>
          <a:prstGeom prst="rect">
            <a:avLst/>
          </a:prstGeom>
          <a:noFill/>
        </p:spPr>
        <p:txBody>
          <a:bodyPr wrap="square" rtlCol="0">
            <a:spAutoFit/>
          </a:bodyPr>
          <a:lstStyle/>
          <a:p>
            <a:r>
              <a:rPr lang="en-GB" sz="2800" b="1" dirty="0">
                <a:solidFill>
                  <a:schemeClr val="bg1"/>
                </a:solidFill>
              </a:rPr>
              <a:t>A thimble is a small cover that goes on the end of your finger to protect that finger when you are hand sewing.</a:t>
            </a:r>
          </a:p>
          <a:p>
            <a:endParaRPr lang="en-GB" sz="2800" b="1" dirty="0">
              <a:solidFill>
                <a:schemeClr val="bg1"/>
              </a:solidFill>
            </a:endParaRPr>
          </a:p>
          <a:p>
            <a:r>
              <a:rPr lang="en-GB" sz="2800" b="1" dirty="0">
                <a:solidFill>
                  <a:schemeClr val="bg1"/>
                </a:solidFill>
              </a:rPr>
              <a:t>They can be used on your sewing hand to help you push through the needle or on your other hand to protect your finger from the needle as it passes through the fabric.</a:t>
            </a:r>
          </a:p>
        </p:txBody>
      </p:sp>
      <p:sp>
        <p:nvSpPr>
          <p:cNvPr id="6" name="Rectangle 5">
            <a:extLst>
              <a:ext uri="{FF2B5EF4-FFF2-40B4-BE49-F238E27FC236}">
                <a16:creationId xmlns:a16="http://schemas.microsoft.com/office/drawing/2014/main" id="{8A5FE026-2F29-764C-852B-AE35C2D73DB6}"/>
              </a:ext>
            </a:extLst>
          </p:cNvPr>
          <p:cNvSpPr/>
          <p:nvPr/>
        </p:nvSpPr>
        <p:spPr>
          <a:xfrm>
            <a:off x="5438775" y="922357"/>
            <a:ext cx="6405920" cy="830997"/>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4800" b="1" cap="none" spc="0" dirty="0">
                <a:ln/>
                <a:solidFill>
                  <a:schemeClr val="bg1"/>
                </a:solidFill>
                <a:effectLst/>
                <a:latin typeface="Arial Black" panose="020B0A04020102020204" pitchFamily="34" charset="0"/>
              </a:rPr>
              <a:t>USING A THIMBLE</a:t>
            </a:r>
          </a:p>
        </p:txBody>
      </p:sp>
    </p:spTree>
    <p:extLst>
      <p:ext uri="{BB962C8B-B14F-4D97-AF65-F5344CB8AC3E}">
        <p14:creationId xmlns:p14="http://schemas.microsoft.com/office/powerpoint/2010/main" val="58029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a:extLst>
            <a:ext uri="{FF2B5EF4-FFF2-40B4-BE49-F238E27FC236}">
              <a16:creationId xmlns:a16="http://schemas.microsoft.com/office/drawing/2014/main" id="{9C756CC3-6C84-A99B-F628-94C5045A4FC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2BCE25C-8545-2F6D-E3C6-38F3A40157FA}"/>
              </a:ext>
            </a:extLst>
          </p:cNvPr>
          <p:cNvSpPr>
            <a:spLocks noGrp="1" noRot="1" noMove="1" noResize="1" noEditPoints="1" noAdjustHandles="1" noChangeArrowheads="1" noChangeShapeType="1"/>
          </p:cNvSpPr>
          <p:nvPr/>
        </p:nvSpPr>
        <p:spPr>
          <a:xfrm>
            <a:off x="857251" y="232617"/>
            <a:ext cx="11106150" cy="5827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5B4BB0B-F536-1489-04C0-A5428E1C20B1}"/>
              </a:ext>
            </a:extLst>
          </p:cNvPr>
          <p:cNvSpPr>
            <a:spLocks noGrp="1" noRot="1" noMove="1" noResize="1" noEditPoints="1" noAdjustHandles="1" noChangeArrowheads="1" noChangeShapeType="1"/>
          </p:cNvSpPr>
          <p:nvPr/>
        </p:nvSpPr>
        <p:spPr>
          <a:xfrm rot="16200000">
            <a:off x="-2503239" y="2502785"/>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5" name="Graphic 4">
            <a:extLst>
              <a:ext uri="{FF2B5EF4-FFF2-40B4-BE49-F238E27FC236}">
                <a16:creationId xmlns:a16="http://schemas.microsoft.com/office/drawing/2014/main" id="{2FC37672-24FF-0914-8EF2-C9FEF36C41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41683" y="1472805"/>
            <a:ext cx="4195620" cy="4160816"/>
          </a:xfrm>
          <a:prstGeom prst="rect">
            <a:avLst/>
          </a:prstGeom>
        </p:spPr>
      </p:pic>
      <p:sp>
        <p:nvSpPr>
          <p:cNvPr id="6" name="TextBox 5">
            <a:extLst>
              <a:ext uri="{FF2B5EF4-FFF2-40B4-BE49-F238E27FC236}">
                <a16:creationId xmlns:a16="http://schemas.microsoft.com/office/drawing/2014/main" id="{02A61B02-61E5-1E14-C2CE-740A6BA13A2F}"/>
              </a:ext>
            </a:extLst>
          </p:cNvPr>
          <p:cNvSpPr txBox="1"/>
          <p:nvPr/>
        </p:nvSpPr>
        <p:spPr>
          <a:xfrm>
            <a:off x="1252608" y="1956128"/>
            <a:ext cx="6287678" cy="3662541"/>
          </a:xfrm>
          <a:prstGeom prst="rect">
            <a:avLst/>
          </a:prstGeom>
          <a:noFill/>
        </p:spPr>
        <p:txBody>
          <a:bodyPr wrap="square" rtlCol="0">
            <a:spAutoFit/>
          </a:bodyPr>
          <a:lstStyle/>
          <a:p>
            <a:r>
              <a:rPr lang="en-GB" sz="3200" b="1" dirty="0">
                <a:solidFill>
                  <a:schemeClr val="bg1"/>
                </a:solidFill>
              </a:rPr>
              <a:t>Push the needle threader through the eye of the needle.</a:t>
            </a:r>
          </a:p>
          <a:p>
            <a:endParaRPr lang="en-GB" sz="2000" b="1" dirty="0">
              <a:solidFill>
                <a:schemeClr val="bg1"/>
              </a:solidFill>
            </a:endParaRPr>
          </a:p>
          <a:p>
            <a:r>
              <a:rPr lang="en-GB" sz="3200" b="1" dirty="0">
                <a:solidFill>
                  <a:schemeClr val="bg1"/>
                </a:solidFill>
              </a:rPr>
              <a:t>Loop the thread through the needle threader.</a:t>
            </a:r>
          </a:p>
          <a:p>
            <a:endParaRPr lang="en-GB" sz="2000" b="1" dirty="0">
              <a:solidFill>
                <a:schemeClr val="bg1"/>
              </a:solidFill>
            </a:endParaRPr>
          </a:p>
          <a:p>
            <a:r>
              <a:rPr lang="en-GB" sz="3200" b="1" dirty="0">
                <a:solidFill>
                  <a:schemeClr val="bg1"/>
                </a:solidFill>
              </a:rPr>
              <a:t>Withdraw the needle threader from the eye of the needle.</a:t>
            </a:r>
          </a:p>
        </p:txBody>
      </p:sp>
      <p:sp>
        <p:nvSpPr>
          <p:cNvPr id="4" name="Rectangle 3">
            <a:extLst>
              <a:ext uri="{FF2B5EF4-FFF2-40B4-BE49-F238E27FC236}">
                <a16:creationId xmlns:a16="http://schemas.microsoft.com/office/drawing/2014/main" id="{5227BFCA-EA6B-2D45-C92A-AF28833A6EE1}"/>
              </a:ext>
            </a:extLst>
          </p:cNvPr>
          <p:cNvSpPr/>
          <p:nvPr/>
        </p:nvSpPr>
        <p:spPr>
          <a:xfrm>
            <a:off x="1252608" y="463605"/>
            <a:ext cx="8879354" cy="923330"/>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r>
              <a:rPr lang="en-US" sz="5400" b="1" cap="none" spc="0" dirty="0">
                <a:ln/>
                <a:solidFill>
                  <a:schemeClr val="bg1"/>
                </a:solidFill>
                <a:effectLst/>
                <a:latin typeface="Arial Black" panose="020B0A04020102020204" pitchFamily="34" charset="0"/>
              </a:rPr>
              <a:t>THREADING A NEEDLE</a:t>
            </a:r>
          </a:p>
        </p:txBody>
      </p:sp>
      <p:sp>
        <p:nvSpPr>
          <p:cNvPr id="7" name="Rectangle 6">
            <a:extLst>
              <a:ext uri="{FF2B5EF4-FFF2-40B4-BE49-F238E27FC236}">
                <a16:creationId xmlns:a16="http://schemas.microsoft.com/office/drawing/2014/main" id="{9D2B3A89-95D3-BAA5-8613-B6E9A05837C5}"/>
              </a:ext>
            </a:extLst>
          </p:cNvPr>
          <p:cNvSpPr/>
          <p:nvPr/>
        </p:nvSpPr>
        <p:spPr>
          <a:xfrm>
            <a:off x="1252608" y="1206729"/>
            <a:ext cx="6767622" cy="646331"/>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r>
              <a:rPr lang="en-US" sz="3600" b="1" i="1" cap="none" spc="0" dirty="0">
                <a:ln/>
                <a:solidFill>
                  <a:schemeClr val="bg1"/>
                </a:solidFill>
                <a:effectLst/>
                <a:latin typeface="Arial" panose="020B0604020202020204" pitchFamily="34" charset="0"/>
                <a:cs typeface="Arial" panose="020B0604020202020204" pitchFamily="34" charset="0"/>
              </a:rPr>
              <a:t>USING A NEEDLE THREADER</a:t>
            </a:r>
          </a:p>
        </p:txBody>
      </p:sp>
    </p:spTree>
    <p:extLst>
      <p:ext uri="{BB962C8B-B14F-4D97-AF65-F5344CB8AC3E}">
        <p14:creationId xmlns:p14="http://schemas.microsoft.com/office/powerpoint/2010/main" val="132463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a:extLst>
            <a:ext uri="{FF2B5EF4-FFF2-40B4-BE49-F238E27FC236}">
              <a16:creationId xmlns:a16="http://schemas.microsoft.com/office/drawing/2014/main" id="{752A2A44-229D-86FC-23AC-FCDEE69BE28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35A66BF-18B7-DC88-46D7-CB3A3F138257}"/>
              </a:ext>
            </a:extLst>
          </p:cNvPr>
          <p:cNvSpPr>
            <a:spLocks noGrp="1" noRot="1" noMove="1" noResize="1" noEditPoints="1" noAdjustHandles="1" noChangeArrowheads="1" noChangeShapeType="1"/>
          </p:cNvSpPr>
          <p:nvPr/>
        </p:nvSpPr>
        <p:spPr>
          <a:xfrm>
            <a:off x="857251" y="232617"/>
            <a:ext cx="11106150" cy="5827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2F96B98-2183-681A-7713-6ABA60345800}"/>
              </a:ext>
            </a:extLst>
          </p:cNvPr>
          <p:cNvSpPr>
            <a:spLocks noGrp="1" noRot="1" noMove="1" noResize="1" noEditPoints="1" noAdjustHandles="1" noChangeArrowheads="1" noChangeShapeType="1"/>
          </p:cNvSpPr>
          <p:nvPr/>
        </p:nvSpPr>
        <p:spPr>
          <a:xfrm rot="16200000">
            <a:off x="-2503240" y="2502783"/>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id="{FC5D8C6E-6C69-503A-D6F6-48FCF17E381F}"/>
              </a:ext>
            </a:extLst>
          </p:cNvPr>
          <p:cNvPicPr>
            <a:picLocks noChangeAspect="1"/>
          </p:cNvPicPr>
          <p:nvPr/>
        </p:nvPicPr>
        <p:blipFill>
          <a:blip r:embed="rId2"/>
          <a:stretch>
            <a:fillRect/>
          </a:stretch>
        </p:blipFill>
        <p:spPr>
          <a:xfrm>
            <a:off x="1086506" y="1333500"/>
            <a:ext cx="6374748" cy="4505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374C4596-9D5C-E126-E0AA-533212E5041E}"/>
              </a:ext>
            </a:extLst>
          </p:cNvPr>
          <p:cNvSpPr txBox="1"/>
          <p:nvPr/>
        </p:nvSpPr>
        <p:spPr>
          <a:xfrm>
            <a:off x="7690509" y="575846"/>
            <a:ext cx="3912042" cy="5262979"/>
          </a:xfrm>
          <a:prstGeom prst="rect">
            <a:avLst/>
          </a:prstGeom>
          <a:noFill/>
        </p:spPr>
        <p:txBody>
          <a:bodyPr wrap="square" rtlCol="0">
            <a:spAutoFit/>
          </a:bodyPr>
          <a:lstStyle/>
          <a:p>
            <a:r>
              <a:rPr lang="en-GB" sz="2400" b="1" dirty="0">
                <a:solidFill>
                  <a:schemeClr val="bg1"/>
                </a:solidFill>
              </a:rPr>
              <a:t>In a running stitch the needle is pushed from the back of the fabric to the front of the fabric and the thread is pulled all the way through.</a:t>
            </a:r>
          </a:p>
          <a:p>
            <a:endParaRPr lang="en-GB" sz="2400" b="1" dirty="0">
              <a:solidFill>
                <a:schemeClr val="bg1"/>
              </a:solidFill>
            </a:endParaRPr>
          </a:p>
          <a:p>
            <a:r>
              <a:rPr lang="en-GB" sz="2400" b="1" dirty="0">
                <a:solidFill>
                  <a:schemeClr val="bg1"/>
                </a:solidFill>
              </a:rPr>
              <a:t>The needle is placed a small distance away to make the stitch and is pushed through the front of the fabric to the back of the fabric and the thread is pulled all the way through to complete the stitch.</a:t>
            </a:r>
          </a:p>
        </p:txBody>
      </p:sp>
      <p:sp>
        <p:nvSpPr>
          <p:cNvPr id="6" name="Rectangle 5">
            <a:extLst>
              <a:ext uri="{FF2B5EF4-FFF2-40B4-BE49-F238E27FC236}">
                <a16:creationId xmlns:a16="http://schemas.microsoft.com/office/drawing/2014/main" id="{30CC5924-9C45-6882-BEE6-39C290A3049E}"/>
              </a:ext>
            </a:extLst>
          </p:cNvPr>
          <p:cNvSpPr/>
          <p:nvPr/>
        </p:nvSpPr>
        <p:spPr>
          <a:xfrm>
            <a:off x="1171652" y="502503"/>
            <a:ext cx="6204455" cy="830997"/>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4800" b="1" cap="none" spc="0" dirty="0">
                <a:ln/>
                <a:solidFill>
                  <a:schemeClr val="bg1"/>
                </a:solidFill>
                <a:effectLst/>
                <a:latin typeface="Arial Black" panose="020B0A04020102020204" pitchFamily="34" charset="0"/>
              </a:rPr>
              <a:t>RUNNING STITCH</a:t>
            </a:r>
          </a:p>
        </p:txBody>
      </p:sp>
    </p:spTree>
    <p:extLst>
      <p:ext uri="{BB962C8B-B14F-4D97-AF65-F5344CB8AC3E}">
        <p14:creationId xmlns:p14="http://schemas.microsoft.com/office/powerpoint/2010/main" val="256801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p:cNvGrpSpPr/>
        <p:nvPr/>
      </p:nvGrpSpPr>
      <p:grpSpPr>
        <a:xfrm>
          <a:off x="0" y="0"/>
          <a:ext cx="0" cy="0"/>
          <a:chOff x="0" y="0"/>
          <a:chExt cx="0" cy="0"/>
        </a:xfrm>
      </p:grpSpPr>
      <p:pic>
        <p:nvPicPr>
          <p:cNvPr id="2" name="Online Media 6" title="Running Stitch How To - Basic Sewing (Hand Embroidery &amp; Hand Sewing)">
            <a:hlinkClick r:id="" action="ppaction://media"/>
            <a:extLst>
              <a:ext uri="{FF2B5EF4-FFF2-40B4-BE49-F238E27FC236}">
                <a16:creationId xmlns:a16="http://schemas.microsoft.com/office/drawing/2014/main" id="{4BA8EDC0-7787-DED1-73E5-8CB8EB9751F1}"/>
              </a:ext>
            </a:extLst>
          </p:cNvPr>
          <p:cNvPicPr>
            <a:picLocks noRot="1" noChangeAspect="1"/>
          </p:cNvPicPr>
          <p:nvPr>
            <a:videoFile r:link="rId1"/>
          </p:nvPr>
        </p:nvPicPr>
        <p:blipFill>
          <a:blip r:embed="rId3"/>
          <a:stretch>
            <a:fillRect/>
          </a:stretch>
        </p:blipFill>
        <p:spPr>
          <a:xfrm>
            <a:off x="1064649" y="253433"/>
            <a:ext cx="10793976" cy="5918767"/>
          </a:xfrm>
          <a:prstGeom prst="roundRect">
            <a:avLst>
              <a:gd name="adj" fmla="val 5439"/>
            </a:avLst>
          </a:prstGeom>
          <a:ln w="57150">
            <a:solidFill>
              <a:srgbClr val="DDED7D"/>
            </a:solidFill>
          </a:ln>
          <a:effectLst>
            <a:innerShdw blurRad="114300" dist="50800">
              <a:srgbClr val="000000">
                <a:alpha val="0"/>
              </a:srgbClr>
            </a:innerShdw>
          </a:effectLst>
        </p:spPr>
      </p:pic>
      <p:pic>
        <p:nvPicPr>
          <p:cNvPr id="3" name="Picture 2" descr="Home Page - Red Ted Art - Kids Crafts">
            <a:extLst>
              <a:ext uri="{FF2B5EF4-FFF2-40B4-BE49-F238E27FC236}">
                <a16:creationId xmlns:a16="http://schemas.microsoft.com/office/drawing/2014/main" id="{74A67C14-DB56-3975-59E4-E56DA7D1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119" y="5435338"/>
            <a:ext cx="1856182" cy="1079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FF9316-E0FC-91A6-4543-DD7AFE7AE8B3}"/>
              </a:ext>
            </a:extLst>
          </p:cNvPr>
          <p:cNvSpPr/>
          <p:nvPr/>
        </p:nvSpPr>
        <p:spPr>
          <a:xfrm>
            <a:off x="8540832" y="6396335"/>
            <a:ext cx="3543470" cy="461665"/>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2400" b="1" cap="none" spc="0" dirty="0">
                <a:ln/>
                <a:solidFill>
                  <a:schemeClr val="bg2"/>
                </a:solidFill>
                <a:effectLst/>
                <a:latin typeface="Arial Black" panose="020B0A04020102020204" pitchFamily="34" charset="0"/>
              </a:rPr>
              <a:t>www.redtedart.com</a:t>
            </a:r>
          </a:p>
        </p:txBody>
      </p:sp>
      <p:sp>
        <p:nvSpPr>
          <p:cNvPr id="9" name="Rectangle 8">
            <a:extLst>
              <a:ext uri="{FF2B5EF4-FFF2-40B4-BE49-F238E27FC236}">
                <a16:creationId xmlns:a16="http://schemas.microsoft.com/office/drawing/2014/main" id="{7F80C632-89B2-5A5B-71A0-167D4EBA037D}"/>
              </a:ext>
            </a:extLst>
          </p:cNvPr>
          <p:cNvSpPr/>
          <p:nvPr/>
        </p:nvSpPr>
        <p:spPr>
          <a:xfrm rot="16200000">
            <a:off x="-2503239" y="2502785"/>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1926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a:extLst>
            <a:ext uri="{FF2B5EF4-FFF2-40B4-BE49-F238E27FC236}">
              <a16:creationId xmlns:a16="http://schemas.microsoft.com/office/drawing/2014/main" id="{70C457EC-802E-4177-CA6A-227AF213222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3122730-810A-2CAA-06A7-0D558FE6B771}"/>
              </a:ext>
            </a:extLst>
          </p:cNvPr>
          <p:cNvSpPr>
            <a:spLocks/>
          </p:cNvSpPr>
          <p:nvPr/>
        </p:nvSpPr>
        <p:spPr>
          <a:xfrm>
            <a:off x="963577" y="232617"/>
            <a:ext cx="10999823" cy="5827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1675F95-6BF0-6C14-3F41-5C21A3EAB63A}"/>
              </a:ext>
            </a:extLst>
          </p:cNvPr>
          <p:cNvSpPr>
            <a:spLocks/>
          </p:cNvSpPr>
          <p:nvPr/>
        </p:nvSpPr>
        <p:spPr>
          <a:xfrm rot="16200000">
            <a:off x="-2424282" y="2591436"/>
            <a:ext cx="5825634" cy="1107996"/>
          </a:xfrm>
          <a:prstGeom prst="rect">
            <a:avLst/>
          </a:prstGeom>
          <a:noFill/>
        </p:spPr>
        <p:txBody>
          <a:bodyPr wrap="none" lIns="91440" tIns="45720" rIns="91440" bIns="45720">
            <a:spAutoFit/>
          </a:bodyPr>
          <a:lstStyle/>
          <a:p>
            <a:pPr algn="ctr"/>
            <a:r>
              <a:rPr lang="en-US" sz="6600" dirty="0">
                <a:ln w="0"/>
                <a:solidFill>
                  <a:schemeClr val="bg2"/>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bg2"/>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A362C5AD-EC93-4E3C-1F74-CEA06F944581}"/>
              </a:ext>
            </a:extLst>
          </p:cNvPr>
          <p:cNvSpPr txBox="1"/>
          <p:nvPr/>
        </p:nvSpPr>
        <p:spPr>
          <a:xfrm>
            <a:off x="7690513" y="1166396"/>
            <a:ext cx="3912042" cy="4524315"/>
          </a:xfrm>
          <a:prstGeom prst="rect">
            <a:avLst/>
          </a:prstGeom>
          <a:noFill/>
        </p:spPr>
        <p:txBody>
          <a:bodyPr wrap="square" rtlCol="0">
            <a:spAutoFit/>
          </a:bodyPr>
          <a:lstStyle/>
          <a:p>
            <a:r>
              <a:rPr lang="en-GB" sz="2400" b="1" dirty="0">
                <a:solidFill>
                  <a:schemeClr val="bg1"/>
                </a:solidFill>
              </a:rPr>
              <a:t>The overstitch is used to join two pieces of fabric together.</a:t>
            </a:r>
          </a:p>
          <a:p>
            <a:endParaRPr lang="en-GB" sz="2400" b="1" dirty="0">
              <a:solidFill>
                <a:schemeClr val="bg1"/>
              </a:solidFill>
            </a:endParaRPr>
          </a:p>
          <a:p>
            <a:r>
              <a:rPr lang="en-GB" sz="2400" b="1" dirty="0">
                <a:solidFill>
                  <a:schemeClr val="bg1"/>
                </a:solidFill>
              </a:rPr>
              <a:t>To create the overstitch, a loop is sewn around the two edges of the fabric to be joined together.</a:t>
            </a:r>
          </a:p>
          <a:p>
            <a:endParaRPr lang="en-GB" sz="2400" b="1" dirty="0">
              <a:solidFill>
                <a:schemeClr val="bg1"/>
              </a:solidFill>
            </a:endParaRPr>
          </a:p>
          <a:p>
            <a:r>
              <a:rPr lang="en-GB" sz="2400" b="1" dirty="0">
                <a:solidFill>
                  <a:schemeClr val="bg1"/>
                </a:solidFill>
              </a:rPr>
              <a:t>The overstitch can also be used to prevent fabrics from fraying and when creating buttonholes.</a:t>
            </a:r>
          </a:p>
        </p:txBody>
      </p:sp>
      <p:sp>
        <p:nvSpPr>
          <p:cNvPr id="6" name="Rectangle 5">
            <a:extLst>
              <a:ext uri="{FF2B5EF4-FFF2-40B4-BE49-F238E27FC236}">
                <a16:creationId xmlns:a16="http://schemas.microsoft.com/office/drawing/2014/main" id="{A61589FD-4E90-AE5F-E753-92A6474B6A32}"/>
              </a:ext>
            </a:extLst>
          </p:cNvPr>
          <p:cNvSpPr/>
          <p:nvPr/>
        </p:nvSpPr>
        <p:spPr>
          <a:xfrm>
            <a:off x="1965910" y="502503"/>
            <a:ext cx="4615944" cy="830997"/>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4800" b="1" dirty="0">
                <a:ln/>
                <a:solidFill>
                  <a:schemeClr val="bg1"/>
                </a:solidFill>
                <a:latin typeface="Arial Black" panose="020B0A04020102020204" pitchFamily="34" charset="0"/>
              </a:rPr>
              <a:t>OVERSTITCH</a:t>
            </a:r>
            <a:endParaRPr lang="en-US" sz="4800" b="1" cap="none" spc="0" dirty="0">
              <a:ln/>
              <a:solidFill>
                <a:schemeClr val="bg1"/>
              </a:solidFill>
              <a:effectLst/>
              <a:latin typeface="Arial Black" panose="020B0A04020102020204" pitchFamily="34" charset="0"/>
            </a:endParaRPr>
          </a:p>
        </p:txBody>
      </p:sp>
      <p:pic>
        <p:nvPicPr>
          <p:cNvPr id="8" name="Picture 7">
            <a:extLst>
              <a:ext uri="{FF2B5EF4-FFF2-40B4-BE49-F238E27FC236}">
                <a16:creationId xmlns:a16="http://schemas.microsoft.com/office/drawing/2014/main" id="{A657A3C4-59B3-C541-4D53-920DCDF8E844}"/>
              </a:ext>
            </a:extLst>
          </p:cNvPr>
          <p:cNvPicPr>
            <a:picLocks noChangeAspect="1"/>
          </p:cNvPicPr>
          <p:nvPr/>
        </p:nvPicPr>
        <p:blipFill>
          <a:blip r:embed="rId2"/>
          <a:stretch>
            <a:fillRect/>
          </a:stretch>
        </p:blipFill>
        <p:spPr>
          <a:xfrm>
            <a:off x="1227152" y="1333500"/>
            <a:ext cx="6374749" cy="4543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006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p:cNvGrpSpPr/>
        <p:nvPr/>
      </p:nvGrpSpPr>
      <p:grpSpPr>
        <a:xfrm>
          <a:off x="0" y="0"/>
          <a:ext cx="0" cy="0"/>
          <a:chOff x="0" y="0"/>
          <a:chExt cx="0" cy="0"/>
        </a:xfrm>
      </p:grpSpPr>
      <p:pic>
        <p:nvPicPr>
          <p:cNvPr id="4" name="Online Media 6" title="Overstitch How To - Basic Sewing (Hand Embroidery &amp; Hand Sewing)">
            <a:hlinkClick r:id="" action="ppaction://media"/>
            <a:extLst>
              <a:ext uri="{FF2B5EF4-FFF2-40B4-BE49-F238E27FC236}">
                <a16:creationId xmlns:a16="http://schemas.microsoft.com/office/drawing/2014/main" id="{AA0B1AF8-8E8B-BD73-2E5B-F8D4C2571287}"/>
              </a:ext>
            </a:extLst>
          </p:cNvPr>
          <p:cNvPicPr>
            <a:picLocks noRot="1" noChangeAspect="1"/>
          </p:cNvPicPr>
          <p:nvPr>
            <a:videoFile r:link="rId1"/>
          </p:nvPr>
        </p:nvPicPr>
        <p:blipFill>
          <a:blip r:embed="rId3"/>
          <a:stretch>
            <a:fillRect/>
          </a:stretch>
        </p:blipFill>
        <p:spPr>
          <a:xfrm>
            <a:off x="1212783" y="253433"/>
            <a:ext cx="10645842" cy="5918767"/>
          </a:xfrm>
          <a:prstGeom prst="roundRect">
            <a:avLst>
              <a:gd name="adj" fmla="val 5439"/>
            </a:avLst>
          </a:prstGeom>
          <a:ln w="57150">
            <a:solidFill>
              <a:srgbClr val="DDED7D"/>
            </a:solidFill>
          </a:ln>
          <a:effectLst>
            <a:innerShdw blurRad="114300" dist="50800">
              <a:srgbClr val="000000">
                <a:alpha val="0"/>
              </a:srgbClr>
            </a:innerShdw>
          </a:effectLst>
        </p:spPr>
      </p:pic>
      <p:pic>
        <p:nvPicPr>
          <p:cNvPr id="3" name="Picture 2" descr="Home Page - Red Ted Art - Kids Crafts">
            <a:extLst>
              <a:ext uri="{FF2B5EF4-FFF2-40B4-BE49-F238E27FC236}">
                <a16:creationId xmlns:a16="http://schemas.microsoft.com/office/drawing/2014/main" id="{74A67C14-DB56-3975-59E4-E56DA7D1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119" y="5435338"/>
            <a:ext cx="1856182" cy="1079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FF9316-E0FC-91A6-4543-DD7AFE7AE8B3}"/>
              </a:ext>
            </a:extLst>
          </p:cNvPr>
          <p:cNvSpPr/>
          <p:nvPr/>
        </p:nvSpPr>
        <p:spPr>
          <a:xfrm>
            <a:off x="8540832" y="6396335"/>
            <a:ext cx="3543470" cy="461665"/>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2400" b="1" cap="none" spc="0" dirty="0">
                <a:ln/>
                <a:solidFill>
                  <a:schemeClr val="bg2"/>
                </a:solidFill>
                <a:effectLst/>
                <a:latin typeface="Arial Black" panose="020B0A04020102020204" pitchFamily="34" charset="0"/>
              </a:rPr>
              <a:t>www.redtedart.com</a:t>
            </a:r>
          </a:p>
        </p:txBody>
      </p:sp>
      <p:sp>
        <p:nvSpPr>
          <p:cNvPr id="9" name="Rectangle 8">
            <a:extLst>
              <a:ext uri="{FF2B5EF4-FFF2-40B4-BE49-F238E27FC236}">
                <a16:creationId xmlns:a16="http://schemas.microsoft.com/office/drawing/2014/main" id="{7F80C632-89B2-5A5B-71A0-167D4EBA037D}"/>
              </a:ext>
            </a:extLst>
          </p:cNvPr>
          <p:cNvSpPr/>
          <p:nvPr/>
        </p:nvSpPr>
        <p:spPr>
          <a:xfrm rot="16200000">
            <a:off x="-2413033" y="2569290"/>
            <a:ext cx="5825634" cy="1107996"/>
          </a:xfrm>
          <a:prstGeom prst="rect">
            <a:avLst/>
          </a:prstGeom>
          <a:noFill/>
        </p:spPr>
        <p:txBody>
          <a:bodyPr wrap="none" lIns="91440" tIns="45720" rIns="91440" bIns="45720">
            <a:spAutoFit/>
          </a:bodyPr>
          <a:lstStyle/>
          <a:p>
            <a:pPr algn="ctr"/>
            <a:r>
              <a:rPr lang="en-US" sz="6600" dirty="0">
                <a:ln w="0"/>
                <a:solidFill>
                  <a:schemeClr val="bg2"/>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bg2"/>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4824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a:extLst>
            <a:ext uri="{FF2B5EF4-FFF2-40B4-BE49-F238E27FC236}">
              <a16:creationId xmlns:a16="http://schemas.microsoft.com/office/drawing/2014/main" id="{9D60D5F8-C793-3D24-64E8-60EFB60F182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470BC7B-F6EE-198A-A88E-11CCFFBB589E}"/>
              </a:ext>
            </a:extLst>
          </p:cNvPr>
          <p:cNvSpPr>
            <a:spLocks noGrp="1" noRot="1" noMove="1" noResize="1" noEditPoints="1" noAdjustHandles="1" noChangeArrowheads="1" noChangeShapeType="1"/>
          </p:cNvSpPr>
          <p:nvPr/>
        </p:nvSpPr>
        <p:spPr>
          <a:xfrm>
            <a:off x="857251" y="232617"/>
            <a:ext cx="11106150" cy="5827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D06B9A7-6A7B-7D8D-6D3A-669041E6B93B}"/>
              </a:ext>
            </a:extLst>
          </p:cNvPr>
          <p:cNvSpPr>
            <a:spLocks noGrp="1" noRot="1" noMove="1" noResize="1" noEditPoints="1" noAdjustHandles="1" noChangeArrowheads="1" noChangeShapeType="1"/>
          </p:cNvSpPr>
          <p:nvPr/>
        </p:nvSpPr>
        <p:spPr>
          <a:xfrm rot="16200000">
            <a:off x="-2503239" y="2502785"/>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D5FA950F-198E-138F-0CA6-22560E65F7AA}"/>
              </a:ext>
            </a:extLst>
          </p:cNvPr>
          <p:cNvSpPr txBox="1"/>
          <p:nvPr/>
        </p:nvSpPr>
        <p:spPr>
          <a:xfrm>
            <a:off x="7690513" y="1166396"/>
            <a:ext cx="3912042" cy="4154984"/>
          </a:xfrm>
          <a:prstGeom prst="rect">
            <a:avLst/>
          </a:prstGeom>
          <a:noFill/>
        </p:spPr>
        <p:txBody>
          <a:bodyPr wrap="square" rtlCol="0">
            <a:spAutoFit/>
          </a:bodyPr>
          <a:lstStyle/>
          <a:p>
            <a:r>
              <a:rPr lang="en-GB" sz="2400" b="1" dirty="0">
                <a:solidFill>
                  <a:schemeClr val="bg1"/>
                </a:solidFill>
              </a:rPr>
              <a:t>The blanket stitch is used to stitch the edges of materials together and to prevent them from fraying and/or to decorate the edges.</a:t>
            </a:r>
          </a:p>
          <a:p>
            <a:endParaRPr lang="en-GB" sz="2400" b="1" dirty="0">
              <a:solidFill>
                <a:schemeClr val="bg1"/>
              </a:solidFill>
            </a:endParaRPr>
          </a:p>
          <a:p>
            <a:r>
              <a:rPr lang="en-GB" sz="2400" b="1" dirty="0">
                <a:solidFill>
                  <a:schemeClr val="bg1"/>
                </a:solidFill>
              </a:rPr>
              <a:t>Like an overstitch, a loop is sewn around the two edges, but the needle and thread pass through the loop to complete the stitch.</a:t>
            </a:r>
          </a:p>
        </p:txBody>
      </p:sp>
      <p:sp>
        <p:nvSpPr>
          <p:cNvPr id="6" name="Rectangle 5">
            <a:extLst>
              <a:ext uri="{FF2B5EF4-FFF2-40B4-BE49-F238E27FC236}">
                <a16:creationId xmlns:a16="http://schemas.microsoft.com/office/drawing/2014/main" id="{F695F902-CB01-22E5-F14F-CE9463555450}"/>
              </a:ext>
            </a:extLst>
          </p:cNvPr>
          <p:cNvSpPr/>
          <p:nvPr/>
        </p:nvSpPr>
        <p:spPr>
          <a:xfrm>
            <a:off x="1166398" y="502503"/>
            <a:ext cx="6214971" cy="830997"/>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4800" b="1" dirty="0">
                <a:ln/>
                <a:solidFill>
                  <a:schemeClr val="bg1"/>
                </a:solidFill>
                <a:latin typeface="Arial Black" panose="020B0A04020102020204" pitchFamily="34" charset="0"/>
              </a:rPr>
              <a:t>BLANKET STITCH</a:t>
            </a:r>
            <a:endParaRPr lang="en-US" sz="4800" b="1" cap="none" spc="0" dirty="0">
              <a:ln/>
              <a:solidFill>
                <a:schemeClr val="bg1"/>
              </a:solidFill>
              <a:effectLst/>
              <a:latin typeface="Arial Black" panose="020B0A04020102020204" pitchFamily="34" charset="0"/>
            </a:endParaRPr>
          </a:p>
        </p:txBody>
      </p:sp>
      <p:pic>
        <p:nvPicPr>
          <p:cNvPr id="7" name="Picture 6">
            <a:extLst>
              <a:ext uri="{FF2B5EF4-FFF2-40B4-BE49-F238E27FC236}">
                <a16:creationId xmlns:a16="http://schemas.microsoft.com/office/drawing/2014/main" id="{98CA8C2F-2A45-7A73-2D64-610F1F0FBF57}"/>
              </a:ext>
            </a:extLst>
          </p:cNvPr>
          <p:cNvPicPr>
            <a:picLocks noChangeAspect="1"/>
          </p:cNvPicPr>
          <p:nvPr/>
        </p:nvPicPr>
        <p:blipFill>
          <a:blip r:embed="rId2"/>
          <a:stretch>
            <a:fillRect/>
          </a:stretch>
        </p:blipFill>
        <p:spPr>
          <a:xfrm>
            <a:off x="1041888" y="1295031"/>
            <a:ext cx="6406010" cy="4515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2694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E7D8C"/>
        </a:solidFill>
        <a:effectLst/>
      </p:bgPr>
    </p:bg>
    <p:spTree>
      <p:nvGrpSpPr>
        <p:cNvPr id="1" name=""/>
        <p:cNvGrpSpPr/>
        <p:nvPr/>
      </p:nvGrpSpPr>
      <p:grpSpPr>
        <a:xfrm>
          <a:off x="0" y="0"/>
          <a:ext cx="0" cy="0"/>
          <a:chOff x="0" y="0"/>
          <a:chExt cx="0" cy="0"/>
        </a:xfrm>
      </p:grpSpPr>
      <p:pic>
        <p:nvPicPr>
          <p:cNvPr id="5" name="Online Media 1" title="Blanket Stitch How To - Basic Sewing (Embroidery &amp; Hand Sewing)">
            <a:hlinkClick r:id="" action="ppaction://media"/>
            <a:extLst>
              <a:ext uri="{FF2B5EF4-FFF2-40B4-BE49-F238E27FC236}">
                <a16:creationId xmlns:a16="http://schemas.microsoft.com/office/drawing/2014/main" id="{FAC6FE03-BFC7-A4A5-E03A-811BD4F1393E}"/>
              </a:ext>
            </a:extLst>
          </p:cNvPr>
          <p:cNvPicPr>
            <a:picLocks noRot="1" noChangeAspect="1"/>
          </p:cNvPicPr>
          <p:nvPr>
            <a:videoFile r:link="rId1"/>
          </p:nvPr>
        </p:nvPicPr>
        <p:blipFill>
          <a:blip r:embed="rId3"/>
          <a:stretch>
            <a:fillRect/>
          </a:stretch>
        </p:blipFill>
        <p:spPr>
          <a:xfrm>
            <a:off x="1064649" y="253433"/>
            <a:ext cx="10793976" cy="5918767"/>
          </a:xfrm>
          <a:prstGeom prst="roundRect">
            <a:avLst>
              <a:gd name="adj" fmla="val 5439"/>
            </a:avLst>
          </a:prstGeom>
          <a:ln w="57150">
            <a:solidFill>
              <a:srgbClr val="DDED7D"/>
            </a:solidFill>
          </a:ln>
          <a:effectLst>
            <a:innerShdw blurRad="114300" dist="50800">
              <a:srgbClr val="000000">
                <a:alpha val="0"/>
              </a:srgbClr>
            </a:innerShdw>
          </a:effectLst>
        </p:spPr>
      </p:pic>
      <p:pic>
        <p:nvPicPr>
          <p:cNvPr id="3" name="Picture 2" descr="Home Page - Red Ted Art - Kids Crafts">
            <a:extLst>
              <a:ext uri="{FF2B5EF4-FFF2-40B4-BE49-F238E27FC236}">
                <a16:creationId xmlns:a16="http://schemas.microsoft.com/office/drawing/2014/main" id="{74A67C14-DB56-3975-59E4-E56DA7D1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119" y="5435338"/>
            <a:ext cx="1856182" cy="1079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FF9316-E0FC-91A6-4543-DD7AFE7AE8B3}"/>
              </a:ext>
            </a:extLst>
          </p:cNvPr>
          <p:cNvSpPr/>
          <p:nvPr/>
        </p:nvSpPr>
        <p:spPr>
          <a:xfrm>
            <a:off x="8540832" y="6396335"/>
            <a:ext cx="3543470" cy="461665"/>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2400" b="1" cap="none" spc="0" dirty="0">
                <a:ln/>
                <a:solidFill>
                  <a:schemeClr val="bg2"/>
                </a:solidFill>
                <a:effectLst/>
                <a:latin typeface="Arial Black" panose="020B0A04020102020204" pitchFamily="34" charset="0"/>
              </a:rPr>
              <a:t>www.redtedart.com</a:t>
            </a:r>
          </a:p>
        </p:txBody>
      </p:sp>
      <p:sp>
        <p:nvSpPr>
          <p:cNvPr id="9" name="Rectangle 8">
            <a:extLst>
              <a:ext uri="{FF2B5EF4-FFF2-40B4-BE49-F238E27FC236}">
                <a16:creationId xmlns:a16="http://schemas.microsoft.com/office/drawing/2014/main" id="{7F80C632-89B2-5A5B-71A0-167D4EBA037D}"/>
              </a:ext>
            </a:extLst>
          </p:cNvPr>
          <p:cNvSpPr/>
          <p:nvPr/>
        </p:nvSpPr>
        <p:spPr>
          <a:xfrm rot="16200000">
            <a:off x="-2503239" y="2502785"/>
            <a:ext cx="5825634" cy="1107996"/>
          </a:xfrm>
          <a:prstGeom prst="rect">
            <a:avLst/>
          </a:prstGeom>
          <a:noFill/>
        </p:spPr>
        <p:txBody>
          <a:bodyPr wrap="none" lIns="91440" tIns="45720" rIns="91440" bIns="45720">
            <a:spAutoFit/>
          </a:bodyPr>
          <a:lstStyle/>
          <a:p>
            <a:pPr algn="ctr"/>
            <a:r>
              <a:rPr lang="en-US" sz="660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rPr>
              <a:t>TECHNIQUE</a:t>
            </a:r>
            <a:endParaRPr lang="en-US" sz="6600" b="0" cap="none" spc="0" dirty="0">
              <a:ln w="0"/>
              <a:solidFill>
                <a:schemeClr val="accent3">
                  <a:lumMod val="20000"/>
                  <a:lumOff val="80000"/>
                </a:schemeClr>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39113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Custom 64">
      <a:dk1>
        <a:sysClr val="windowText" lastClr="000000"/>
      </a:dk1>
      <a:lt1>
        <a:srgbClr val="000000"/>
      </a:lt1>
      <a:dk2>
        <a:srgbClr val="FFFFFF"/>
      </a:dk2>
      <a:lt2>
        <a:srgbClr val="DFE3E5"/>
      </a:lt2>
      <a:accent1>
        <a:srgbClr val="2E663E"/>
      </a:accent1>
      <a:accent2>
        <a:srgbClr val="855001"/>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lides" id="{0B429A9B-B7EC-4DB2-B30D-B625F5738479}" vid="{EA7797AA-D4E0-45BA-AE6B-D1E6ED7598F4}"/>
    </a:ext>
  </a:extLst>
</a:theme>
</file>

<file path=docProps/app.xml><?xml version="1.0" encoding="utf-8"?>
<Properties xmlns="http://schemas.openxmlformats.org/officeDocument/2006/extended-properties" xmlns:vt="http://schemas.openxmlformats.org/officeDocument/2006/docPropsVTypes">
  <Template>New Slides</Template>
  <TotalTime>2940</TotalTime>
  <Words>410</Words>
  <Application>Microsoft Office PowerPoint</Application>
  <PresentationFormat>Widescreen</PresentationFormat>
  <Paragraphs>50</Paragraphs>
  <Slides>13</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Laurence Keel</dc:creator>
  <cp:lastModifiedBy>Laurence Keel</cp:lastModifiedBy>
  <cp:revision>21</cp:revision>
  <dcterms:created xsi:type="dcterms:W3CDTF">2023-07-12T20:14:04Z</dcterms:created>
  <dcterms:modified xsi:type="dcterms:W3CDTF">2025-03-25T08:31:28Z</dcterms:modified>
</cp:coreProperties>
</file>