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1255" r:id="rId2"/>
    <p:sldId id="1254" r:id="rId3"/>
    <p:sldId id="1280" r:id="rId4"/>
    <p:sldId id="1316" r:id="rId5"/>
    <p:sldId id="1317" r:id="rId6"/>
    <p:sldId id="1320" r:id="rId7"/>
    <p:sldId id="1319" r:id="rId8"/>
    <p:sldId id="1318" r:id="rId9"/>
    <p:sldId id="1321" r:id="rId10"/>
    <p:sldId id="1322" r:id="rId11"/>
    <p:sldId id="1323" r:id="rId12"/>
    <p:sldId id="1324" r:id="rId13"/>
    <p:sldId id="1325" r:id="rId14"/>
    <p:sldId id="1326" r:id="rId15"/>
    <p:sldId id="1327" r:id="rId16"/>
    <p:sldId id="1328" r:id="rId17"/>
    <p:sldId id="1256" r:id="rId18"/>
    <p:sldId id="1329" r:id="rId19"/>
    <p:sldId id="1330" r:id="rId20"/>
    <p:sldId id="1258" r:id="rId21"/>
    <p:sldId id="1282" r:id="rId22"/>
    <p:sldId id="131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0E"/>
    <a:srgbClr val="9339DB"/>
    <a:srgbClr val="A4C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2AA1F2-B0CE-40E5-90CA-19E6A67BBA39}" v="1" dt="2024-09-26T06:35:06.8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8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ce Keel" userId="bc0cdd5a2ac477c1" providerId="LiveId" clId="{A12AA1F2-B0CE-40E5-90CA-19E6A67BBA39}"/>
    <pc:docChg chg="addSld modSld">
      <pc:chgData name="Laurence Keel" userId="bc0cdd5a2ac477c1" providerId="LiveId" clId="{A12AA1F2-B0CE-40E5-90CA-19E6A67BBA39}" dt="2025-08-23T09:52:22.082" v="5" actId="20577"/>
      <pc:docMkLst>
        <pc:docMk/>
      </pc:docMkLst>
      <pc:sldChg chg="add setBg">
        <pc:chgData name="Laurence Keel" userId="bc0cdd5a2ac477c1" providerId="LiveId" clId="{A12AA1F2-B0CE-40E5-90CA-19E6A67BBA39}" dt="2024-09-26T06:35:06.829" v="0"/>
        <pc:sldMkLst>
          <pc:docMk/>
          <pc:sldMk cId="1738834603" sldId="1280"/>
        </pc:sldMkLst>
      </pc:sldChg>
      <pc:sldChg chg="modSp mod">
        <pc:chgData name="Laurence Keel" userId="bc0cdd5a2ac477c1" providerId="LiveId" clId="{A12AA1F2-B0CE-40E5-90CA-19E6A67BBA39}" dt="2025-08-19T11:13:12.124" v="1" actId="1076"/>
        <pc:sldMkLst>
          <pc:docMk/>
          <pc:sldMk cId="60250104" sldId="1325"/>
        </pc:sldMkLst>
        <pc:spChg chg="mod">
          <ac:chgData name="Laurence Keel" userId="bc0cdd5a2ac477c1" providerId="LiveId" clId="{A12AA1F2-B0CE-40E5-90CA-19E6A67BBA39}" dt="2025-08-19T11:13:12.124" v="1" actId="1076"/>
          <ac:spMkLst>
            <pc:docMk/>
            <pc:sldMk cId="60250104" sldId="1325"/>
            <ac:spMk id="6" creationId="{35C31FDD-835C-6272-19D3-F0C672E2A219}"/>
          </ac:spMkLst>
        </pc:spChg>
        <pc:spChg chg="mod">
          <ac:chgData name="Laurence Keel" userId="bc0cdd5a2ac477c1" providerId="LiveId" clId="{A12AA1F2-B0CE-40E5-90CA-19E6A67BBA39}" dt="2025-08-19T11:13:12.124" v="1" actId="1076"/>
          <ac:spMkLst>
            <pc:docMk/>
            <pc:sldMk cId="60250104" sldId="1325"/>
            <ac:spMk id="8" creationId="{E97AB4D9-18FD-BD11-E301-09CA4555A437}"/>
          </ac:spMkLst>
        </pc:spChg>
        <pc:picChg chg="mod">
          <ac:chgData name="Laurence Keel" userId="bc0cdd5a2ac477c1" providerId="LiveId" clId="{A12AA1F2-B0CE-40E5-90CA-19E6A67BBA39}" dt="2025-08-19T11:13:12.124" v="1" actId="1076"/>
          <ac:picMkLst>
            <pc:docMk/>
            <pc:sldMk cId="60250104" sldId="1325"/>
            <ac:picMk id="10" creationId="{B07782C2-47FE-25FF-348B-AC767F9FD4F8}"/>
          </ac:picMkLst>
        </pc:picChg>
      </pc:sldChg>
      <pc:sldChg chg="modSp mod">
        <pc:chgData name="Laurence Keel" userId="bc0cdd5a2ac477c1" providerId="LiveId" clId="{A12AA1F2-B0CE-40E5-90CA-19E6A67BBA39}" dt="2025-08-23T09:52:22.082" v="5" actId="20577"/>
        <pc:sldMkLst>
          <pc:docMk/>
          <pc:sldMk cId="2986310687" sldId="1327"/>
        </pc:sldMkLst>
        <pc:spChg chg="mod">
          <ac:chgData name="Laurence Keel" userId="bc0cdd5a2ac477c1" providerId="LiveId" clId="{A12AA1F2-B0CE-40E5-90CA-19E6A67BBA39}" dt="2025-08-23T09:52:22.082" v="5" actId="20577"/>
          <ac:spMkLst>
            <pc:docMk/>
            <pc:sldMk cId="2986310687" sldId="1327"/>
            <ac:spMk id="6" creationId="{9E9BDB2B-CD44-CFA8-BD71-CB7B5A91A687}"/>
          </ac:spMkLst>
        </pc:spChg>
        <pc:spChg chg="mod">
          <ac:chgData name="Laurence Keel" userId="bc0cdd5a2ac477c1" providerId="LiveId" clId="{A12AA1F2-B0CE-40E5-90CA-19E6A67BBA39}" dt="2025-08-23T09:52:18.191" v="2" actId="20577"/>
          <ac:spMkLst>
            <pc:docMk/>
            <pc:sldMk cId="2986310687" sldId="1327"/>
            <ac:spMk id="7" creationId="{A208474F-E512-1CE4-09AD-3226F94F6497}"/>
          </ac:spMkLst>
        </pc:spChg>
      </pc:sldChg>
    </pc:docChg>
  </pc:docChgLst>
  <pc:docChgLst>
    <pc:chgData name="Laurence Keel" userId="bc0cdd5a2ac477c1" providerId="LiveId" clId="{64909118-7FA1-4939-831B-1C9B49057BC6}"/>
    <pc:docChg chg="undo custSel addSld delSld modSld sldOrd">
      <pc:chgData name="Laurence Keel" userId="bc0cdd5a2ac477c1" providerId="LiveId" clId="{64909118-7FA1-4939-831B-1C9B49057BC6}" dt="2024-09-10T11:25:32.957" v="307" actId="47"/>
      <pc:docMkLst>
        <pc:docMk/>
      </pc:docMkLst>
      <pc:sldChg chg="delSp del mod">
        <pc:chgData name="Laurence Keel" userId="bc0cdd5a2ac477c1" providerId="LiveId" clId="{64909118-7FA1-4939-831B-1C9B49057BC6}" dt="2024-09-08T19:04:58.181" v="147" actId="47"/>
        <pc:sldMkLst>
          <pc:docMk/>
          <pc:sldMk cId="1529786608" sldId="1253"/>
        </pc:sldMkLst>
      </pc:sldChg>
      <pc:sldChg chg="addSp modSp mod ord">
        <pc:chgData name="Laurence Keel" userId="bc0cdd5a2ac477c1" providerId="LiveId" clId="{64909118-7FA1-4939-831B-1C9B49057BC6}" dt="2024-09-08T19:12:38.983" v="281"/>
        <pc:sldMkLst>
          <pc:docMk/>
          <pc:sldMk cId="2046515142" sldId="1256"/>
        </pc:sldMkLst>
      </pc:sldChg>
      <pc:sldChg chg="delSp del mod">
        <pc:chgData name="Laurence Keel" userId="bc0cdd5a2ac477c1" providerId="LiveId" clId="{64909118-7FA1-4939-831B-1C9B49057BC6}" dt="2024-09-08T19:09:42.452" v="253" actId="47"/>
        <pc:sldMkLst>
          <pc:docMk/>
          <pc:sldMk cId="3970989672" sldId="1259"/>
        </pc:sldMkLst>
      </pc:sldChg>
      <pc:sldChg chg="delSp modSp del mod">
        <pc:chgData name="Laurence Keel" userId="bc0cdd5a2ac477c1" providerId="LiveId" clId="{64909118-7FA1-4939-831B-1C9B49057BC6}" dt="2024-09-08T19:08:48.084" v="236" actId="47"/>
        <pc:sldMkLst>
          <pc:docMk/>
          <pc:sldMk cId="3637856993" sldId="1260"/>
        </pc:sldMkLst>
      </pc:sldChg>
      <pc:sldChg chg="delSp del mod">
        <pc:chgData name="Laurence Keel" userId="bc0cdd5a2ac477c1" providerId="LiveId" clId="{64909118-7FA1-4939-831B-1C9B49057BC6}" dt="2024-09-08T19:05:44.055" v="170" actId="47"/>
        <pc:sldMkLst>
          <pc:docMk/>
          <pc:sldMk cId="2035278494" sldId="1261"/>
        </pc:sldMkLst>
      </pc:sldChg>
      <pc:sldChg chg="delSp del mod">
        <pc:chgData name="Laurence Keel" userId="bc0cdd5a2ac477c1" providerId="LiveId" clId="{64909118-7FA1-4939-831B-1C9B49057BC6}" dt="2024-09-08T19:06:29.758" v="188" actId="47"/>
        <pc:sldMkLst>
          <pc:docMk/>
          <pc:sldMk cId="1984962003" sldId="1262"/>
        </pc:sldMkLst>
      </pc:sldChg>
      <pc:sldChg chg="delSp del mod">
        <pc:chgData name="Laurence Keel" userId="bc0cdd5a2ac477c1" providerId="LiveId" clId="{64909118-7FA1-4939-831B-1C9B49057BC6}" dt="2024-09-08T19:01:42.724" v="77" actId="47"/>
        <pc:sldMkLst>
          <pc:docMk/>
          <pc:sldMk cId="3935532743" sldId="1278"/>
        </pc:sldMkLst>
      </pc:sldChg>
      <pc:sldChg chg="delSp del mod">
        <pc:chgData name="Laurence Keel" userId="bc0cdd5a2ac477c1" providerId="LiveId" clId="{64909118-7FA1-4939-831B-1C9B49057BC6}" dt="2024-09-08T19:01:43.838" v="78" actId="47"/>
        <pc:sldMkLst>
          <pc:docMk/>
          <pc:sldMk cId="4076192224" sldId="1279"/>
        </pc:sldMkLst>
      </pc:sldChg>
      <pc:sldChg chg="delSp del mod ord">
        <pc:chgData name="Laurence Keel" userId="bc0cdd5a2ac477c1" providerId="LiveId" clId="{64909118-7FA1-4939-831B-1C9B49057BC6}" dt="2024-09-08T19:02:23.610" v="92" actId="47"/>
        <pc:sldMkLst>
          <pc:docMk/>
          <pc:sldMk cId="1253862652" sldId="1284"/>
        </pc:sldMkLst>
      </pc:sldChg>
      <pc:sldChg chg="delSp del mod">
        <pc:chgData name="Laurence Keel" userId="bc0cdd5a2ac477c1" providerId="LiveId" clId="{64909118-7FA1-4939-831B-1C9B49057BC6}" dt="2024-09-08T19:02:58.850" v="105" actId="47"/>
        <pc:sldMkLst>
          <pc:docMk/>
          <pc:sldMk cId="954667462" sldId="1285"/>
        </pc:sldMkLst>
      </pc:sldChg>
      <pc:sldChg chg="delSp del mod">
        <pc:chgData name="Laurence Keel" userId="bc0cdd5a2ac477c1" providerId="LiveId" clId="{64909118-7FA1-4939-831B-1C9B49057BC6}" dt="2024-09-08T19:03:36.852" v="121" actId="47"/>
        <pc:sldMkLst>
          <pc:docMk/>
          <pc:sldMk cId="519127457" sldId="1286"/>
        </pc:sldMkLst>
      </pc:sldChg>
      <pc:sldChg chg="delSp del mod">
        <pc:chgData name="Laurence Keel" userId="bc0cdd5a2ac477c1" providerId="LiveId" clId="{64909118-7FA1-4939-831B-1C9B49057BC6}" dt="2024-09-08T19:10:42.638" v="270" actId="47"/>
        <pc:sldMkLst>
          <pc:docMk/>
          <pc:sldMk cId="3741431398" sldId="1287"/>
        </pc:sldMkLst>
      </pc:sldChg>
      <pc:sldChg chg="del">
        <pc:chgData name="Laurence Keel" userId="bc0cdd5a2ac477c1" providerId="LiveId" clId="{64909118-7FA1-4939-831B-1C9B49057BC6}" dt="2024-09-10T11:23:39.002" v="284" actId="47"/>
        <pc:sldMkLst>
          <pc:docMk/>
          <pc:sldMk cId="47197181" sldId="1288"/>
        </pc:sldMkLst>
      </pc:sldChg>
      <pc:sldChg chg="delSp del mod">
        <pc:chgData name="Laurence Keel" userId="bc0cdd5a2ac477c1" providerId="LiveId" clId="{64909118-7FA1-4939-831B-1C9B49057BC6}" dt="2024-09-08T19:07:52.877" v="218" actId="47"/>
        <pc:sldMkLst>
          <pc:docMk/>
          <pc:sldMk cId="3706527602" sldId="1296"/>
        </pc:sldMkLst>
      </pc:sldChg>
      <pc:sldChg chg="addSp delSp modSp del mod">
        <pc:chgData name="Laurence Keel" userId="bc0cdd5a2ac477c1" providerId="LiveId" clId="{64909118-7FA1-4939-831B-1C9B49057BC6}" dt="2024-09-10T11:25:32.957" v="307" actId="47"/>
        <pc:sldMkLst>
          <pc:docMk/>
          <pc:sldMk cId="3478048520" sldId="1297"/>
        </pc:sldMkLst>
      </pc:sldChg>
      <pc:sldChg chg="addSp modSp mod">
        <pc:chgData name="Laurence Keel" userId="bc0cdd5a2ac477c1" providerId="LiveId" clId="{64909118-7FA1-4939-831B-1C9B49057BC6}" dt="2024-09-08T18:59:45.005" v="37" actId="1076"/>
        <pc:sldMkLst>
          <pc:docMk/>
          <pc:sldMk cId="575036330" sldId="1316"/>
        </pc:sldMkLst>
      </pc:sldChg>
      <pc:sldChg chg="addSp modSp new mod setBg">
        <pc:chgData name="Laurence Keel" userId="bc0cdd5a2ac477c1" providerId="LiveId" clId="{64909118-7FA1-4939-831B-1C9B49057BC6}" dt="2024-09-08T19:01:22.082" v="68" actId="1076"/>
        <pc:sldMkLst>
          <pc:docMk/>
          <pc:sldMk cId="2694096424" sldId="1317"/>
        </pc:sldMkLst>
      </pc:sldChg>
      <pc:sldChg chg="addSp modSp add mod ord">
        <pc:chgData name="Laurence Keel" userId="bc0cdd5a2ac477c1" providerId="LiveId" clId="{64909118-7FA1-4939-831B-1C9B49057BC6}" dt="2024-09-08T19:02:55.946" v="104" actId="1076"/>
        <pc:sldMkLst>
          <pc:docMk/>
          <pc:sldMk cId="3601496842" sldId="1318"/>
        </pc:sldMkLst>
      </pc:sldChg>
      <pc:sldChg chg="addSp modSp add mod ord">
        <pc:chgData name="Laurence Keel" userId="bc0cdd5a2ac477c1" providerId="LiveId" clId="{64909118-7FA1-4939-831B-1C9B49057BC6}" dt="2024-09-08T19:02:20.427" v="91" actId="1076"/>
        <pc:sldMkLst>
          <pc:docMk/>
          <pc:sldMk cId="3439369271" sldId="1319"/>
        </pc:sldMkLst>
      </pc:sldChg>
      <pc:sldChg chg="addSp modSp add mod">
        <pc:chgData name="Laurence Keel" userId="bc0cdd5a2ac477c1" providerId="LiveId" clId="{64909118-7FA1-4939-831B-1C9B49057BC6}" dt="2024-09-08T19:01:39.928" v="76" actId="1076"/>
        <pc:sldMkLst>
          <pc:docMk/>
          <pc:sldMk cId="2413514794" sldId="1320"/>
        </pc:sldMkLst>
      </pc:sldChg>
      <pc:sldChg chg="addSp modSp add mod ord">
        <pc:chgData name="Laurence Keel" userId="bc0cdd5a2ac477c1" providerId="LiveId" clId="{64909118-7FA1-4939-831B-1C9B49057BC6}" dt="2024-09-08T19:14:49.315" v="282" actId="20577"/>
        <pc:sldMkLst>
          <pc:docMk/>
          <pc:sldMk cId="2118730983" sldId="1321"/>
        </pc:sldMkLst>
      </pc:sldChg>
      <pc:sldChg chg="addSp modSp add mod ord">
        <pc:chgData name="Laurence Keel" userId="bc0cdd5a2ac477c1" providerId="LiveId" clId="{64909118-7FA1-4939-831B-1C9B49057BC6}" dt="2024-09-08T19:04:13.094" v="132" actId="1076"/>
        <pc:sldMkLst>
          <pc:docMk/>
          <pc:sldMk cId="2047062594" sldId="1322"/>
        </pc:sldMkLst>
      </pc:sldChg>
      <pc:sldChg chg="addSp delSp modSp add mod setBg">
        <pc:chgData name="Laurence Keel" userId="bc0cdd5a2ac477c1" providerId="LiveId" clId="{64909118-7FA1-4939-831B-1C9B49057BC6}" dt="2024-09-08T19:05:37.317" v="169" actId="1076"/>
        <pc:sldMkLst>
          <pc:docMk/>
          <pc:sldMk cId="2384946060" sldId="1323"/>
        </pc:sldMkLst>
      </pc:sldChg>
      <pc:sldChg chg="addSp modSp add mod ord">
        <pc:chgData name="Laurence Keel" userId="bc0cdd5a2ac477c1" providerId="LiveId" clId="{64909118-7FA1-4939-831B-1C9B49057BC6}" dt="2024-09-08T19:06:27.349" v="187" actId="1076"/>
        <pc:sldMkLst>
          <pc:docMk/>
          <pc:sldMk cId="859079660" sldId="1324"/>
        </pc:sldMkLst>
      </pc:sldChg>
      <pc:sldChg chg="addSp delSp modSp add mod">
        <pc:chgData name="Laurence Keel" userId="bc0cdd5a2ac477c1" providerId="LiveId" clId="{64909118-7FA1-4939-831B-1C9B49057BC6}" dt="2024-09-08T19:07:48.856" v="217" actId="1076"/>
        <pc:sldMkLst>
          <pc:docMk/>
          <pc:sldMk cId="60250104" sldId="1325"/>
        </pc:sldMkLst>
      </pc:sldChg>
      <pc:sldChg chg="addSp modSp add mod ord">
        <pc:chgData name="Laurence Keel" userId="bc0cdd5a2ac477c1" providerId="LiveId" clId="{64909118-7FA1-4939-831B-1C9B49057BC6}" dt="2024-09-08T19:08:44.441" v="235" actId="1076"/>
        <pc:sldMkLst>
          <pc:docMk/>
          <pc:sldMk cId="1779072436" sldId="1326"/>
        </pc:sldMkLst>
      </pc:sldChg>
      <pc:sldChg chg="addSp modSp add mod ord">
        <pc:chgData name="Laurence Keel" userId="bc0cdd5a2ac477c1" providerId="LiveId" clId="{64909118-7FA1-4939-831B-1C9B49057BC6}" dt="2024-09-08T19:09:38.403" v="252" actId="1076"/>
        <pc:sldMkLst>
          <pc:docMk/>
          <pc:sldMk cId="2986310687" sldId="1327"/>
        </pc:sldMkLst>
      </pc:sldChg>
      <pc:sldChg chg="addSp delSp modSp add mod ord">
        <pc:chgData name="Laurence Keel" userId="bc0cdd5a2ac477c1" providerId="LiveId" clId="{64909118-7FA1-4939-831B-1C9B49057BC6}" dt="2024-09-08T19:12:34.273" v="280" actId="34136"/>
        <pc:sldMkLst>
          <pc:docMk/>
          <pc:sldMk cId="1193046279" sldId="1328"/>
        </pc:sldMkLst>
      </pc:sldChg>
      <pc:sldChg chg="delSp add mod setBg">
        <pc:chgData name="Laurence Keel" userId="bc0cdd5a2ac477c1" providerId="LiveId" clId="{64909118-7FA1-4939-831B-1C9B49057BC6}" dt="2024-09-10T11:24:26.437" v="287"/>
        <pc:sldMkLst>
          <pc:docMk/>
          <pc:sldMk cId="781738293" sldId="1329"/>
        </pc:sldMkLst>
      </pc:sldChg>
      <pc:sldChg chg="addSp delSp modSp add mod">
        <pc:chgData name="Laurence Keel" userId="bc0cdd5a2ac477c1" providerId="LiveId" clId="{64909118-7FA1-4939-831B-1C9B49057BC6}" dt="2024-09-10T11:25:26.996" v="306" actId="20577"/>
        <pc:sldMkLst>
          <pc:docMk/>
          <pc:sldMk cId="349864984" sldId="13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8C429-AACD-4CF6-83EC-B164960260C0}" type="datetimeFigureOut">
              <a:rPr lang="en-GB" smtClean="0"/>
              <a:t>23/08/2025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02AFD-46C5-439E-910A-548950C276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33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27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BED491-56BB-FF25-399A-EA0051328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33" y="6001516"/>
            <a:ext cx="842645" cy="7899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D8430C-1F6B-625B-58A7-9F7DBD3B7B28}"/>
              </a:ext>
            </a:extLst>
          </p:cNvPr>
          <p:cNvSpPr/>
          <p:nvPr userDrawn="1"/>
        </p:nvSpPr>
        <p:spPr>
          <a:xfrm>
            <a:off x="848433" y="6273225"/>
            <a:ext cx="75210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PRIMARY DESIGN TECHNOLOGY</a:t>
            </a:r>
          </a:p>
        </p:txBody>
      </p:sp>
    </p:spTree>
    <p:extLst>
      <p:ext uri="{BB962C8B-B14F-4D97-AF65-F5344CB8AC3E}">
        <p14:creationId xmlns:p14="http://schemas.microsoft.com/office/powerpoint/2010/main" val="374661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C59755-AC68-56B4-8DAF-0BA18785F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72EF6-AFF2-0943-D7B1-7F93569EB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363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svg"/><Relationship Id="rId7" Type="http://schemas.openxmlformats.org/officeDocument/2006/relationships/image" Target="../media/image7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PhuwXB1ZLM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hyperlink" Target="https://www.bbc.co.uk/bitesize/topics/z7s6vj6/articles/zv78mbk#zwkbwsg" TargetMode="External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1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14.svg"/><Relationship Id="rId15" Type="http://schemas.openxmlformats.org/officeDocument/2006/relationships/image" Target="../media/image16.svg"/><Relationship Id="rId10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openxmlformats.org/officeDocument/2006/relationships/image" Target="../media/image34.sv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svg"/><Relationship Id="rId7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40.svg"/><Relationship Id="rId5" Type="http://schemas.openxmlformats.org/officeDocument/2006/relationships/image" Target="../media/image10.svg"/><Relationship Id="rId10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69BA-AA94-1AF1-869A-C9D7CFE28F22}"/>
              </a:ext>
            </a:extLst>
          </p:cNvPr>
          <p:cNvSpPr/>
          <p:nvPr/>
        </p:nvSpPr>
        <p:spPr>
          <a:xfrm>
            <a:off x="7093913" y="5192950"/>
            <a:ext cx="39046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Key Stage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5A492F-A186-B572-C82D-0E3F35A9BF0E}"/>
              </a:ext>
            </a:extLst>
          </p:cNvPr>
          <p:cNvSpPr/>
          <p:nvPr/>
        </p:nvSpPr>
        <p:spPr>
          <a:xfrm>
            <a:off x="2909199" y="3429000"/>
            <a:ext cx="8751049" cy="144655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3175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CD038A-EA5B-B0BB-1564-0F0325C34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1976" y="1063301"/>
            <a:ext cx="6183894" cy="22069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E5AB5F1-4CD1-2B41-EAC5-BF51A6067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342" y="566455"/>
            <a:ext cx="1999668" cy="501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5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EF421-06D5-9FBF-85AA-C8E22CC7BC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2809" y="279918"/>
            <a:ext cx="10859679" cy="59342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F95C9-2E27-6E71-7BCF-8C74FFA87A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AEF14D-7D2E-E833-7B03-0F614AE40C90}"/>
              </a:ext>
            </a:extLst>
          </p:cNvPr>
          <p:cNvSpPr/>
          <p:nvPr/>
        </p:nvSpPr>
        <p:spPr>
          <a:xfrm>
            <a:off x="1405950" y="385500"/>
            <a:ext cx="5443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455A2F-6048-C4AD-DC1F-CC00C79F969A}"/>
              </a:ext>
            </a:extLst>
          </p:cNvPr>
          <p:cNvSpPr txBox="1"/>
          <p:nvPr/>
        </p:nvSpPr>
        <p:spPr>
          <a:xfrm>
            <a:off x="1405950" y="1102659"/>
            <a:ext cx="8967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Structures are built for a purpose</a:t>
            </a:r>
          </a:p>
          <a:p>
            <a:r>
              <a:rPr lang="en-GB" sz="3600" b="1" dirty="0"/>
              <a:t>Structures come in all shapes and sizes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E8998-DAED-7E8E-7D70-146372EA73DB}"/>
              </a:ext>
            </a:extLst>
          </p:cNvPr>
          <p:cNvSpPr txBox="1"/>
          <p:nvPr/>
        </p:nvSpPr>
        <p:spPr>
          <a:xfrm>
            <a:off x="8726032" y="5186597"/>
            <a:ext cx="355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Some structures are very tall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945078-3008-72F8-4B76-DBABED7A3C2B}"/>
              </a:ext>
            </a:extLst>
          </p:cNvPr>
          <p:cNvSpPr txBox="1"/>
          <p:nvPr/>
        </p:nvSpPr>
        <p:spPr>
          <a:xfrm>
            <a:off x="4762440" y="5182329"/>
            <a:ext cx="355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Some structures are small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D2A6218-9F07-62C8-8B76-40B644827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5997" y="2558496"/>
            <a:ext cx="2085809" cy="2510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BBA71D-65BE-ECC4-2807-2FBEEE45B737}"/>
              </a:ext>
            </a:extLst>
          </p:cNvPr>
          <p:cNvSpPr txBox="1"/>
          <p:nvPr/>
        </p:nvSpPr>
        <p:spPr>
          <a:xfrm>
            <a:off x="1030557" y="5186597"/>
            <a:ext cx="355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Some structures are very small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7DF4192-ACDF-4676-4744-C0DD70389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0134" y="2936417"/>
            <a:ext cx="3174626" cy="2109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EA8B8B-836E-369D-570B-660F223D13E5}"/>
              </a:ext>
            </a:extLst>
          </p:cNvPr>
          <p:cNvSpPr txBox="1"/>
          <p:nvPr/>
        </p:nvSpPr>
        <p:spPr>
          <a:xfrm>
            <a:off x="3593898" y="5567857"/>
            <a:ext cx="9131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What is the purpose of these products?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6FEAEC-EED5-7819-E04B-4B7349108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40395" y="268001"/>
            <a:ext cx="2841494" cy="464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62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EF421-06D5-9FBF-85AA-C8E22CC7BC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2809" y="279918"/>
            <a:ext cx="10859679" cy="59342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F95C9-2E27-6E71-7BCF-8C74FFA87A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EDD4D9-B3AD-3B24-1843-23EF4462C74D}"/>
              </a:ext>
            </a:extLst>
          </p:cNvPr>
          <p:cNvSpPr/>
          <p:nvPr/>
        </p:nvSpPr>
        <p:spPr>
          <a:xfrm>
            <a:off x="1213584" y="457772"/>
            <a:ext cx="81749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SHELL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F860F9-150C-F050-19BE-3D1845993AFB}"/>
              </a:ext>
            </a:extLst>
          </p:cNvPr>
          <p:cNvSpPr txBox="1"/>
          <p:nvPr/>
        </p:nvSpPr>
        <p:spPr>
          <a:xfrm>
            <a:off x="1213583" y="1216304"/>
            <a:ext cx="10464067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A shell structure is a hollow structure made from a thin outer layer. Shell structures get their strength, stiffness and stability from their shape and the materials that they are made from. </a:t>
            </a:r>
          </a:p>
          <a:p>
            <a:endParaRPr lang="en-GB" dirty="0"/>
          </a:p>
          <a:p>
            <a:r>
              <a:rPr lang="en-GB" sz="3200" b="1" dirty="0"/>
              <a:t>Examples of Shell Structures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89F4BCB-5C7D-B07B-8C6B-DC944246E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5704" y="3493130"/>
            <a:ext cx="3174626" cy="210936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3F55D3D-CFDC-231E-D436-C227A17FD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7860" y="4105120"/>
            <a:ext cx="3005138" cy="186154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674336-A9B2-971C-10CB-823885A9A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1610" y="2467629"/>
            <a:ext cx="1988754" cy="174252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3971A94-1957-8C1B-B97F-B486F8EB30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90769" y="2201189"/>
            <a:ext cx="2036476" cy="380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46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EF421-06D5-9FBF-85AA-C8E22CC7BC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2809" y="279918"/>
            <a:ext cx="10859679" cy="59342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F95C9-2E27-6E71-7BCF-8C74FFA87A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EDD4D9-B3AD-3B24-1843-23EF4462C74D}"/>
              </a:ext>
            </a:extLst>
          </p:cNvPr>
          <p:cNvSpPr/>
          <p:nvPr/>
        </p:nvSpPr>
        <p:spPr>
          <a:xfrm>
            <a:off x="1288998" y="504906"/>
            <a:ext cx="8367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FRAME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45B54-4B8A-F750-7230-096368AA5BC9}"/>
              </a:ext>
            </a:extLst>
          </p:cNvPr>
          <p:cNvSpPr txBox="1"/>
          <p:nvPr/>
        </p:nvSpPr>
        <p:spPr>
          <a:xfrm>
            <a:off x="1288998" y="1263438"/>
            <a:ext cx="9178978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Frame structures are constructed from pieces linked together to create a strong unit.</a:t>
            </a:r>
          </a:p>
          <a:p>
            <a:endParaRPr lang="en-GB" sz="1100" dirty="0"/>
          </a:p>
          <a:p>
            <a:r>
              <a:rPr lang="en-GB" sz="3200" b="1" dirty="0"/>
              <a:t>Examples of Frame Structures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108F49C-A68C-D172-8FC9-B786B1F70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630435" y="3429000"/>
            <a:ext cx="2662122" cy="25706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10430CA-9DE2-E4B7-F9B3-ECFB447A0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0143" y="3430310"/>
            <a:ext cx="2570292" cy="240808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D8D7539-3A82-C226-CFD9-1998F9613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0696" y="1904214"/>
            <a:ext cx="1999668" cy="410483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A588BD3-EA1F-3909-BB4F-F59E6BF2D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654187" y="2836370"/>
            <a:ext cx="2305529" cy="322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79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EF421-06D5-9FBF-85AA-C8E22CC7BC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2809" y="279918"/>
            <a:ext cx="10859679" cy="59342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F95C9-2E27-6E71-7BCF-8C74FFA87A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C31FDD-835C-6272-19D3-F0C672E2A219}"/>
              </a:ext>
            </a:extLst>
          </p:cNvPr>
          <p:cNvSpPr/>
          <p:nvPr/>
        </p:nvSpPr>
        <p:spPr>
          <a:xfrm>
            <a:off x="1321425" y="414929"/>
            <a:ext cx="9867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COMBINED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AB4D9-18FD-BD11-E301-09CA4555A437}"/>
              </a:ext>
            </a:extLst>
          </p:cNvPr>
          <p:cNvSpPr txBox="1"/>
          <p:nvPr/>
        </p:nvSpPr>
        <p:spPr>
          <a:xfrm>
            <a:off x="1302174" y="1173852"/>
            <a:ext cx="977807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Many structures are created by combining both frame and shell structures</a:t>
            </a:r>
            <a:endParaRPr lang="en-GB" sz="3600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7782C2-47FE-25FF-348B-AC767F9F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2174" y="2203010"/>
            <a:ext cx="4484587" cy="27287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D9258A-8AA2-1D9D-3892-1ED7A04A5C99}"/>
              </a:ext>
            </a:extLst>
          </p:cNvPr>
          <p:cNvSpPr txBox="1"/>
          <p:nvPr/>
        </p:nvSpPr>
        <p:spPr>
          <a:xfrm>
            <a:off x="1302174" y="5005445"/>
            <a:ext cx="4904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Tents are a framework structure covered by sheet material to create a shell structure.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C46A815-B426-214A-73FB-9AD0A479D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104393" y="1835345"/>
            <a:ext cx="3575751" cy="3170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3D196B-6362-20CD-0ACF-202FE337E3F9}"/>
              </a:ext>
            </a:extLst>
          </p:cNvPr>
          <p:cNvSpPr txBox="1"/>
          <p:nvPr/>
        </p:nvSpPr>
        <p:spPr>
          <a:xfrm>
            <a:off x="6742857" y="5123069"/>
            <a:ext cx="4904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Many tall buildings are made by creating a strong framework then adding an outer shell </a:t>
            </a:r>
            <a:r>
              <a:rPr lang="en-GB" sz="2000" b="1" dirty="0"/>
              <a:t>– this shell is called cladding.</a:t>
            </a:r>
          </a:p>
        </p:txBody>
      </p:sp>
    </p:spTree>
    <p:extLst>
      <p:ext uri="{BB962C8B-B14F-4D97-AF65-F5344CB8AC3E}">
        <p14:creationId xmlns:p14="http://schemas.microsoft.com/office/powerpoint/2010/main" val="60250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EF421-06D5-9FBF-85AA-C8E22CC7BC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2809" y="279918"/>
            <a:ext cx="10859679" cy="59342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F95C9-2E27-6E71-7BCF-8C74FFA87A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EDD4D9-B3AD-3B24-1843-23EF4462C74D}"/>
              </a:ext>
            </a:extLst>
          </p:cNvPr>
          <p:cNvSpPr/>
          <p:nvPr/>
        </p:nvSpPr>
        <p:spPr>
          <a:xfrm>
            <a:off x="1217805" y="643812"/>
            <a:ext cx="97563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FREE-STANDING 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5F665-3023-ABBD-1781-8AA20F79E5D7}"/>
              </a:ext>
            </a:extLst>
          </p:cNvPr>
          <p:cNvSpPr txBox="1"/>
          <p:nvPr/>
        </p:nvSpPr>
        <p:spPr>
          <a:xfrm>
            <a:off x="1248127" y="1244537"/>
            <a:ext cx="106143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Freestanding structures stand </a:t>
            </a:r>
            <a:r>
              <a:rPr lang="en-GB" sz="28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their own base </a:t>
            </a:r>
            <a:r>
              <a:rPr lang="en-GB" sz="2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without being attached to something else. As the structure gets taller it is more likely to fall over.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19225-6BB0-9629-24DE-DACF9A2B7951}"/>
              </a:ext>
            </a:extLst>
          </p:cNvPr>
          <p:cNvSpPr txBox="1"/>
          <p:nvPr/>
        </p:nvSpPr>
        <p:spPr>
          <a:xfrm>
            <a:off x="1248127" y="4746596"/>
            <a:ext cx="82673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Free-standing structures such as a baby chair  need to be well-designed: strong, stiff and stable.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0A9535-F65B-2271-7B20-609BFBF3B5A2}"/>
              </a:ext>
            </a:extLst>
          </p:cNvPr>
          <p:cNvSpPr txBox="1"/>
          <p:nvPr/>
        </p:nvSpPr>
        <p:spPr>
          <a:xfrm>
            <a:off x="1248128" y="2894028"/>
            <a:ext cx="7447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baby chair needs to be stiff  (rigid) and maintain its shape.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This baby chair needs to support the weight of the baby so it must be made of strong 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baby chair must also be stable so that it does not topple over.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baby chair must not be too heavy so that it cannot be moved.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6D50386-F46D-AB8A-5753-C999FA653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57757" y="2448216"/>
            <a:ext cx="2630197" cy="316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72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EF421-06D5-9FBF-85AA-C8E22CC7BC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2809" y="279918"/>
            <a:ext cx="10859679" cy="59342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F95C9-2E27-6E71-7BCF-8C74FFA87A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DE7939-96A6-3586-3DB7-BE927E99CB9F}"/>
              </a:ext>
            </a:extLst>
          </p:cNvPr>
          <p:cNvSpPr/>
          <p:nvPr/>
        </p:nvSpPr>
        <p:spPr>
          <a:xfrm>
            <a:off x="1217805" y="643812"/>
            <a:ext cx="97563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FREE-STANDING 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560CF86-CF61-83E7-216B-C5786D72F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3672" y="1413253"/>
            <a:ext cx="3386199" cy="4595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9BDB2B-CD44-CFA8-BD71-CB7B5A91A687}"/>
              </a:ext>
            </a:extLst>
          </p:cNvPr>
          <p:cNvSpPr txBox="1"/>
          <p:nvPr/>
        </p:nvSpPr>
        <p:spPr>
          <a:xfrm>
            <a:off x="1217805" y="2182694"/>
            <a:ext cx="69269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The Eiffel tower has 4 legs which gives it a wide base and makes it stable.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The Eiffel tower is made of steel which is a strong metal.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The Eiffel tower is made of a framework of steel which makes it stiff and rigid.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08474F-E512-1CE4-09AD-3226F94F6497}"/>
              </a:ext>
            </a:extLst>
          </p:cNvPr>
          <p:cNvSpPr/>
          <p:nvPr/>
        </p:nvSpPr>
        <p:spPr>
          <a:xfrm>
            <a:off x="1107999" y="1315482"/>
            <a:ext cx="4773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Eiffel Tower</a:t>
            </a:r>
          </a:p>
        </p:txBody>
      </p:sp>
    </p:spTree>
    <p:extLst>
      <p:ext uri="{BB962C8B-B14F-4D97-AF65-F5344CB8AC3E}">
        <p14:creationId xmlns:p14="http://schemas.microsoft.com/office/powerpoint/2010/main" val="2986310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EF421-06D5-9FBF-85AA-C8E22CC7BC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2809" y="279918"/>
            <a:ext cx="10859679" cy="59342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F95C9-2E27-6E71-7BCF-8C74FFA87A94}"/>
              </a:ext>
            </a:extLst>
          </p:cNvPr>
          <p:cNvSpPr>
            <a:spLocks/>
          </p:cNvSpPr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83F1C3-94EF-B2ED-F04F-EF4AA5D93EFA}"/>
              </a:ext>
            </a:extLst>
          </p:cNvPr>
          <p:cNvSpPr/>
          <p:nvPr/>
        </p:nvSpPr>
        <p:spPr>
          <a:xfrm>
            <a:off x="1270145" y="372930"/>
            <a:ext cx="8932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STRONG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3D2923-25FC-6282-E54C-834750FF52C8}"/>
              </a:ext>
            </a:extLst>
          </p:cNvPr>
          <p:cNvSpPr txBox="1"/>
          <p:nvPr/>
        </p:nvSpPr>
        <p:spPr>
          <a:xfrm>
            <a:off x="1182345" y="1149284"/>
            <a:ext cx="103619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Triangles are the strongest frame shape. When designing structures to be strong, designers will often include triangular shapes into the structures to increase the strength of the structure.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B26FE7E-5BC8-4E37-6951-4C5942524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998" y="3093118"/>
            <a:ext cx="3154851" cy="25622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DED029A-434E-E037-5528-FB4606A4C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9332" y="2320542"/>
            <a:ext cx="3470390" cy="368850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95D9E17-E9D6-2C17-16E3-2506A3DAE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91720" y="3429000"/>
            <a:ext cx="4281623" cy="2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46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78BC5F-0007-60B5-F430-3A7B7DAC130E}"/>
              </a:ext>
            </a:extLst>
          </p:cNvPr>
          <p:cNvSpPr/>
          <p:nvPr/>
        </p:nvSpPr>
        <p:spPr>
          <a:xfrm>
            <a:off x="1018094" y="179109"/>
            <a:ext cx="10662917" cy="606032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503B92-D5A1-7C7E-A6CA-E90141F909F9}"/>
              </a:ext>
            </a:extLst>
          </p:cNvPr>
          <p:cNvSpPr/>
          <p:nvPr/>
        </p:nvSpPr>
        <p:spPr>
          <a:xfrm>
            <a:off x="1628364" y="187804"/>
            <a:ext cx="8666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STABLE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E9B07-2152-6E90-ECBF-A7E643962545}"/>
              </a:ext>
            </a:extLst>
          </p:cNvPr>
          <p:cNvSpPr txBox="1"/>
          <p:nvPr/>
        </p:nvSpPr>
        <p:spPr>
          <a:xfrm>
            <a:off x="1749006" y="979713"/>
            <a:ext cx="10065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 stable structure is less likely to fall over. Structures are more stable when they have a wide base, have a heavy base or are supported by buttresses.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94F08D-CA63-C139-A889-BA6E854D0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94470" y="1992475"/>
            <a:ext cx="1631154" cy="375439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BDDFB07-C9EA-75D2-E0BB-E9ABCF6052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5437"/>
          <a:stretch/>
        </p:blipFill>
        <p:spPr>
          <a:xfrm>
            <a:off x="5467547" y="2143471"/>
            <a:ext cx="1421572" cy="361989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05BA0B3-868C-545F-984D-7981FC5780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7708"/>
          <a:stretch/>
        </p:blipFill>
        <p:spPr>
          <a:xfrm>
            <a:off x="8649456" y="1938917"/>
            <a:ext cx="2879920" cy="38615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9B19DE-8376-B5B4-7752-E4A2DCBA8DDB}"/>
              </a:ext>
            </a:extLst>
          </p:cNvPr>
          <p:cNvSpPr txBox="1"/>
          <p:nvPr/>
        </p:nvSpPr>
        <p:spPr>
          <a:xfrm>
            <a:off x="1894470" y="5772747"/>
            <a:ext cx="214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wider base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1E73C0-ADC2-13F1-3C65-DEED6E0482C7}"/>
              </a:ext>
            </a:extLst>
          </p:cNvPr>
          <p:cNvSpPr txBox="1"/>
          <p:nvPr/>
        </p:nvSpPr>
        <p:spPr>
          <a:xfrm>
            <a:off x="5374532" y="5746866"/>
            <a:ext cx="214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heavy 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5278F6-E0B7-7177-CCB0-6466812D4FB4}"/>
              </a:ext>
            </a:extLst>
          </p:cNvPr>
          <p:cNvSpPr txBox="1"/>
          <p:nvPr/>
        </p:nvSpPr>
        <p:spPr>
          <a:xfrm>
            <a:off x="9465766" y="5746865"/>
            <a:ext cx="214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buttress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E5119A-85BB-24B0-45B2-141E098E8D59}"/>
              </a:ext>
            </a:extLst>
          </p:cNvPr>
          <p:cNvSpPr>
            <a:spLocks/>
          </p:cNvSpPr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2046515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B6A4D3-9036-62FF-29D7-2F0BCD20C313}"/>
              </a:ext>
            </a:extLst>
          </p:cNvPr>
          <p:cNvSpPr>
            <a:spLocks/>
          </p:cNvSpPr>
          <p:nvPr/>
        </p:nvSpPr>
        <p:spPr>
          <a:xfrm>
            <a:off x="1002809" y="279918"/>
            <a:ext cx="10859679" cy="59342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031E55-22FD-CF93-3583-CBC88B032CCE}"/>
              </a:ext>
            </a:extLst>
          </p:cNvPr>
          <p:cNvSpPr/>
          <p:nvPr/>
        </p:nvSpPr>
        <p:spPr>
          <a:xfrm>
            <a:off x="1243606" y="490057"/>
            <a:ext cx="10740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FRAMEWORK </a:t>
            </a:r>
            <a:r>
              <a:rPr lang="en-US" sz="5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FC850E-1D45-1075-E99E-F6A54B2A1E9D}"/>
              </a:ext>
            </a:extLst>
          </p:cNvPr>
          <p:cNvSpPr txBox="1"/>
          <p:nvPr/>
        </p:nvSpPr>
        <p:spPr>
          <a:xfrm>
            <a:off x="1243606" y="1169655"/>
            <a:ext cx="10157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Framework structures are composed of vertical and horizontal pieces known as columns (vertical) and beams (horizontal).</a:t>
            </a: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9571DD54-3812-E87C-32AE-57F23FD280AE}"/>
              </a:ext>
            </a:extLst>
          </p:cNvPr>
          <p:cNvSpPr/>
          <p:nvPr/>
        </p:nvSpPr>
        <p:spPr>
          <a:xfrm>
            <a:off x="1970627" y="2437934"/>
            <a:ext cx="405353" cy="3676454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ube 13">
            <a:extLst>
              <a:ext uri="{FF2B5EF4-FFF2-40B4-BE49-F238E27FC236}">
                <a16:creationId xmlns:a16="http://schemas.microsoft.com/office/drawing/2014/main" id="{C5BC6AF8-FD24-F9C6-1ECD-C7534F27279F}"/>
              </a:ext>
            </a:extLst>
          </p:cNvPr>
          <p:cNvSpPr/>
          <p:nvPr/>
        </p:nvSpPr>
        <p:spPr>
          <a:xfrm rot="18611141">
            <a:off x="1696640" y="3964864"/>
            <a:ext cx="2775853" cy="349537"/>
          </a:xfrm>
          <a:custGeom>
            <a:avLst/>
            <a:gdLst>
              <a:gd name="connsiteX0" fmla="*/ 0 w 3033861"/>
              <a:gd name="connsiteY0" fmla="*/ 90196 h 360782"/>
              <a:gd name="connsiteX1" fmla="*/ 2943666 w 3033861"/>
              <a:gd name="connsiteY1" fmla="*/ 90196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0 w 3033861"/>
              <a:gd name="connsiteY4" fmla="*/ 90196 h 360782"/>
              <a:gd name="connsiteX0" fmla="*/ 2943666 w 3033861"/>
              <a:gd name="connsiteY0" fmla="*/ 90196 h 360782"/>
              <a:gd name="connsiteX1" fmla="*/ 3033861 w 3033861"/>
              <a:gd name="connsiteY1" fmla="*/ 0 h 360782"/>
              <a:gd name="connsiteX2" fmla="*/ 3033861 w 3033861"/>
              <a:gd name="connsiteY2" fmla="*/ 270587 h 360782"/>
              <a:gd name="connsiteX3" fmla="*/ 2943666 w 3033861"/>
              <a:gd name="connsiteY3" fmla="*/ 360782 h 360782"/>
              <a:gd name="connsiteX4" fmla="*/ 2943666 w 3033861"/>
              <a:gd name="connsiteY4" fmla="*/ 90196 h 360782"/>
              <a:gd name="connsiteX0" fmla="*/ 0 w 3033861"/>
              <a:gd name="connsiteY0" fmla="*/ 90196 h 360782"/>
              <a:gd name="connsiteX1" fmla="*/ 90196 w 3033861"/>
              <a:gd name="connsiteY1" fmla="*/ 0 h 360782"/>
              <a:gd name="connsiteX2" fmla="*/ 3033861 w 3033861"/>
              <a:gd name="connsiteY2" fmla="*/ 0 h 360782"/>
              <a:gd name="connsiteX3" fmla="*/ 2943666 w 3033861"/>
              <a:gd name="connsiteY3" fmla="*/ 90196 h 360782"/>
              <a:gd name="connsiteX4" fmla="*/ 0 w 3033861"/>
              <a:gd name="connsiteY4" fmla="*/ 90196 h 360782"/>
              <a:gd name="connsiteX0" fmla="*/ 0 w 3033861"/>
              <a:gd name="connsiteY0" fmla="*/ 90196 h 360782"/>
              <a:gd name="connsiteX1" fmla="*/ 90196 w 3033861"/>
              <a:gd name="connsiteY1" fmla="*/ 0 h 360782"/>
              <a:gd name="connsiteX2" fmla="*/ 3033861 w 3033861"/>
              <a:gd name="connsiteY2" fmla="*/ 0 h 360782"/>
              <a:gd name="connsiteX3" fmla="*/ 3033861 w 3033861"/>
              <a:gd name="connsiteY3" fmla="*/ 270587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0 w 3033861"/>
              <a:gd name="connsiteY6" fmla="*/ 90196 h 360782"/>
              <a:gd name="connsiteX7" fmla="*/ 0 w 3033861"/>
              <a:gd name="connsiteY7" fmla="*/ 90196 h 360782"/>
              <a:gd name="connsiteX8" fmla="*/ 2943666 w 3033861"/>
              <a:gd name="connsiteY8" fmla="*/ 90196 h 360782"/>
              <a:gd name="connsiteX9" fmla="*/ 3033861 w 3033861"/>
              <a:gd name="connsiteY9" fmla="*/ 0 h 360782"/>
              <a:gd name="connsiteX10" fmla="*/ 2943666 w 3033861"/>
              <a:gd name="connsiteY10" fmla="*/ 90196 h 360782"/>
              <a:gd name="connsiteX11" fmla="*/ 2943666 w 3033861"/>
              <a:gd name="connsiteY11" fmla="*/ 360782 h 360782"/>
              <a:gd name="connsiteX0" fmla="*/ 0 w 3033861"/>
              <a:gd name="connsiteY0" fmla="*/ 90196 h 360782"/>
              <a:gd name="connsiteX1" fmla="*/ 2943666 w 3033861"/>
              <a:gd name="connsiteY1" fmla="*/ 90196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0 w 3033861"/>
              <a:gd name="connsiteY4" fmla="*/ 90196 h 360782"/>
              <a:gd name="connsiteX0" fmla="*/ 2943666 w 3033861"/>
              <a:gd name="connsiteY0" fmla="*/ 90196 h 360782"/>
              <a:gd name="connsiteX1" fmla="*/ 3033861 w 3033861"/>
              <a:gd name="connsiteY1" fmla="*/ 0 h 360782"/>
              <a:gd name="connsiteX2" fmla="*/ 3033861 w 3033861"/>
              <a:gd name="connsiteY2" fmla="*/ 270587 h 360782"/>
              <a:gd name="connsiteX3" fmla="*/ 2943666 w 3033861"/>
              <a:gd name="connsiteY3" fmla="*/ 360782 h 360782"/>
              <a:gd name="connsiteX4" fmla="*/ 2943666 w 3033861"/>
              <a:gd name="connsiteY4" fmla="*/ 90196 h 360782"/>
              <a:gd name="connsiteX0" fmla="*/ 0 w 3033861"/>
              <a:gd name="connsiteY0" fmla="*/ 90196 h 360782"/>
              <a:gd name="connsiteX1" fmla="*/ 90196 w 3033861"/>
              <a:gd name="connsiteY1" fmla="*/ 0 h 360782"/>
              <a:gd name="connsiteX2" fmla="*/ 3033861 w 3033861"/>
              <a:gd name="connsiteY2" fmla="*/ 0 h 360782"/>
              <a:gd name="connsiteX3" fmla="*/ 2943666 w 3033861"/>
              <a:gd name="connsiteY3" fmla="*/ 90196 h 360782"/>
              <a:gd name="connsiteX4" fmla="*/ 0 w 3033861"/>
              <a:gd name="connsiteY4" fmla="*/ 90196 h 360782"/>
              <a:gd name="connsiteX0" fmla="*/ 0 w 3033861"/>
              <a:gd name="connsiteY0" fmla="*/ 90196 h 360782"/>
              <a:gd name="connsiteX1" fmla="*/ 90196 w 3033861"/>
              <a:gd name="connsiteY1" fmla="*/ 0 h 360782"/>
              <a:gd name="connsiteX2" fmla="*/ 3033861 w 3033861"/>
              <a:gd name="connsiteY2" fmla="*/ 0 h 360782"/>
              <a:gd name="connsiteX3" fmla="*/ 3033861 w 3033861"/>
              <a:gd name="connsiteY3" fmla="*/ 270587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0 w 3033861"/>
              <a:gd name="connsiteY6" fmla="*/ 90196 h 360782"/>
              <a:gd name="connsiteX7" fmla="*/ 136100 w 3033861"/>
              <a:gd name="connsiteY7" fmla="*/ 199665 h 360782"/>
              <a:gd name="connsiteX8" fmla="*/ 2943666 w 3033861"/>
              <a:gd name="connsiteY8" fmla="*/ 90196 h 360782"/>
              <a:gd name="connsiteX9" fmla="*/ 3033861 w 3033861"/>
              <a:gd name="connsiteY9" fmla="*/ 0 h 360782"/>
              <a:gd name="connsiteX10" fmla="*/ 2943666 w 3033861"/>
              <a:gd name="connsiteY10" fmla="*/ 90196 h 360782"/>
              <a:gd name="connsiteX11" fmla="*/ 2943666 w 3033861"/>
              <a:gd name="connsiteY11" fmla="*/ 360782 h 360782"/>
              <a:gd name="connsiteX0" fmla="*/ 0 w 3033861"/>
              <a:gd name="connsiteY0" fmla="*/ 90196 h 360782"/>
              <a:gd name="connsiteX1" fmla="*/ 2943666 w 3033861"/>
              <a:gd name="connsiteY1" fmla="*/ 90196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0 w 3033861"/>
              <a:gd name="connsiteY4" fmla="*/ 90196 h 360782"/>
              <a:gd name="connsiteX0" fmla="*/ 2943666 w 3033861"/>
              <a:gd name="connsiteY0" fmla="*/ 90196 h 360782"/>
              <a:gd name="connsiteX1" fmla="*/ 3033861 w 3033861"/>
              <a:gd name="connsiteY1" fmla="*/ 0 h 360782"/>
              <a:gd name="connsiteX2" fmla="*/ 3033861 w 3033861"/>
              <a:gd name="connsiteY2" fmla="*/ 270587 h 360782"/>
              <a:gd name="connsiteX3" fmla="*/ 2943666 w 3033861"/>
              <a:gd name="connsiteY3" fmla="*/ 360782 h 360782"/>
              <a:gd name="connsiteX4" fmla="*/ 2943666 w 3033861"/>
              <a:gd name="connsiteY4" fmla="*/ 90196 h 360782"/>
              <a:gd name="connsiteX0" fmla="*/ 0 w 3033861"/>
              <a:gd name="connsiteY0" fmla="*/ 90196 h 360782"/>
              <a:gd name="connsiteX1" fmla="*/ 90196 w 3033861"/>
              <a:gd name="connsiteY1" fmla="*/ 0 h 360782"/>
              <a:gd name="connsiteX2" fmla="*/ 3033861 w 3033861"/>
              <a:gd name="connsiteY2" fmla="*/ 0 h 360782"/>
              <a:gd name="connsiteX3" fmla="*/ 2943666 w 3033861"/>
              <a:gd name="connsiteY3" fmla="*/ 90196 h 360782"/>
              <a:gd name="connsiteX4" fmla="*/ 0 w 3033861"/>
              <a:gd name="connsiteY4" fmla="*/ 90196 h 360782"/>
              <a:gd name="connsiteX0" fmla="*/ 177339 w 3033861"/>
              <a:gd name="connsiteY0" fmla="*/ 211587 h 360782"/>
              <a:gd name="connsiteX1" fmla="*/ 90196 w 3033861"/>
              <a:gd name="connsiteY1" fmla="*/ 0 h 360782"/>
              <a:gd name="connsiteX2" fmla="*/ 3033861 w 3033861"/>
              <a:gd name="connsiteY2" fmla="*/ 0 h 360782"/>
              <a:gd name="connsiteX3" fmla="*/ 3033861 w 3033861"/>
              <a:gd name="connsiteY3" fmla="*/ 270587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36100 w 3033861"/>
              <a:gd name="connsiteY7" fmla="*/ 199665 h 360782"/>
              <a:gd name="connsiteX8" fmla="*/ 2943666 w 3033861"/>
              <a:gd name="connsiteY8" fmla="*/ 90196 h 360782"/>
              <a:gd name="connsiteX9" fmla="*/ 3033861 w 3033861"/>
              <a:gd name="connsiteY9" fmla="*/ 0 h 360782"/>
              <a:gd name="connsiteX10" fmla="*/ 2943666 w 3033861"/>
              <a:gd name="connsiteY10" fmla="*/ 90196 h 360782"/>
              <a:gd name="connsiteX11" fmla="*/ 2943666 w 3033861"/>
              <a:gd name="connsiteY11" fmla="*/ 360782 h 360782"/>
              <a:gd name="connsiteX0" fmla="*/ 0 w 3033861"/>
              <a:gd name="connsiteY0" fmla="*/ 90196 h 360782"/>
              <a:gd name="connsiteX1" fmla="*/ 2943666 w 3033861"/>
              <a:gd name="connsiteY1" fmla="*/ 90196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0 w 3033861"/>
              <a:gd name="connsiteY4" fmla="*/ 90196 h 360782"/>
              <a:gd name="connsiteX0" fmla="*/ 2943666 w 3033861"/>
              <a:gd name="connsiteY0" fmla="*/ 90196 h 360782"/>
              <a:gd name="connsiteX1" fmla="*/ 3033861 w 3033861"/>
              <a:gd name="connsiteY1" fmla="*/ 0 h 360782"/>
              <a:gd name="connsiteX2" fmla="*/ 3033861 w 3033861"/>
              <a:gd name="connsiteY2" fmla="*/ 270587 h 360782"/>
              <a:gd name="connsiteX3" fmla="*/ 2943666 w 3033861"/>
              <a:gd name="connsiteY3" fmla="*/ 360782 h 360782"/>
              <a:gd name="connsiteX4" fmla="*/ 2943666 w 3033861"/>
              <a:gd name="connsiteY4" fmla="*/ 90196 h 360782"/>
              <a:gd name="connsiteX0" fmla="*/ 178876 w 3033861"/>
              <a:gd name="connsiteY0" fmla="*/ 213407 h 360782"/>
              <a:gd name="connsiteX1" fmla="*/ 90196 w 3033861"/>
              <a:gd name="connsiteY1" fmla="*/ 0 h 360782"/>
              <a:gd name="connsiteX2" fmla="*/ 3033861 w 3033861"/>
              <a:gd name="connsiteY2" fmla="*/ 0 h 360782"/>
              <a:gd name="connsiteX3" fmla="*/ 2943666 w 3033861"/>
              <a:gd name="connsiteY3" fmla="*/ 90196 h 360782"/>
              <a:gd name="connsiteX4" fmla="*/ 178876 w 3033861"/>
              <a:gd name="connsiteY4" fmla="*/ 213407 h 360782"/>
              <a:gd name="connsiteX0" fmla="*/ 177339 w 3033861"/>
              <a:gd name="connsiteY0" fmla="*/ 211587 h 360782"/>
              <a:gd name="connsiteX1" fmla="*/ 90196 w 3033861"/>
              <a:gd name="connsiteY1" fmla="*/ 0 h 360782"/>
              <a:gd name="connsiteX2" fmla="*/ 3033861 w 3033861"/>
              <a:gd name="connsiteY2" fmla="*/ 0 h 360782"/>
              <a:gd name="connsiteX3" fmla="*/ 3033861 w 3033861"/>
              <a:gd name="connsiteY3" fmla="*/ 270587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36100 w 3033861"/>
              <a:gd name="connsiteY7" fmla="*/ 199665 h 360782"/>
              <a:gd name="connsiteX8" fmla="*/ 2943666 w 3033861"/>
              <a:gd name="connsiteY8" fmla="*/ 90196 h 360782"/>
              <a:gd name="connsiteX9" fmla="*/ 3033861 w 3033861"/>
              <a:gd name="connsiteY9" fmla="*/ 0 h 360782"/>
              <a:gd name="connsiteX10" fmla="*/ 2943666 w 3033861"/>
              <a:gd name="connsiteY10" fmla="*/ 90196 h 360782"/>
              <a:gd name="connsiteX11" fmla="*/ 2943666 w 3033861"/>
              <a:gd name="connsiteY11" fmla="*/ 360782 h 360782"/>
              <a:gd name="connsiteX0" fmla="*/ 180413 w 3033861"/>
              <a:gd name="connsiteY0" fmla="*/ 215226 h 360782"/>
              <a:gd name="connsiteX1" fmla="*/ 2943666 w 3033861"/>
              <a:gd name="connsiteY1" fmla="*/ 90196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180413 w 3033861"/>
              <a:gd name="connsiteY4" fmla="*/ 215226 h 360782"/>
              <a:gd name="connsiteX0" fmla="*/ 2943666 w 3033861"/>
              <a:gd name="connsiteY0" fmla="*/ 90196 h 360782"/>
              <a:gd name="connsiteX1" fmla="*/ 3033861 w 3033861"/>
              <a:gd name="connsiteY1" fmla="*/ 0 h 360782"/>
              <a:gd name="connsiteX2" fmla="*/ 3033861 w 3033861"/>
              <a:gd name="connsiteY2" fmla="*/ 270587 h 360782"/>
              <a:gd name="connsiteX3" fmla="*/ 2943666 w 3033861"/>
              <a:gd name="connsiteY3" fmla="*/ 360782 h 360782"/>
              <a:gd name="connsiteX4" fmla="*/ 2943666 w 3033861"/>
              <a:gd name="connsiteY4" fmla="*/ 90196 h 360782"/>
              <a:gd name="connsiteX0" fmla="*/ 178876 w 3033861"/>
              <a:gd name="connsiteY0" fmla="*/ 213407 h 360782"/>
              <a:gd name="connsiteX1" fmla="*/ 90196 w 3033861"/>
              <a:gd name="connsiteY1" fmla="*/ 0 h 360782"/>
              <a:gd name="connsiteX2" fmla="*/ 3033861 w 3033861"/>
              <a:gd name="connsiteY2" fmla="*/ 0 h 360782"/>
              <a:gd name="connsiteX3" fmla="*/ 2943666 w 3033861"/>
              <a:gd name="connsiteY3" fmla="*/ 90196 h 360782"/>
              <a:gd name="connsiteX4" fmla="*/ 178876 w 3033861"/>
              <a:gd name="connsiteY4" fmla="*/ 213407 h 360782"/>
              <a:gd name="connsiteX0" fmla="*/ 177339 w 3033861"/>
              <a:gd name="connsiteY0" fmla="*/ 211587 h 360782"/>
              <a:gd name="connsiteX1" fmla="*/ 90196 w 3033861"/>
              <a:gd name="connsiteY1" fmla="*/ 0 h 360782"/>
              <a:gd name="connsiteX2" fmla="*/ 3033861 w 3033861"/>
              <a:gd name="connsiteY2" fmla="*/ 0 h 360782"/>
              <a:gd name="connsiteX3" fmla="*/ 3033861 w 3033861"/>
              <a:gd name="connsiteY3" fmla="*/ 270587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36100 w 3033861"/>
              <a:gd name="connsiteY7" fmla="*/ 199665 h 360782"/>
              <a:gd name="connsiteX8" fmla="*/ 2943666 w 3033861"/>
              <a:gd name="connsiteY8" fmla="*/ 90196 h 360782"/>
              <a:gd name="connsiteX9" fmla="*/ 3033861 w 3033861"/>
              <a:gd name="connsiteY9" fmla="*/ 0 h 360782"/>
              <a:gd name="connsiteX10" fmla="*/ 2943666 w 3033861"/>
              <a:gd name="connsiteY10" fmla="*/ 90196 h 360782"/>
              <a:gd name="connsiteX11" fmla="*/ 2943666 w 3033861"/>
              <a:gd name="connsiteY11" fmla="*/ 360782 h 360782"/>
              <a:gd name="connsiteX0" fmla="*/ 180413 w 3033861"/>
              <a:gd name="connsiteY0" fmla="*/ 215226 h 360782"/>
              <a:gd name="connsiteX1" fmla="*/ 2943666 w 3033861"/>
              <a:gd name="connsiteY1" fmla="*/ 90196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180413 w 3033861"/>
              <a:gd name="connsiteY4" fmla="*/ 215226 h 360782"/>
              <a:gd name="connsiteX0" fmla="*/ 2943666 w 3033861"/>
              <a:gd name="connsiteY0" fmla="*/ 90196 h 360782"/>
              <a:gd name="connsiteX1" fmla="*/ 3033861 w 3033861"/>
              <a:gd name="connsiteY1" fmla="*/ 0 h 360782"/>
              <a:gd name="connsiteX2" fmla="*/ 3033861 w 3033861"/>
              <a:gd name="connsiteY2" fmla="*/ 270587 h 360782"/>
              <a:gd name="connsiteX3" fmla="*/ 2943666 w 3033861"/>
              <a:gd name="connsiteY3" fmla="*/ 360782 h 360782"/>
              <a:gd name="connsiteX4" fmla="*/ 2943666 w 3033861"/>
              <a:gd name="connsiteY4" fmla="*/ 90196 h 360782"/>
              <a:gd name="connsiteX0" fmla="*/ 178876 w 3033861"/>
              <a:gd name="connsiteY0" fmla="*/ 213407 h 360782"/>
              <a:gd name="connsiteX1" fmla="*/ 90196 w 3033861"/>
              <a:gd name="connsiteY1" fmla="*/ 0 h 360782"/>
              <a:gd name="connsiteX2" fmla="*/ 3033861 w 3033861"/>
              <a:gd name="connsiteY2" fmla="*/ 0 h 360782"/>
              <a:gd name="connsiteX3" fmla="*/ 2943666 w 3033861"/>
              <a:gd name="connsiteY3" fmla="*/ 90196 h 360782"/>
              <a:gd name="connsiteX4" fmla="*/ 178876 w 3033861"/>
              <a:gd name="connsiteY4" fmla="*/ 213407 h 360782"/>
              <a:gd name="connsiteX0" fmla="*/ 177339 w 3033861"/>
              <a:gd name="connsiteY0" fmla="*/ 211587 h 360782"/>
              <a:gd name="connsiteX1" fmla="*/ 307963 w 3033861"/>
              <a:gd name="connsiteY1" fmla="*/ 102829 h 360782"/>
              <a:gd name="connsiteX2" fmla="*/ 3033861 w 3033861"/>
              <a:gd name="connsiteY2" fmla="*/ 0 h 360782"/>
              <a:gd name="connsiteX3" fmla="*/ 3033861 w 3033861"/>
              <a:gd name="connsiteY3" fmla="*/ 270587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36100 w 3033861"/>
              <a:gd name="connsiteY7" fmla="*/ 199665 h 360782"/>
              <a:gd name="connsiteX8" fmla="*/ 2943666 w 3033861"/>
              <a:gd name="connsiteY8" fmla="*/ 90196 h 360782"/>
              <a:gd name="connsiteX9" fmla="*/ 3033861 w 3033861"/>
              <a:gd name="connsiteY9" fmla="*/ 0 h 360782"/>
              <a:gd name="connsiteX10" fmla="*/ 2943666 w 3033861"/>
              <a:gd name="connsiteY10" fmla="*/ 90196 h 360782"/>
              <a:gd name="connsiteX11" fmla="*/ 2943666 w 3033861"/>
              <a:gd name="connsiteY11" fmla="*/ 360782 h 360782"/>
              <a:gd name="connsiteX0" fmla="*/ 180413 w 3033861"/>
              <a:gd name="connsiteY0" fmla="*/ 215226 h 360782"/>
              <a:gd name="connsiteX1" fmla="*/ 2943666 w 3033861"/>
              <a:gd name="connsiteY1" fmla="*/ 90196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180413 w 3033861"/>
              <a:gd name="connsiteY4" fmla="*/ 215226 h 360782"/>
              <a:gd name="connsiteX0" fmla="*/ 2943666 w 3033861"/>
              <a:gd name="connsiteY0" fmla="*/ 90196 h 360782"/>
              <a:gd name="connsiteX1" fmla="*/ 3033861 w 3033861"/>
              <a:gd name="connsiteY1" fmla="*/ 0 h 360782"/>
              <a:gd name="connsiteX2" fmla="*/ 3033861 w 3033861"/>
              <a:gd name="connsiteY2" fmla="*/ 270587 h 360782"/>
              <a:gd name="connsiteX3" fmla="*/ 2943666 w 3033861"/>
              <a:gd name="connsiteY3" fmla="*/ 360782 h 360782"/>
              <a:gd name="connsiteX4" fmla="*/ 2943666 w 3033861"/>
              <a:gd name="connsiteY4" fmla="*/ 90196 h 360782"/>
              <a:gd name="connsiteX0" fmla="*/ 178876 w 3033861"/>
              <a:gd name="connsiteY0" fmla="*/ 213407 h 360782"/>
              <a:gd name="connsiteX1" fmla="*/ 297331 w 3033861"/>
              <a:gd name="connsiteY1" fmla="*/ 108693 h 360782"/>
              <a:gd name="connsiteX2" fmla="*/ 3033861 w 3033861"/>
              <a:gd name="connsiteY2" fmla="*/ 0 h 360782"/>
              <a:gd name="connsiteX3" fmla="*/ 2943666 w 3033861"/>
              <a:gd name="connsiteY3" fmla="*/ 90196 h 360782"/>
              <a:gd name="connsiteX4" fmla="*/ 178876 w 3033861"/>
              <a:gd name="connsiteY4" fmla="*/ 213407 h 360782"/>
              <a:gd name="connsiteX0" fmla="*/ 177339 w 3033861"/>
              <a:gd name="connsiteY0" fmla="*/ 211587 h 360782"/>
              <a:gd name="connsiteX1" fmla="*/ 307963 w 3033861"/>
              <a:gd name="connsiteY1" fmla="*/ 102829 h 360782"/>
              <a:gd name="connsiteX2" fmla="*/ 3033861 w 3033861"/>
              <a:gd name="connsiteY2" fmla="*/ 0 h 360782"/>
              <a:gd name="connsiteX3" fmla="*/ 3033861 w 3033861"/>
              <a:gd name="connsiteY3" fmla="*/ 270587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36100 w 3033861"/>
              <a:gd name="connsiteY7" fmla="*/ 199665 h 360782"/>
              <a:gd name="connsiteX8" fmla="*/ 2943666 w 3033861"/>
              <a:gd name="connsiteY8" fmla="*/ 90196 h 360782"/>
              <a:gd name="connsiteX9" fmla="*/ 3033861 w 3033861"/>
              <a:gd name="connsiteY9" fmla="*/ 0 h 360782"/>
              <a:gd name="connsiteX10" fmla="*/ 2943666 w 3033861"/>
              <a:gd name="connsiteY10" fmla="*/ 90196 h 360782"/>
              <a:gd name="connsiteX11" fmla="*/ 2943666 w 3033861"/>
              <a:gd name="connsiteY11" fmla="*/ 360782 h 360782"/>
              <a:gd name="connsiteX0" fmla="*/ 180413 w 3033861"/>
              <a:gd name="connsiteY0" fmla="*/ 215226 h 360782"/>
              <a:gd name="connsiteX1" fmla="*/ 2943666 w 3033861"/>
              <a:gd name="connsiteY1" fmla="*/ 90196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180413 w 3033861"/>
              <a:gd name="connsiteY4" fmla="*/ 215226 h 360782"/>
              <a:gd name="connsiteX0" fmla="*/ 2943666 w 3033861"/>
              <a:gd name="connsiteY0" fmla="*/ 90196 h 360782"/>
              <a:gd name="connsiteX1" fmla="*/ 3033861 w 3033861"/>
              <a:gd name="connsiteY1" fmla="*/ 0 h 360782"/>
              <a:gd name="connsiteX2" fmla="*/ 3033861 w 3033861"/>
              <a:gd name="connsiteY2" fmla="*/ 270587 h 360782"/>
              <a:gd name="connsiteX3" fmla="*/ 2943666 w 3033861"/>
              <a:gd name="connsiteY3" fmla="*/ 360782 h 360782"/>
              <a:gd name="connsiteX4" fmla="*/ 2943666 w 3033861"/>
              <a:gd name="connsiteY4" fmla="*/ 90196 h 360782"/>
              <a:gd name="connsiteX0" fmla="*/ 178876 w 3033861"/>
              <a:gd name="connsiteY0" fmla="*/ 213407 h 360782"/>
              <a:gd name="connsiteX1" fmla="*/ 297331 w 3033861"/>
              <a:gd name="connsiteY1" fmla="*/ 108693 h 360782"/>
              <a:gd name="connsiteX2" fmla="*/ 3033861 w 3033861"/>
              <a:gd name="connsiteY2" fmla="*/ 0 h 360782"/>
              <a:gd name="connsiteX3" fmla="*/ 2943666 w 3033861"/>
              <a:gd name="connsiteY3" fmla="*/ 90196 h 360782"/>
              <a:gd name="connsiteX4" fmla="*/ 178876 w 3033861"/>
              <a:gd name="connsiteY4" fmla="*/ 213407 h 360782"/>
              <a:gd name="connsiteX0" fmla="*/ 177339 w 3033861"/>
              <a:gd name="connsiteY0" fmla="*/ 211587 h 360782"/>
              <a:gd name="connsiteX1" fmla="*/ 307963 w 3033861"/>
              <a:gd name="connsiteY1" fmla="*/ 102829 h 360782"/>
              <a:gd name="connsiteX2" fmla="*/ 3033861 w 3033861"/>
              <a:gd name="connsiteY2" fmla="*/ 0 h 360782"/>
              <a:gd name="connsiteX3" fmla="*/ 3033861 w 3033861"/>
              <a:gd name="connsiteY3" fmla="*/ 270587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85588 w 3033861"/>
              <a:gd name="connsiteY7" fmla="*/ 213972 h 360782"/>
              <a:gd name="connsiteX8" fmla="*/ 2943666 w 3033861"/>
              <a:gd name="connsiteY8" fmla="*/ 90196 h 360782"/>
              <a:gd name="connsiteX9" fmla="*/ 3033861 w 3033861"/>
              <a:gd name="connsiteY9" fmla="*/ 0 h 360782"/>
              <a:gd name="connsiteX10" fmla="*/ 2943666 w 3033861"/>
              <a:gd name="connsiteY10" fmla="*/ 90196 h 360782"/>
              <a:gd name="connsiteX11" fmla="*/ 2943666 w 3033861"/>
              <a:gd name="connsiteY11" fmla="*/ 360782 h 360782"/>
              <a:gd name="connsiteX0" fmla="*/ 180413 w 3033861"/>
              <a:gd name="connsiteY0" fmla="*/ 215226 h 360782"/>
              <a:gd name="connsiteX1" fmla="*/ 2943666 w 3033861"/>
              <a:gd name="connsiteY1" fmla="*/ 90196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180413 w 3033861"/>
              <a:gd name="connsiteY4" fmla="*/ 215226 h 360782"/>
              <a:gd name="connsiteX0" fmla="*/ 2943666 w 3033861"/>
              <a:gd name="connsiteY0" fmla="*/ 90196 h 360782"/>
              <a:gd name="connsiteX1" fmla="*/ 3033861 w 3033861"/>
              <a:gd name="connsiteY1" fmla="*/ 0 h 360782"/>
              <a:gd name="connsiteX2" fmla="*/ 3033861 w 3033861"/>
              <a:gd name="connsiteY2" fmla="*/ 270587 h 360782"/>
              <a:gd name="connsiteX3" fmla="*/ 2943666 w 3033861"/>
              <a:gd name="connsiteY3" fmla="*/ 360782 h 360782"/>
              <a:gd name="connsiteX4" fmla="*/ 2943666 w 3033861"/>
              <a:gd name="connsiteY4" fmla="*/ 90196 h 360782"/>
              <a:gd name="connsiteX0" fmla="*/ 178876 w 3033861"/>
              <a:gd name="connsiteY0" fmla="*/ 213407 h 360782"/>
              <a:gd name="connsiteX1" fmla="*/ 297331 w 3033861"/>
              <a:gd name="connsiteY1" fmla="*/ 108693 h 360782"/>
              <a:gd name="connsiteX2" fmla="*/ 3033861 w 3033861"/>
              <a:gd name="connsiteY2" fmla="*/ 0 h 360782"/>
              <a:gd name="connsiteX3" fmla="*/ 2943666 w 3033861"/>
              <a:gd name="connsiteY3" fmla="*/ 90196 h 360782"/>
              <a:gd name="connsiteX4" fmla="*/ 178876 w 3033861"/>
              <a:gd name="connsiteY4" fmla="*/ 213407 h 360782"/>
              <a:gd name="connsiteX0" fmla="*/ 177339 w 3033861"/>
              <a:gd name="connsiteY0" fmla="*/ 211587 h 360782"/>
              <a:gd name="connsiteX1" fmla="*/ 307963 w 3033861"/>
              <a:gd name="connsiteY1" fmla="*/ 102829 h 360782"/>
              <a:gd name="connsiteX2" fmla="*/ 3033861 w 3033861"/>
              <a:gd name="connsiteY2" fmla="*/ 0 h 360782"/>
              <a:gd name="connsiteX3" fmla="*/ 3033861 w 3033861"/>
              <a:gd name="connsiteY3" fmla="*/ 270587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85588 w 3033861"/>
              <a:gd name="connsiteY7" fmla="*/ 213972 h 360782"/>
              <a:gd name="connsiteX8" fmla="*/ 2943666 w 3033861"/>
              <a:gd name="connsiteY8" fmla="*/ 90196 h 360782"/>
              <a:gd name="connsiteX9" fmla="*/ 3033861 w 3033861"/>
              <a:gd name="connsiteY9" fmla="*/ 0 h 360782"/>
              <a:gd name="connsiteX10" fmla="*/ 2719646 w 3033861"/>
              <a:gd name="connsiteY10" fmla="*/ 101743 h 360782"/>
              <a:gd name="connsiteX11" fmla="*/ 2943666 w 3033861"/>
              <a:gd name="connsiteY11" fmla="*/ 360782 h 360782"/>
              <a:gd name="connsiteX0" fmla="*/ 180413 w 3033861"/>
              <a:gd name="connsiteY0" fmla="*/ 215226 h 360782"/>
              <a:gd name="connsiteX1" fmla="*/ 2943666 w 3033861"/>
              <a:gd name="connsiteY1" fmla="*/ 90196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180413 w 3033861"/>
              <a:gd name="connsiteY4" fmla="*/ 215226 h 360782"/>
              <a:gd name="connsiteX0" fmla="*/ 2943666 w 3033861"/>
              <a:gd name="connsiteY0" fmla="*/ 90196 h 360782"/>
              <a:gd name="connsiteX1" fmla="*/ 3033861 w 3033861"/>
              <a:gd name="connsiteY1" fmla="*/ 0 h 360782"/>
              <a:gd name="connsiteX2" fmla="*/ 3033861 w 3033861"/>
              <a:gd name="connsiteY2" fmla="*/ 270587 h 360782"/>
              <a:gd name="connsiteX3" fmla="*/ 2943666 w 3033861"/>
              <a:gd name="connsiteY3" fmla="*/ 360782 h 360782"/>
              <a:gd name="connsiteX4" fmla="*/ 2943666 w 3033861"/>
              <a:gd name="connsiteY4" fmla="*/ 90196 h 360782"/>
              <a:gd name="connsiteX0" fmla="*/ 178876 w 3033861"/>
              <a:gd name="connsiteY0" fmla="*/ 213407 h 360782"/>
              <a:gd name="connsiteX1" fmla="*/ 297331 w 3033861"/>
              <a:gd name="connsiteY1" fmla="*/ 108693 h 360782"/>
              <a:gd name="connsiteX2" fmla="*/ 3033861 w 3033861"/>
              <a:gd name="connsiteY2" fmla="*/ 0 h 360782"/>
              <a:gd name="connsiteX3" fmla="*/ 2943666 w 3033861"/>
              <a:gd name="connsiteY3" fmla="*/ 90196 h 360782"/>
              <a:gd name="connsiteX4" fmla="*/ 178876 w 3033861"/>
              <a:gd name="connsiteY4" fmla="*/ 213407 h 360782"/>
              <a:gd name="connsiteX0" fmla="*/ 177339 w 3033861"/>
              <a:gd name="connsiteY0" fmla="*/ 211587 h 360782"/>
              <a:gd name="connsiteX1" fmla="*/ 307963 w 3033861"/>
              <a:gd name="connsiteY1" fmla="*/ 102829 h 360782"/>
              <a:gd name="connsiteX2" fmla="*/ 3033861 w 3033861"/>
              <a:gd name="connsiteY2" fmla="*/ 0 h 360782"/>
              <a:gd name="connsiteX3" fmla="*/ 3033861 w 3033861"/>
              <a:gd name="connsiteY3" fmla="*/ 270587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85588 w 3033861"/>
              <a:gd name="connsiteY7" fmla="*/ 213972 h 360782"/>
              <a:gd name="connsiteX8" fmla="*/ 2719645 w 3033861"/>
              <a:gd name="connsiteY8" fmla="*/ 101745 h 360782"/>
              <a:gd name="connsiteX9" fmla="*/ 3033861 w 3033861"/>
              <a:gd name="connsiteY9" fmla="*/ 0 h 360782"/>
              <a:gd name="connsiteX10" fmla="*/ 2719646 w 3033861"/>
              <a:gd name="connsiteY10" fmla="*/ 101743 h 360782"/>
              <a:gd name="connsiteX11" fmla="*/ 2943666 w 3033861"/>
              <a:gd name="connsiteY11" fmla="*/ 360782 h 360782"/>
              <a:gd name="connsiteX0" fmla="*/ 180413 w 3033861"/>
              <a:gd name="connsiteY0" fmla="*/ 215226 h 360782"/>
              <a:gd name="connsiteX1" fmla="*/ 2943666 w 3033861"/>
              <a:gd name="connsiteY1" fmla="*/ 90196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180413 w 3033861"/>
              <a:gd name="connsiteY4" fmla="*/ 215226 h 360782"/>
              <a:gd name="connsiteX0" fmla="*/ 2943666 w 3033861"/>
              <a:gd name="connsiteY0" fmla="*/ 90196 h 360782"/>
              <a:gd name="connsiteX1" fmla="*/ 3033861 w 3033861"/>
              <a:gd name="connsiteY1" fmla="*/ 0 h 360782"/>
              <a:gd name="connsiteX2" fmla="*/ 3033861 w 3033861"/>
              <a:gd name="connsiteY2" fmla="*/ 270587 h 360782"/>
              <a:gd name="connsiteX3" fmla="*/ 2943666 w 3033861"/>
              <a:gd name="connsiteY3" fmla="*/ 360782 h 360782"/>
              <a:gd name="connsiteX4" fmla="*/ 2943666 w 3033861"/>
              <a:gd name="connsiteY4" fmla="*/ 90196 h 360782"/>
              <a:gd name="connsiteX0" fmla="*/ 178876 w 3033861"/>
              <a:gd name="connsiteY0" fmla="*/ 213407 h 360782"/>
              <a:gd name="connsiteX1" fmla="*/ 297331 w 3033861"/>
              <a:gd name="connsiteY1" fmla="*/ 108693 h 360782"/>
              <a:gd name="connsiteX2" fmla="*/ 3033861 w 3033861"/>
              <a:gd name="connsiteY2" fmla="*/ 0 h 360782"/>
              <a:gd name="connsiteX3" fmla="*/ 2711114 w 3033861"/>
              <a:gd name="connsiteY3" fmla="*/ 102715 h 360782"/>
              <a:gd name="connsiteX4" fmla="*/ 178876 w 3033861"/>
              <a:gd name="connsiteY4" fmla="*/ 213407 h 360782"/>
              <a:gd name="connsiteX0" fmla="*/ 177339 w 3033861"/>
              <a:gd name="connsiteY0" fmla="*/ 211587 h 360782"/>
              <a:gd name="connsiteX1" fmla="*/ 307963 w 3033861"/>
              <a:gd name="connsiteY1" fmla="*/ 102829 h 360782"/>
              <a:gd name="connsiteX2" fmla="*/ 3033861 w 3033861"/>
              <a:gd name="connsiteY2" fmla="*/ 0 h 360782"/>
              <a:gd name="connsiteX3" fmla="*/ 3033861 w 3033861"/>
              <a:gd name="connsiteY3" fmla="*/ 270587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85588 w 3033861"/>
              <a:gd name="connsiteY7" fmla="*/ 213972 h 360782"/>
              <a:gd name="connsiteX8" fmla="*/ 2719645 w 3033861"/>
              <a:gd name="connsiteY8" fmla="*/ 101745 h 360782"/>
              <a:gd name="connsiteX9" fmla="*/ 3033861 w 3033861"/>
              <a:gd name="connsiteY9" fmla="*/ 0 h 360782"/>
              <a:gd name="connsiteX10" fmla="*/ 2719646 w 3033861"/>
              <a:gd name="connsiteY10" fmla="*/ 101743 h 360782"/>
              <a:gd name="connsiteX11" fmla="*/ 2943666 w 3033861"/>
              <a:gd name="connsiteY11" fmla="*/ 360782 h 360782"/>
              <a:gd name="connsiteX0" fmla="*/ 180413 w 3033861"/>
              <a:gd name="connsiteY0" fmla="*/ 215226 h 360782"/>
              <a:gd name="connsiteX1" fmla="*/ 2943666 w 3033861"/>
              <a:gd name="connsiteY1" fmla="*/ 90196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180413 w 3033861"/>
              <a:gd name="connsiteY4" fmla="*/ 215226 h 360782"/>
              <a:gd name="connsiteX0" fmla="*/ 2715035 w 3033861"/>
              <a:gd name="connsiteY0" fmla="*/ 96287 h 360782"/>
              <a:gd name="connsiteX1" fmla="*/ 3033861 w 3033861"/>
              <a:gd name="connsiteY1" fmla="*/ 0 h 360782"/>
              <a:gd name="connsiteX2" fmla="*/ 3033861 w 3033861"/>
              <a:gd name="connsiteY2" fmla="*/ 270587 h 360782"/>
              <a:gd name="connsiteX3" fmla="*/ 2943666 w 3033861"/>
              <a:gd name="connsiteY3" fmla="*/ 360782 h 360782"/>
              <a:gd name="connsiteX4" fmla="*/ 2715035 w 3033861"/>
              <a:gd name="connsiteY4" fmla="*/ 96287 h 360782"/>
              <a:gd name="connsiteX0" fmla="*/ 178876 w 3033861"/>
              <a:gd name="connsiteY0" fmla="*/ 213407 h 360782"/>
              <a:gd name="connsiteX1" fmla="*/ 297331 w 3033861"/>
              <a:gd name="connsiteY1" fmla="*/ 108693 h 360782"/>
              <a:gd name="connsiteX2" fmla="*/ 3033861 w 3033861"/>
              <a:gd name="connsiteY2" fmla="*/ 0 h 360782"/>
              <a:gd name="connsiteX3" fmla="*/ 2711114 w 3033861"/>
              <a:gd name="connsiteY3" fmla="*/ 102715 h 360782"/>
              <a:gd name="connsiteX4" fmla="*/ 178876 w 3033861"/>
              <a:gd name="connsiteY4" fmla="*/ 213407 h 360782"/>
              <a:gd name="connsiteX0" fmla="*/ 177339 w 3033861"/>
              <a:gd name="connsiteY0" fmla="*/ 211587 h 360782"/>
              <a:gd name="connsiteX1" fmla="*/ 307963 w 3033861"/>
              <a:gd name="connsiteY1" fmla="*/ 102829 h 360782"/>
              <a:gd name="connsiteX2" fmla="*/ 3033861 w 3033861"/>
              <a:gd name="connsiteY2" fmla="*/ 0 h 360782"/>
              <a:gd name="connsiteX3" fmla="*/ 3033861 w 3033861"/>
              <a:gd name="connsiteY3" fmla="*/ 270587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85588 w 3033861"/>
              <a:gd name="connsiteY7" fmla="*/ 213972 h 360782"/>
              <a:gd name="connsiteX8" fmla="*/ 2719645 w 3033861"/>
              <a:gd name="connsiteY8" fmla="*/ 101745 h 360782"/>
              <a:gd name="connsiteX9" fmla="*/ 3033861 w 3033861"/>
              <a:gd name="connsiteY9" fmla="*/ 0 h 360782"/>
              <a:gd name="connsiteX10" fmla="*/ 2719646 w 3033861"/>
              <a:gd name="connsiteY10" fmla="*/ 101743 h 360782"/>
              <a:gd name="connsiteX11" fmla="*/ 2943666 w 3033861"/>
              <a:gd name="connsiteY11" fmla="*/ 360782 h 360782"/>
              <a:gd name="connsiteX0" fmla="*/ 180413 w 3033861"/>
              <a:gd name="connsiteY0" fmla="*/ 215226 h 360782"/>
              <a:gd name="connsiteX1" fmla="*/ 2711398 w 3033861"/>
              <a:gd name="connsiteY1" fmla="*/ 99359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180413 w 3033861"/>
              <a:gd name="connsiteY4" fmla="*/ 215226 h 360782"/>
              <a:gd name="connsiteX0" fmla="*/ 2715035 w 3033861"/>
              <a:gd name="connsiteY0" fmla="*/ 96287 h 360782"/>
              <a:gd name="connsiteX1" fmla="*/ 3033861 w 3033861"/>
              <a:gd name="connsiteY1" fmla="*/ 0 h 360782"/>
              <a:gd name="connsiteX2" fmla="*/ 3033861 w 3033861"/>
              <a:gd name="connsiteY2" fmla="*/ 270587 h 360782"/>
              <a:gd name="connsiteX3" fmla="*/ 2943666 w 3033861"/>
              <a:gd name="connsiteY3" fmla="*/ 360782 h 360782"/>
              <a:gd name="connsiteX4" fmla="*/ 2715035 w 3033861"/>
              <a:gd name="connsiteY4" fmla="*/ 96287 h 360782"/>
              <a:gd name="connsiteX0" fmla="*/ 178876 w 3033861"/>
              <a:gd name="connsiteY0" fmla="*/ 213407 h 360782"/>
              <a:gd name="connsiteX1" fmla="*/ 297331 w 3033861"/>
              <a:gd name="connsiteY1" fmla="*/ 108693 h 360782"/>
              <a:gd name="connsiteX2" fmla="*/ 3033861 w 3033861"/>
              <a:gd name="connsiteY2" fmla="*/ 0 h 360782"/>
              <a:gd name="connsiteX3" fmla="*/ 2711114 w 3033861"/>
              <a:gd name="connsiteY3" fmla="*/ 102715 h 360782"/>
              <a:gd name="connsiteX4" fmla="*/ 178876 w 3033861"/>
              <a:gd name="connsiteY4" fmla="*/ 213407 h 360782"/>
              <a:gd name="connsiteX0" fmla="*/ 177339 w 3033861"/>
              <a:gd name="connsiteY0" fmla="*/ 211587 h 360782"/>
              <a:gd name="connsiteX1" fmla="*/ 307963 w 3033861"/>
              <a:gd name="connsiteY1" fmla="*/ 102829 h 360782"/>
              <a:gd name="connsiteX2" fmla="*/ 3033861 w 3033861"/>
              <a:gd name="connsiteY2" fmla="*/ 0 h 360782"/>
              <a:gd name="connsiteX3" fmla="*/ 3033861 w 3033861"/>
              <a:gd name="connsiteY3" fmla="*/ 270587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85588 w 3033861"/>
              <a:gd name="connsiteY7" fmla="*/ 213972 h 360782"/>
              <a:gd name="connsiteX8" fmla="*/ 2719645 w 3033861"/>
              <a:gd name="connsiteY8" fmla="*/ 101745 h 360782"/>
              <a:gd name="connsiteX9" fmla="*/ 3033861 w 3033861"/>
              <a:gd name="connsiteY9" fmla="*/ 0 h 360782"/>
              <a:gd name="connsiteX10" fmla="*/ 2719646 w 3033861"/>
              <a:gd name="connsiteY10" fmla="*/ 101743 h 360782"/>
              <a:gd name="connsiteX11" fmla="*/ 2943666 w 3033861"/>
              <a:gd name="connsiteY11" fmla="*/ 360782 h 360782"/>
              <a:gd name="connsiteX0" fmla="*/ 180413 w 3033861"/>
              <a:gd name="connsiteY0" fmla="*/ 215226 h 360782"/>
              <a:gd name="connsiteX1" fmla="*/ 2711398 w 3033861"/>
              <a:gd name="connsiteY1" fmla="*/ 99359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180413 w 3033861"/>
              <a:gd name="connsiteY4" fmla="*/ 215226 h 360782"/>
              <a:gd name="connsiteX0" fmla="*/ 2715035 w 3033861"/>
              <a:gd name="connsiteY0" fmla="*/ 96287 h 360782"/>
              <a:gd name="connsiteX1" fmla="*/ 3033861 w 3033861"/>
              <a:gd name="connsiteY1" fmla="*/ 0 h 360782"/>
              <a:gd name="connsiteX2" fmla="*/ 3033861 w 3033861"/>
              <a:gd name="connsiteY2" fmla="*/ 270587 h 360782"/>
              <a:gd name="connsiteX3" fmla="*/ 2943666 w 3033861"/>
              <a:gd name="connsiteY3" fmla="*/ 360782 h 360782"/>
              <a:gd name="connsiteX4" fmla="*/ 2715035 w 3033861"/>
              <a:gd name="connsiteY4" fmla="*/ 96287 h 360782"/>
              <a:gd name="connsiteX0" fmla="*/ 178876 w 3033861"/>
              <a:gd name="connsiteY0" fmla="*/ 213407 h 360782"/>
              <a:gd name="connsiteX1" fmla="*/ 297331 w 3033861"/>
              <a:gd name="connsiteY1" fmla="*/ 108693 h 360782"/>
              <a:gd name="connsiteX2" fmla="*/ 3033861 w 3033861"/>
              <a:gd name="connsiteY2" fmla="*/ 0 h 360782"/>
              <a:gd name="connsiteX3" fmla="*/ 2711114 w 3033861"/>
              <a:gd name="connsiteY3" fmla="*/ 102715 h 360782"/>
              <a:gd name="connsiteX4" fmla="*/ 178876 w 3033861"/>
              <a:gd name="connsiteY4" fmla="*/ 213407 h 360782"/>
              <a:gd name="connsiteX0" fmla="*/ 177339 w 3033861"/>
              <a:gd name="connsiteY0" fmla="*/ 211587 h 360782"/>
              <a:gd name="connsiteX1" fmla="*/ 307963 w 3033861"/>
              <a:gd name="connsiteY1" fmla="*/ 102829 h 360782"/>
              <a:gd name="connsiteX2" fmla="*/ 3033861 w 3033861"/>
              <a:gd name="connsiteY2" fmla="*/ 0 h 360782"/>
              <a:gd name="connsiteX3" fmla="*/ 2707088 w 3033861"/>
              <a:gd name="connsiteY3" fmla="*/ 97745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85588 w 3033861"/>
              <a:gd name="connsiteY7" fmla="*/ 213972 h 360782"/>
              <a:gd name="connsiteX8" fmla="*/ 2719645 w 3033861"/>
              <a:gd name="connsiteY8" fmla="*/ 101745 h 360782"/>
              <a:gd name="connsiteX9" fmla="*/ 3033861 w 3033861"/>
              <a:gd name="connsiteY9" fmla="*/ 0 h 360782"/>
              <a:gd name="connsiteX10" fmla="*/ 2719646 w 3033861"/>
              <a:gd name="connsiteY10" fmla="*/ 101743 h 360782"/>
              <a:gd name="connsiteX11" fmla="*/ 2943666 w 3033861"/>
              <a:gd name="connsiteY11" fmla="*/ 360782 h 360782"/>
              <a:gd name="connsiteX0" fmla="*/ 180413 w 3033861"/>
              <a:gd name="connsiteY0" fmla="*/ 215226 h 360782"/>
              <a:gd name="connsiteX1" fmla="*/ 2711398 w 3033861"/>
              <a:gd name="connsiteY1" fmla="*/ 99359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180413 w 3033861"/>
              <a:gd name="connsiteY4" fmla="*/ 215226 h 360782"/>
              <a:gd name="connsiteX0" fmla="*/ 2715035 w 3033861"/>
              <a:gd name="connsiteY0" fmla="*/ 96287 h 360782"/>
              <a:gd name="connsiteX1" fmla="*/ 3033861 w 3033861"/>
              <a:gd name="connsiteY1" fmla="*/ 0 h 360782"/>
              <a:gd name="connsiteX2" fmla="*/ 2708058 w 3033861"/>
              <a:gd name="connsiteY2" fmla="*/ 106276 h 360782"/>
              <a:gd name="connsiteX3" fmla="*/ 2943666 w 3033861"/>
              <a:gd name="connsiteY3" fmla="*/ 360782 h 360782"/>
              <a:gd name="connsiteX4" fmla="*/ 2715035 w 3033861"/>
              <a:gd name="connsiteY4" fmla="*/ 96287 h 360782"/>
              <a:gd name="connsiteX0" fmla="*/ 178876 w 3033861"/>
              <a:gd name="connsiteY0" fmla="*/ 213407 h 360782"/>
              <a:gd name="connsiteX1" fmla="*/ 297331 w 3033861"/>
              <a:gd name="connsiteY1" fmla="*/ 108693 h 360782"/>
              <a:gd name="connsiteX2" fmla="*/ 3033861 w 3033861"/>
              <a:gd name="connsiteY2" fmla="*/ 0 h 360782"/>
              <a:gd name="connsiteX3" fmla="*/ 2711114 w 3033861"/>
              <a:gd name="connsiteY3" fmla="*/ 102715 h 360782"/>
              <a:gd name="connsiteX4" fmla="*/ 178876 w 3033861"/>
              <a:gd name="connsiteY4" fmla="*/ 213407 h 360782"/>
              <a:gd name="connsiteX0" fmla="*/ 177339 w 3033861"/>
              <a:gd name="connsiteY0" fmla="*/ 211587 h 360782"/>
              <a:gd name="connsiteX1" fmla="*/ 307963 w 3033861"/>
              <a:gd name="connsiteY1" fmla="*/ 102829 h 360782"/>
              <a:gd name="connsiteX2" fmla="*/ 3033861 w 3033861"/>
              <a:gd name="connsiteY2" fmla="*/ 0 h 360782"/>
              <a:gd name="connsiteX3" fmla="*/ 2707088 w 3033861"/>
              <a:gd name="connsiteY3" fmla="*/ 97745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85588 w 3033861"/>
              <a:gd name="connsiteY7" fmla="*/ 213972 h 360782"/>
              <a:gd name="connsiteX8" fmla="*/ 2719645 w 3033861"/>
              <a:gd name="connsiteY8" fmla="*/ 101745 h 360782"/>
              <a:gd name="connsiteX9" fmla="*/ 3033861 w 3033861"/>
              <a:gd name="connsiteY9" fmla="*/ 0 h 360782"/>
              <a:gd name="connsiteX10" fmla="*/ 2719646 w 3033861"/>
              <a:gd name="connsiteY10" fmla="*/ 101743 h 360782"/>
              <a:gd name="connsiteX11" fmla="*/ 2943666 w 3033861"/>
              <a:gd name="connsiteY11" fmla="*/ 360782 h 360782"/>
              <a:gd name="connsiteX0" fmla="*/ 180413 w 3033861"/>
              <a:gd name="connsiteY0" fmla="*/ 215226 h 360782"/>
              <a:gd name="connsiteX1" fmla="*/ 2711398 w 3033861"/>
              <a:gd name="connsiteY1" fmla="*/ 99359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180413 w 3033861"/>
              <a:gd name="connsiteY4" fmla="*/ 215226 h 360782"/>
              <a:gd name="connsiteX0" fmla="*/ 2715035 w 3033861"/>
              <a:gd name="connsiteY0" fmla="*/ 96287 h 360782"/>
              <a:gd name="connsiteX1" fmla="*/ 3033861 w 3033861"/>
              <a:gd name="connsiteY1" fmla="*/ 0 h 360782"/>
              <a:gd name="connsiteX2" fmla="*/ 2708058 w 3033861"/>
              <a:gd name="connsiteY2" fmla="*/ 106276 h 360782"/>
              <a:gd name="connsiteX3" fmla="*/ 2943666 w 3033861"/>
              <a:gd name="connsiteY3" fmla="*/ 360782 h 360782"/>
              <a:gd name="connsiteX4" fmla="*/ 2715035 w 3033861"/>
              <a:gd name="connsiteY4" fmla="*/ 96287 h 360782"/>
              <a:gd name="connsiteX0" fmla="*/ 178876 w 3033861"/>
              <a:gd name="connsiteY0" fmla="*/ 213407 h 360782"/>
              <a:gd name="connsiteX1" fmla="*/ 297331 w 3033861"/>
              <a:gd name="connsiteY1" fmla="*/ 108693 h 360782"/>
              <a:gd name="connsiteX2" fmla="*/ 3033861 w 3033861"/>
              <a:gd name="connsiteY2" fmla="*/ 0 h 360782"/>
              <a:gd name="connsiteX3" fmla="*/ 2711114 w 3033861"/>
              <a:gd name="connsiteY3" fmla="*/ 102715 h 360782"/>
              <a:gd name="connsiteX4" fmla="*/ 178876 w 3033861"/>
              <a:gd name="connsiteY4" fmla="*/ 213407 h 360782"/>
              <a:gd name="connsiteX0" fmla="*/ 177339 w 3033861"/>
              <a:gd name="connsiteY0" fmla="*/ 211587 h 360782"/>
              <a:gd name="connsiteX1" fmla="*/ 307963 w 3033861"/>
              <a:gd name="connsiteY1" fmla="*/ 102829 h 360782"/>
              <a:gd name="connsiteX2" fmla="*/ 3033861 w 3033861"/>
              <a:gd name="connsiteY2" fmla="*/ 0 h 360782"/>
              <a:gd name="connsiteX3" fmla="*/ 2707088 w 3033861"/>
              <a:gd name="connsiteY3" fmla="*/ 97745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85588 w 3033861"/>
              <a:gd name="connsiteY7" fmla="*/ 213972 h 360782"/>
              <a:gd name="connsiteX8" fmla="*/ 2719645 w 3033861"/>
              <a:gd name="connsiteY8" fmla="*/ 101745 h 360782"/>
              <a:gd name="connsiteX9" fmla="*/ 2633930 w 3033861"/>
              <a:gd name="connsiteY9" fmla="*/ 13629 h 360782"/>
              <a:gd name="connsiteX10" fmla="*/ 2719646 w 3033861"/>
              <a:gd name="connsiteY10" fmla="*/ 101743 h 360782"/>
              <a:gd name="connsiteX11" fmla="*/ 2943666 w 3033861"/>
              <a:gd name="connsiteY11" fmla="*/ 360782 h 360782"/>
              <a:gd name="connsiteX0" fmla="*/ 180413 w 3033861"/>
              <a:gd name="connsiteY0" fmla="*/ 215226 h 360782"/>
              <a:gd name="connsiteX1" fmla="*/ 2711398 w 3033861"/>
              <a:gd name="connsiteY1" fmla="*/ 99359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180413 w 3033861"/>
              <a:gd name="connsiteY4" fmla="*/ 215226 h 360782"/>
              <a:gd name="connsiteX0" fmla="*/ 2715035 w 3033861"/>
              <a:gd name="connsiteY0" fmla="*/ 96287 h 360782"/>
              <a:gd name="connsiteX1" fmla="*/ 3033861 w 3033861"/>
              <a:gd name="connsiteY1" fmla="*/ 0 h 360782"/>
              <a:gd name="connsiteX2" fmla="*/ 2708058 w 3033861"/>
              <a:gd name="connsiteY2" fmla="*/ 106276 h 360782"/>
              <a:gd name="connsiteX3" fmla="*/ 2943666 w 3033861"/>
              <a:gd name="connsiteY3" fmla="*/ 360782 h 360782"/>
              <a:gd name="connsiteX4" fmla="*/ 2715035 w 3033861"/>
              <a:gd name="connsiteY4" fmla="*/ 96287 h 360782"/>
              <a:gd name="connsiteX0" fmla="*/ 178876 w 3033861"/>
              <a:gd name="connsiteY0" fmla="*/ 213407 h 360782"/>
              <a:gd name="connsiteX1" fmla="*/ 297331 w 3033861"/>
              <a:gd name="connsiteY1" fmla="*/ 108693 h 360782"/>
              <a:gd name="connsiteX2" fmla="*/ 3033861 w 3033861"/>
              <a:gd name="connsiteY2" fmla="*/ 0 h 360782"/>
              <a:gd name="connsiteX3" fmla="*/ 2711114 w 3033861"/>
              <a:gd name="connsiteY3" fmla="*/ 102715 h 360782"/>
              <a:gd name="connsiteX4" fmla="*/ 178876 w 3033861"/>
              <a:gd name="connsiteY4" fmla="*/ 213407 h 360782"/>
              <a:gd name="connsiteX0" fmla="*/ 177339 w 3033861"/>
              <a:gd name="connsiteY0" fmla="*/ 211587 h 360782"/>
              <a:gd name="connsiteX1" fmla="*/ 307963 w 3033861"/>
              <a:gd name="connsiteY1" fmla="*/ 102829 h 360782"/>
              <a:gd name="connsiteX2" fmla="*/ 2625681 w 3033861"/>
              <a:gd name="connsiteY2" fmla="*/ 11245 h 360782"/>
              <a:gd name="connsiteX3" fmla="*/ 2707088 w 3033861"/>
              <a:gd name="connsiteY3" fmla="*/ 97745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85588 w 3033861"/>
              <a:gd name="connsiteY7" fmla="*/ 213972 h 360782"/>
              <a:gd name="connsiteX8" fmla="*/ 2719645 w 3033861"/>
              <a:gd name="connsiteY8" fmla="*/ 101745 h 360782"/>
              <a:gd name="connsiteX9" fmla="*/ 2633930 w 3033861"/>
              <a:gd name="connsiteY9" fmla="*/ 13629 h 360782"/>
              <a:gd name="connsiteX10" fmla="*/ 2719646 w 3033861"/>
              <a:gd name="connsiteY10" fmla="*/ 101743 h 360782"/>
              <a:gd name="connsiteX11" fmla="*/ 2943666 w 3033861"/>
              <a:gd name="connsiteY11" fmla="*/ 360782 h 360782"/>
              <a:gd name="connsiteX0" fmla="*/ 180413 w 3033861"/>
              <a:gd name="connsiteY0" fmla="*/ 215226 h 360782"/>
              <a:gd name="connsiteX1" fmla="*/ 2711398 w 3033861"/>
              <a:gd name="connsiteY1" fmla="*/ 99359 h 360782"/>
              <a:gd name="connsiteX2" fmla="*/ 2943666 w 3033861"/>
              <a:gd name="connsiteY2" fmla="*/ 360782 h 360782"/>
              <a:gd name="connsiteX3" fmla="*/ 0 w 3033861"/>
              <a:gd name="connsiteY3" fmla="*/ 360782 h 360782"/>
              <a:gd name="connsiteX4" fmla="*/ 180413 w 3033861"/>
              <a:gd name="connsiteY4" fmla="*/ 215226 h 360782"/>
              <a:gd name="connsiteX0" fmla="*/ 2715035 w 3033861"/>
              <a:gd name="connsiteY0" fmla="*/ 96287 h 360782"/>
              <a:gd name="connsiteX1" fmla="*/ 3033861 w 3033861"/>
              <a:gd name="connsiteY1" fmla="*/ 0 h 360782"/>
              <a:gd name="connsiteX2" fmla="*/ 2708058 w 3033861"/>
              <a:gd name="connsiteY2" fmla="*/ 106276 h 360782"/>
              <a:gd name="connsiteX3" fmla="*/ 2943666 w 3033861"/>
              <a:gd name="connsiteY3" fmla="*/ 360782 h 360782"/>
              <a:gd name="connsiteX4" fmla="*/ 2715035 w 3033861"/>
              <a:gd name="connsiteY4" fmla="*/ 96287 h 360782"/>
              <a:gd name="connsiteX0" fmla="*/ 178876 w 3033861"/>
              <a:gd name="connsiteY0" fmla="*/ 213407 h 360782"/>
              <a:gd name="connsiteX1" fmla="*/ 297331 w 3033861"/>
              <a:gd name="connsiteY1" fmla="*/ 108693 h 360782"/>
              <a:gd name="connsiteX2" fmla="*/ 2635749 w 3033861"/>
              <a:gd name="connsiteY2" fmla="*/ 12092 h 360782"/>
              <a:gd name="connsiteX3" fmla="*/ 2711114 w 3033861"/>
              <a:gd name="connsiteY3" fmla="*/ 102715 h 360782"/>
              <a:gd name="connsiteX4" fmla="*/ 178876 w 3033861"/>
              <a:gd name="connsiteY4" fmla="*/ 213407 h 360782"/>
              <a:gd name="connsiteX0" fmla="*/ 177339 w 3033861"/>
              <a:gd name="connsiteY0" fmla="*/ 211587 h 360782"/>
              <a:gd name="connsiteX1" fmla="*/ 307963 w 3033861"/>
              <a:gd name="connsiteY1" fmla="*/ 102829 h 360782"/>
              <a:gd name="connsiteX2" fmla="*/ 2625681 w 3033861"/>
              <a:gd name="connsiteY2" fmla="*/ 11245 h 360782"/>
              <a:gd name="connsiteX3" fmla="*/ 2707088 w 3033861"/>
              <a:gd name="connsiteY3" fmla="*/ 97745 h 360782"/>
              <a:gd name="connsiteX4" fmla="*/ 2943666 w 3033861"/>
              <a:gd name="connsiteY4" fmla="*/ 360782 h 360782"/>
              <a:gd name="connsiteX5" fmla="*/ 0 w 3033861"/>
              <a:gd name="connsiteY5" fmla="*/ 360782 h 360782"/>
              <a:gd name="connsiteX6" fmla="*/ 177339 w 3033861"/>
              <a:gd name="connsiteY6" fmla="*/ 211587 h 360782"/>
              <a:gd name="connsiteX7" fmla="*/ 185588 w 3033861"/>
              <a:gd name="connsiteY7" fmla="*/ 213972 h 360782"/>
              <a:gd name="connsiteX8" fmla="*/ 2719645 w 3033861"/>
              <a:gd name="connsiteY8" fmla="*/ 101745 h 360782"/>
              <a:gd name="connsiteX9" fmla="*/ 2633930 w 3033861"/>
              <a:gd name="connsiteY9" fmla="*/ 13629 h 360782"/>
              <a:gd name="connsiteX10" fmla="*/ 2719646 w 3033861"/>
              <a:gd name="connsiteY10" fmla="*/ 101743 h 360782"/>
              <a:gd name="connsiteX11" fmla="*/ 2943666 w 3033861"/>
              <a:gd name="connsiteY11" fmla="*/ 360782 h 360782"/>
              <a:gd name="connsiteX0" fmla="*/ 180413 w 2943666"/>
              <a:gd name="connsiteY0" fmla="*/ 203981 h 349537"/>
              <a:gd name="connsiteX1" fmla="*/ 2711398 w 2943666"/>
              <a:gd name="connsiteY1" fmla="*/ 88114 h 349537"/>
              <a:gd name="connsiteX2" fmla="*/ 2943666 w 2943666"/>
              <a:gd name="connsiteY2" fmla="*/ 349537 h 349537"/>
              <a:gd name="connsiteX3" fmla="*/ 0 w 2943666"/>
              <a:gd name="connsiteY3" fmla="*/ 349537 h 349537"/>
              <a:gd name="connsiteX4" fmla="*/ 180413 w 2943666"/>
              <a:gd name="connsiteY4" fmla="*/ 203981 h 349537"/>
              <a:gd name="connsiteX0" fmla="*/ 2715035 w 2943666"/>
              <a:gd name="connsiteY0" fmla="*/ 85042 h 349537"/>
              <a:gd name="connsiteX1" fmla="*/ 2715649 w 2943666"/>
              <a:gd name="connsiteY1" fmla="*/ 95444 h 349537"/>
              <a:gd name="connsiteX2" fmla="*/ 2708058 w 2943666"/>
              <a:gd name="connsiteY2" fmla="*/ 95031 h 349537"/>
              <a:gd name="connsiteX3" fmla="*/ 2943666 w 2943666"/>
              <a:gd name="connsiteY3" fmla="*/ 349537 h 349537"/>
              <a:gd name="connsiteX4" fmla="*/ 2715035 w 2943666"/>
              <a:gd name="connsiteY4" fmla="*/ 85042 h 349537"/>
              <a:gd name="connsiteX0" fmla="*/ 178876 w 2943666"/>
              <a:gd name="connsiteY0" fmla="*/ 202162 h 349537"/>
              <a:gd name="connsiteX1" fmla="*/ 297331 w 2943666"/>
              <a:gd name="connsiteY1" fmla="*/ 97448 h 349537"/>
              <a:gd name="connsiteX2" fmla="*/ 2635749 w 2943666"/>
              <a:gd name="connsiteY2" fmla="*/ 847 h 349537"/>
              <a:gd name="connsiteX3" fmla="*/ 2711114 w 2943666"/>
              <a:gd name="connsiteY3" fmla="*/ 91470 h 349537"/>
              <a:gd name="connsiteX4" fmla="*/ 178876 w 2943666"/>
              <a:gd name="connsiteY4" fmla="*/ 202162 h 349537"/>
              <a:gd name="connsiteX0" fmla="*/ 177339 w 2943666"/>
              <a:gd name="connsiteY0" fmla="*/ 200342 h 349537"/>
              <a:gd name="connsiteX1" fmla="*/ 307963 w 2943666"/>
              <a:gd name="connsiteY1" fmla="*/ 91584 h 349537"/>
              <a:gd name="connsiteX2" fmla="*/ 2625681 w 2943666"/>
              <a:gd name="connsiteY2" fmla="*/ 0 h 349537"/>
              <a:gd name="connsiteX3" fmla="*/ 2707088 w 2943666"/>
              <a:gd name="connsiteY3" fmla="*/ 86500 h 349537"/>
              <a:gd name="connsiteX4" fmla="*/ 2943666 w 2943666"/>
              <a:gd name="connsiteY4" fmla="*/ 349537 h 349537"/>
              <a:gd name="connsiteX5" fmla="*/ 0 w 2943666"/>
              <a:gd name="connsiteY5" fmla="*/ 349537 h 349537"/>
              <a:gd name="connsiteX6" fmla="*/ 177339 w 2943666"/>
              <a:gd name="connsiteY6" fmla="*/ 200342 h 349537"/>
              <a:gd name="connsiteX7" fmla="*/ 185588 w 2943666"/>
              <a:gd name="connsiteY7" fmla="*/ 202727 h 349537"/>
              <a:gd name="connsiteX8" fmla="*/ 2719645 w 2943666"/>
              <a:gd name="connsiteY8" fmla="*/ 90500 h 349537"/>
              <a:gd name="connsiteX9" fmla="*/ 2633930 w 2943666"/>
              <a:gd name="connsiteY9" fmla="*/ 2384 h 349537"/>
              <a:gd name="connsiteX10" fmla="*/ 2719646 w 2943666"/>
              <a:gd name="connsiteY10" fmla="*/ 90498 h 349537"/>
              <a:gd name="connsiteX11" fmla="*/ 2943666 w 2943666"/>
              <a:gd name="connsiteY11" fmla="*/ 349537 h 349537"/>
              <a:gd name="connsiteX0" fmla="*/ 180413 w 2943666"/>
              <a:gd name="connsiteY0" fmla="*/ 203981 h 349537"/>
              <a:gd name="connsiteX1" fmla="*/ 2711398 w 2943666"/>
              <a:gd name="connsiteY1" fmla="*/ 88114 h 349537"/>
              <a:gd name="connsiteX2" fmla="*/ 2943666 w 2943666"/>
              <a:gd name="connsiteY2" fmla="*/ 349537 h 349537"/>
              <a:gd name="connsiteX3" fmla="*/ 0 w 2943666"/>
              <a:gd name="connsiteY3" fmla="*/ 349537 h 349537"/>
              <a:gd name="connsiteX4" fmla="*/ 180413 w 2943666"/>
              <a:gd name="connsiteY4" fmla="*/ 203981 h 349537"/>
              <a:gd name="connsiteX0" fmla="*/ 2715035 w 2943666"/>
              <a:gd name="connsiteY0" fmla="*/ 85042 h 349537"/>
              <a:gd name="connsiteX1" fmla="*/ 2715649 w 2943666"/>
              <a:gd name="connsiteY1" fmla="*/ 95444 h 349537"/>
              <a:gd name="connsiteX2" fmla="*/ 2708058 w 2943666"/>
              <a:gd name="connsiteY2" fmla="*/ 95031 h 349537"/>
              <a:gd name="connsiteX3" fmla="*/ 2943666 w 2943666"/>
              <a:gd name="connsiteY3" fmla="*/ 349537 h 349537"/>
              <a:gd name="connsiteX4" fmla="*/ 2715035 w 2943666"/>
              <a:gd name="connsiteY4" fmla="*/ 85042 h 349537"/>
              <a:gd name="connsiteX0" fmla="*/ 178876 w 2943666"/>
              <a:gd name="connsiteY0" fmla="*/ 202162 h 349537"/>
              <a:gd name="connsiteX1" fmla="*/ 297331 w 2943666"/>
              <a:gd name="connsiteY1" fmla="*/ 97448 h 349537"/>
              <a:gd name="connsiteX2" fmla="*/ 2635749 w 2943666"/>
              <a:gd name="connsiteY2" fmla="*/ 847 h 349537"/>
              <a:gd name="connsiteX3" fmla="*/ 2711114 w 2943666"/>
              <a:gd name="connsiteY3" fmla="*/ 91470 h 349537"/>
              <a:gd name="connsiteX4" fmla="*/ 178876 w 2943666"/>
              <a:gd name="connsiteY4" fmla="*/ 202162 h 349537"/>
              <a:gd name="connsiteX0" fmla="*/ 177339 w 2943666"/>
              <a:gd name="connsiteY0" fmla="*/ 200342 h 349537"/>
              <a:gd name="connsiteX1" fmla="*/ 307963 w 2943666"/>
              <a:gd name="connsiteY1" fmla="*/ 91584 h 349537"/>
              <a:gd name="connsiteX2" fmla="*/ 2625681 w 2943666"/>
              <a:gd name="connsiteY2" fmla="*/ 0 h 349537"/>
              <a:gd name="connsiteX3" fmla="*/ 2778053 w 2943666"/>
              <a:gd name="connsiteY3" fmla="*/ 154658 h 349537"/>
              <a:gd name="connsiteX4" fmla="*/ 2943666 w 2943666"/>
              <a:gd name="connsiteY4" fmla="*/ 349537 h 349537"/>
              <a:gd name="connsiteX5" fmla="*/ 0 w 2943666"/>
              <a:gd name="connsiteY5" fmla="*/ 349537 h 349537"/>
              <a:gd name="connsiteX6" fmla="*/ 177339 w 2943666"/>
              <a:gd name="connsiteY6" fmla="*/ 200342 h 349537"/>
              <a:gd name="connsiteX7" fmla="*/ 185588 w 2943666"/>
              <a:gd name="connsiteY7" fmla="*/ 202727 h 349537"/>
              <a:gd name="connsiteX8" fmla="*/ 2719645 w 2943666"/>
              <a:gd name="connsiteY8" fmla="*/ 90500 h 349537"/>
              <a:gd name="connsiteX9" fmla="*/ 2633930 w 2943666"/>
              <a:gd name="connsiteY9" fmla="*/ 2384 h 349537"/>
              <a:gd name="connsiteX10" fmla="*/ 2719646 w 2943666"/>
              <a:gd name="connsiteY10" fmla="*/ 90498 h 349537"/>
              <a:gd name="connsiteX11" fmla="*/ 2943666 w 2943666"/>
              <a:gd name="connsiteY11" fmla="*/ 349537 h 349537"/>
              <a:gd name="connsiteX0" fmla="*/ 180413 w 2943666"/>
              <a:gd name="connsiteY0" fmla="*/ 203981 h 349537"/>
              <a:gd name="connsiteX1" fmla="*/ 2711398 w 2943666"/>
              <a:gd name="connsiteY1" fmla="*/ 88114 h 349537"/>
              <a:gd name="connsiteX2" fmla="*/ 2943666 w 2943666"/>
              <a:gd name="connsiteY2" fmla="*/ 349537 h 349537"/>
              <a:gd name="connsiteX3" fmla="*/ 0 w 2943666"/>
              <a:gd name="connsiteY3" fmla="*/ 349537 h 349537"/>
              <a:gd name="connsiteX4" fmla="*/ 180413 w 2943666"/>
              <a:gd name="connsiteY4" fmla="*/ 203981 h 349537"/>
              <a:gd name="connsiteX0" fmla="*/ 2715035 w 2943666"/>
              <a:gd name="connsiteY0" fmla="*/ 85042 h 349537"/>
              <a:gd name="connsiteX1" fmla="*/ 2715649 w 2943666"/>
              <a:gd name="connsiteY1" fmla="*/ 95444 h 349537"/>
              <a:gd name="connsiteX2" fmla="*/ 2708058 w 2943666"/>
              <a:gd name="connsiteY2" fmla="*/ 95031 h 349537"/>
              <a:gd name="connsiteX3" fmla="*/ 2943666 w 2943666"/>
              <a:gd name="connsiteY3" fmla="*/ 349537 h 349537"/>
              <a:gd name="connsiteX4" fmla="*/ 2715035 w 2943666"/>
              <a:gd name="connsiteY4" fmla="*/ 85042 h 349537"/>
              <a:gd name="connsiteX0" fmla="*/ 178876 w 2943666"/>
              <a:gd name="connsiteY0" fmla="*/ 202162 h 349537"/>
              <a:gd name="connsiteX1" fmla="*/ 297331 w 2943666"/>
              <a:gd name="connsiteY1" fmla="*/ 97448 h 349537"/>
              <a:gd name="connsiteX2" fmla="*/ 2635749 w 2943666"/>
              <a:gd name="connsiteY2" fmla="*/ 847 h 349537"/>
              <a:gd name="connsiteX3" fmla="*/ 2711114 w 2943666"/>
              <a:gd name="connsiteY3" fmla="*/ 91470 h 349537"/>
              <a:gd name="connsiteX4" fmla="*/ 178876 w 2943666"/>
              <a:gd name="connsiteY4" fmla="*/ 202162 h 349537"/>
              <a:gd name="connsiteX0" fmla="*/ 177339 w 2943666"/>
              <a:gd name="connsiteY0" fmla="*/ 200342 h 349537"/>
              <a:gd name="connsiteX1" fmla="*/ 307963 w 2943666"/>
              <a:gd name="connsiteY1" fmla="*/ 91584 h 349537"/>
              <a:gd name="connsiteX2" fmla="*/ 2625681 w 2943666"/>
              <a:gd name="connsiteY2" fmla="*/ 0 h 349537"/>
              <a:gd name="connsiteX3" fmla="*/ 2778053 w 2943666"/>
              <a:gd name="connsiteY3" fmla="*/ 154658 h 349537"/>
              <a:gd name="connsiteX4" fmla="*/ 2943666 w 2943666"/>
              <a:gd name="connsiteY4" fmla="*/ 349537 h 349537"/>
              <a:gd name="connsiteX5" fmla="*/ 0 w 2943666"/>
              <a:gd name="connsiteY5" fmla="*/ 349537 h 349537"/>
              <a:gd name="connsiteX6" fmla="*/ 177339 w 2943666"/>
              <a:gd name="connsiteY6" fmla="*/ 200342 h 349537"/>
              <a:gd name="connsiteX7" fmla="*/ 185588 w 2943666"/>
              <a:gd name="connsiteY7" fmla="*/ 202727 h 349537"/>
              <a:gd name="connsiteX8" fmla="*/ 2719645 w 2943666"/>
              <a:gd name="connsiteY8" fmla="*/ 90500 h 349537"/>
              <a:gd name="connsiteX9" fmla="*/ 2633930 w 2943666"/>
              <a:gd name="connsiteY9" fmla="*/ 2384 h 349537"/>
              <a:gd name="connsiteX10" fmla="*/ 2847662 w 2943666"/>
              <a:gd name="connsiteY10" fmla="*/ 41523 h 349537"/>
              <a:gd name="connsiteX11" fmla="*/ 2943666 w 2943666"/>
              <a:gd name="connsiteY11" fmla="*/ 349537 h 349537"/>
              <a:gd name="connsiteX0" fmla="*/ 180413 w 2943666"/>
              <a:gd name="connsiteY0" fmla="*/ 203981 h 349537"/>
              <a:gd name="connsiteX1" fmla="*/ 2711398 w 2943666"/>
              <a:gd name="connsiteY1" fmla="*/ 88114 h 349537"/>
              <a:gd name="connsiteX2" fmla="*/ 2943666 w 2943666"/>
              <a:gd name="connsiteY2" fmla="*/ 349537 h 349537"/>
              <a:gd name="connsiteX3" fmla="*/ 0 w 2943666"/>
              <a:gd name="connsiteY3" fmla="*/ 349537 h 349537"/>
              <a:gd name="connsiteX4" fmla="*/ 180413 w 2943666"/>
              <a:gd name="connsiteY4" fmla="*/ 203981 h 349537"/>
              <a:gd name="connsiteX0" fmla="*/ 2715035 w 2943666"/>
              <a:gd name="connsiteY0" fmla="*/ 85042 h 349537"/>
              <a:gd name="connsiteX1" fmla="*/ 2715649 w 2943666"/>
              <a:gd name="connsiteY1" fmla="*/ 95444 h 349537"/>
              <a:gd name="connsiteX2" fmla="*/ 2708058 w 2943666"/>
              <a:gd name="connsiteY2" fmla="*/ 95031 h 349537"/>
              <a:gd name="connsiteX3" fmla="*/ 2943666 w 2943666"/>
              <a:gd name="connsiteY3" fmla="*/ 349537 h 349537"/>
              <a:gd name="connsiteX4" fmla="*/ 2715035 w 2943666"/>
              <a:gd name="connsiteY4" fmla="*/ 85042 h 349537"/>
              <a:gd name="connsiteX0" fmla="*/ 178876 w 2943666"/>
              <a:gd name="connsiteY0" fmla="*/ 202162 h 349537"/>
              <a:gd name="connsiteX1" fmla="*/ 297331 w 2943666"/>
              <a:gd name="connsiteY1" fmla="*/ 97448 h 349537"/>
              <a:gd name="connsiteX2" fmla="*/ 2635749 w 2943666"/>
              <a:gd name="connsiteY2" fmla="*/ 847 h 349537"/>
              <a:gd name="connsiteX3" fmla="*/ 2711114 w 2943666"/>
              <a:gd name="connsiteY3" fmla="*/ 91470 h 349537"/>
              <a:gd name="connsiteX4" fmla="*/ 178876 w 2943666"/>
              <a:gd name="connsiteY4" fmla="*/ 202162 h 349537"/>
              <a:gd name="connsiteX0" fmla="*/ 177339 w 2943666"/>
              <a:gd name="connsiteY0" fmla="*/ 200342 h 349537"/>
              <a:gd name="connsiteX1" fmla="*/ 307963 w 2943666"/>
              <a:gd name="connsiteY1" fmla="*/ 91584 h 349537"/>
              <a:gd name="connsiteX2" fmla="*/ 2625681 w 2943666"/>
              <a:gd name="connsiteY2" fmla="*/ 0 h 349537"/>
              <a:gd name="connsiteX3" fmla="*/ 2778053 w 2943666"/>
              <a:gd name="connsiteY3" fmla="*/ 154658 h 349537"/>
              <a:gd name="connsiteX4" fmla="*/ 2943666 w 2943666"/>
              <a:gd name="connsiteY4" fmla="*/ 349537 h 349537"/>
              <a:gd name="connsiteX5" fmla="*/ 0 w 2943666"/>
              <a:gd name="connsiteY5" fmla="*/ 349537 h 349537"/>
              <a:gd name="connsiteX6" fmla="*/ 177339 w 2943666"/>
              <a:gd name="connsiteY6" fmla="*/ 200342 h 349537"/>
              <a:gd name="connsiteX7" fmla="*/ 185588 w 2943666"/>
              <a:gd name="connsiteY7" fmla="*/ 202727 h 349537"/>
              <a:gd name="connsiteX8" fmla="*/ 2769127 w 2943666"/>
              <a:gd name="connsiteY8" fmla="*/ 138364 h 349537"/>
              <a:gd name="connsiteX9" fmla="*/ 2633930 w 2943666"/>
              <a:gd name="connsiteY9" fmla="*/ 2384 h 349537"/>
              <a:gd name="connsiteX10" fmla="*/ 2847662 w 2943666"/>
              <a:gd name="connsiteY10" fmla="*/ 41523 h 349537"/>
              <a:gd name="connsiteX11" fmla="*/ 2943666 w 2943666"/>
              <a:gd name="connsiteY11" fmla="*/ 349537 h 349537"/>
              <a:gd name="connsiteX0" fmla="*/ 180413 w 2943666"/>
              <a:gd name="connsiteY0" fmla="*/ 203981 h 349537"/>
              <a:gd name="connsiteX1" fmla="*/ 2711398 w 2943666"/>
              <a:gd name="connsiteY1" fmla="*/ 88114 h 349537"/>
              <a:gd name="connsiteX2" fmla="*/ 2943666 w 2943666"/>
              <a:gd name="connsiteY2" fmla="*/ 349537 h 349537"/>
              <a:gd name="connsiteX3" fmla="*/ 0 w 2943666"/>
              <a:gd name="connsiteY3" fmla="*/ 349537 h 349537"/>
              <a:gd name="connsiteX4" fmla="*/ 180413 w 2943666"/>
              <a:gd name="connsiteY4" fmla="*/ 203981 h 349537"/>
              <a:gd name="connsiteX0" fmla="*/ 2715035 w 2943666"/>
              <a:gd name="connsiteY0" fmla="*/ 85042 h 349537"/>
              <a:gd name="connsiteX1" fmla="*/ 2715649 w 2943666"/>
              <a:gd name="connsiteY1" fmla="*/ 95444 h 349537"/>
              <a:gd name="connsiteX2" fmla="*/ 2708058 w 2943666"/>
              <a:gd name="connsiteY2" fmla="*/ 95031 h 349537"/>
              <a:gd name="connsiteX3" fmla="*/ 2943666 w 2943666"/>
              <a:gd name="connsiteY3" fmla="*/ 349537 h 349537"/>
              <a:gd name="connsiteX4" fmla="*/ 2715035 w 2943666"/>
              <a:gd name="connsiteY4" fmla="*/ 85042 h 349537"/>
              <a:gd name="connsiteX0" fmla="*/ 178876 w 2943666"/>
              <a:gd name="connsiteY0" fmla="*/ 202162 h 349537"/>
              <a:gd name="connsiteX1" fmla="*/ 297331 w 2943666"/>
              <a:gd name="connsiteY1" fmla="*/ 97448 h 349537"/>
              <a:gd name="connsiteX2" fmla="*/ 2635749 w 2943666"/>
              <a:gd name="connsiteY2" fmla="*/ 847 h 349537"/>
              <a:gd name="connsiteX3" fmla="*/ 2735985 w 2943666"/>
              <a:gd name="connsiteY3" fmla="*/ 134000 h 349537"/>
              <a:gd name="connsiteX4" fmla="*/ 178876 w 2943666"/>
              <a:gd name="connsiteY4" fmla="*/ 202162 h 349537"/>
              <a:gd name="connsiteX0" fmla="*/ 177339 w 2943666"/>
              <a:gd name="connsiteY0" fmla="*/ 200342 h 349537"/>
              <a:gd name="connsiteX1" fmla="*/ 307963 w 2943666"/>
              <a:gd name="connsiteY1" fmla="*/ 91584 h 349537"/>
              <a:gd name="connsiteX2" fmla="*/ 2625681 w 2943666"/>
              <a:gd name="connsiteY2" fmla="*/ 0 h 349537"/>
              <a:gd name="connsiteX3" fmla="*/ 2778053 w 2943666"/>
              <a:gd name="connsiteY3" fmla="*/ 154658 h 349537"/>
              <a:gd name="connsiteX4" fmla="*/ 2943666 w 2943666"/>
              <a:gd name="connsiteY4" fmla="*/ 349537 h 349537"/>
              <a:gd name="connsiteX5" fmla="*/ 0 w 2943666"/>
              <a:gd name="connsiteY5" fmla="*/ 349537 h 349537"/>
              <a:gd name="connsiteX6" fmla="*/ 177339 w 2943666"/>
              <a:gd name="connsiteY6" fmla="*/ 200342 h 349537"/>
              <a:gd name="connsiteX7" fmla="*/ 185588 w 2943666"/>
              <a:gd name="connsiteY7" fmla="*/ 202727 h 349537"/>
              <a:gd name="connsiteX8" fmla="*/ 2769127 w 2943666"/>
              <a:gd name="connsiteY8" fmla="*/ 138364 h 349537"/>
              <a:gd name="connsiteX9" fmla="*/ 2633930 w 2943666"/>
              <a:gd name="connsiteY9" fmla="*/ 2384 h 349537"/>
              <a:gd name="connsiteX10" fmla="*/ 2847662 w 2943666"/>
              <a:gd name="connsiteY10" fmla="*/ 41523 h 349537"/>
              <a:gd name="connsiteX11" fmla="*/ 2943666 w 2943666"/>
              <a:gd name="connsiteY11" fmla="*/ 349537 h 349537"/>
              <a:gd name="connsiteX0" fmla="*/ 180413 w 2943666"/>
              <a:gd name="connsiteY0" fmla="*/ 203981 h 349537"/>
              <a:gd name="connsiteX1" fmla="*/ 2711398 w 2943666"/>
              <a:gd name="connsiteY1" fmla="*/ 88114 h 349537"/>
              <a:gd name="connsiteX2" fmla="*/ 2943666 w 2943666"/>
              <a:gd name="connsiteY2" fmla="*/ 349537 h 349537"/>
              <a:gd name="connsiteX3" fmla="*/ 0 w 2943666"/>
              <a:gd name="connsiteY3" fmla="*/ 349537 h 349537"/>
              <a:gd name="connsiteX4" fmla="*/ 180413 w 2943666"/>
              <a:gd name="connsiteY4" fmla="*/ 203981 h 349537"/>
              <a:gd name="connsiteX0" fmla="*/ 2747624 w 2943666"/>
              <a:gd name="connsiteY0" fmla="*/ 121425 h 349537"/>
              <a:gd name="connsiteX1" fmla="*/ 2715649 w 2943666"/>
              <a:gd name="connsiteY1" fmla="*/ 95444 h 349537"/>
              <a:gd name="connsiteX2" fmla="*/ 2708058 w 2943666"/>
              <a:gd name="connsiteY2" fmla="*/ 95031 h 349537"/>
              <a:gd name="connsiteX3" fmla="*/ 2943666 w 2943666"/>
              <a:gd name="connsiteY3" fmla="*/ 349537 h 349537"/>
              <a:gd name="connsiteX4" fmla="*/ 2747624 w 2943666"/>
              <a:gd name="connsiteY4" fmla="*/ 121425 h 349537"/>
              <a:gd name="connsiteX0" fmla="*/ 178876 w 2943666"/>
              <a:gd name="connsiteY0" fmla="*/ 202162 h 349537"/>
              <a:gd name="connsiteX1" fmla="*/ 297331 w 2943666"/>
              <a:gd name="connsiteY1" fmla="*/ 97448 h 349537"/>
              <a:gd name="connsiteX2" fmla="*/ 2635749 w 2943666"/>
              <a:gd name="connsiteY2" fmla="*/ 847 h 349537"/>
              <a:gd name="connsiteX3" fmla="*/ 2735985 w 2943666"/>
              <a:gd name="connsiteY3" fmla="*/ 134000 h 349537"/>
              <a:gd name="connsiteX4" fmla="*/ 178876 w 2943666"/>
              <a:gd name="connsiteY4" fmla="*/ 202162 h 349537"/>
              <a:gd name="connsiteX0" fmla="*/ 177339 w 2943666"/>
              <a:gd name="connsiteY0" fmla="*/ 200342 h 349537"/>
              <a:gd name="connsiteX1" fmla="*/ 307963 w 2943666"/>
              <a:gd name="connsiteY1" fmla="*/ 91584 h 349537"/>
              <a:gd name="connsiteX2" fmla="*/ 2625681 w 2943666"/>
              <a:gd name="connsiteY2" fmla="*/ 0 h 349537"/>
              <a:gd name="connsiteX3" fmla="*/ 2778053 w 2943666"/>
              <a:gd name="connsiteY3" fmla="*/ 154658 h 349537"/>
              <a:gd name="connsiteX4" fmla="*/ 2943666 w 2943666"/>
              <a:gd name="connsiteY4" fmla="*/ 349537 h 349537"/>
              <a:gd name="connsiteX5" fmla="*/ 0 w 2943666"/>
              <a:gd name="connsiteY5" fmla="*/ 349537 h 349537"/>
              <a:gd name="connsiteX6" fmla="*/ 177339 w 2943666"/>
              <a:gd name="connsiteY6" fmla="*/ 200342 h 349537"/>
              <a:gd name="connsiteX7" fmla="*/ 185588 w 2943666"/>
              <a:gd name="connsiteY7" fmla="*/ 202727 h 349537"/>
              <a:gd name="connsiteX8" fmla="*/ 2769127 w 2943666"/>
              <a:gd name="connsiteY8" fmla="*/ 138364 h 349537"/>
              <a:gd name="connsiteX9" fmla="*/ 2633930 w 2943666"/>
              <a:gd name="connsiteY9" fmla="*/ 2384 h 349537"/>
              <a:gd name="connsiteX10" fmla="*/ 2847662 w 2943666"/>
              <a:gd name="connsiteY10" fmla="*/ 41523 h 349537"/>
              <a:gd name="connsiteX11" fmla="*/ 2943666 w 2943666"/>
              <a:gd name="connsiteY11" fmla="*/ 349537 h 349537"/>
              <a:gd name="connsiteX0" fmla="*/ 180413 w 2943666"/>
              <a:gd name="connsiteY0" fmla="*/ 203981 h 349537"/>
              <a:gd name="connsiteX1" fmla="*/ 2711398 w 2943666"/>
              <a:gd name="connsiteY1" fmla="*/ 88114 h 349537"/>
              <a:gd name="connsiteX2" fmla="*/ 2943666 w 2943666"/>
              <a:gd name="connsiteY2" fmla="*/ 349537 h 349537"/>
              <a:gd name="connsiteX3" fmla="*/ 0 w 2943666"/>
              <a:gd name="connsiteY3" fmla="*/ 349537 h 349537"/>
              <a:gd name="connsiteX4" fmla="*/ 180413 w 2943666"/>
              <a:gd name="connsiteY4" fmla="*/ 203981 h 349537"/>
              <a:gd name="connsiteX0" fmla="*/ 2747624 w 2943666"/>
              <a:gd name="connsiteY0" fmla="*/ 121425 h 349537"/>
              <a:gd name="connsiteX1" fmla="*/ 2715649 w 2943666"/>
              <a:gd name="connsiteY1" fmla="*/ 95444 h 349537"/>
              <a:gd name="connsiteX2" fmla="*/ 2708058 w 2943666"/>
              <a:gd name="connsiteY2" fmla="*/ 95031 h 349537"/>
              <a:gd name="connsiteX3" fmla="*/ 2943666 w 2943666"/>
              <a:gd name="connsiteY3" fmla="*/ 349537 h 349537"/>
              <a:gd name="connsiteX4" fmla="*/ 2747624 w 2943666"/>
              <a:gd name="connsiteY4" fmla="*/ 121425 h 349537"/>
              <a:gd name="connsiteX0" fmla="*/ 178876 w 2943666"/>
              <a:gd name="connsiteY0" fmla="*/ 202162 h 349537"/>
              <a:gd name="connsiteX1" fmla="*/ 297331 w 2943666"/>
              <a:gd name="connsiteY1" fmla="*/ 97448 h 349537"/>
              <a:gd name="connsiteX2" fmla="*/ 2635749 w 2943666"/>
              <a:gd name="connsiteY2" fmla="*/ 847 h 349537"/>
              <a:gd name="connsiteX3" fmla="*/ 2735985 w 2943666"/>
              <a:gd name="connsiteY3" fmla="*/ 134000 h 349537"/>
              <a:gd name="connsiteX4" fmla="*/ 178876 w 2943666"/>
              <a:gd name="connsiteY4" fmla="*/ 202162 h 349537"/>
              <a:gd name="connsiteX0" fmla="*/ 177339 w 2943666"/>
              <a:gd name="connsiteY0" fmla="*/ 200342 h 349537"/>
              <a:gd name="connsiteX1" fmla="*/ 307963 w 2943666"/>
              <a:gd name="connsiteY1" fmla="*/ 91584 h 349537"/>
              <a:gd name="connsiteX2" fmla="*/ 2625681 w 2943666"/>
              <a:gd name="connsiteY2" fmla="*/ 0 h 349537"/>
              <a:gd name="connsiteX3" fmla="*/ 2778053 w 2943666"/>
              <a:gd name="connsiteY3" fmla="*/ 154658 h 349537"/>
              <a:gd name="connsiteX4" fmla="*/ 2943666 w 2943666"/>
              <a:gd name="connsiteY4" fmla="*/ 349537 h 349537"/>
              <a:gd name="connsiteX5" fmla="*/ 0 w 2943666"/>
              <a:gd name="connsiteY5" fmla="*/ 349537 h 349537"/>
              <a:gd name="connsiteX6" fmla="*/ 177339 w 2943666"/>
              <a:gd name="connsiteY6" fmla="*/ 200342 h 349537"/>
              <a:gd name="connsiteX7" fmla="*/ 185588 w 2943666"/>
              <a:gd name="connsiteY7" fmla="*/ 202727 h 349537"/>
              <a:gd name="connsiteX8" fmla="*/ 2769127 w 2943666"/>
              <a:gd name="connsiteY8" fmla="*/ 138364 h 349537"/>
              <a:gd name="connsiteX9" fmla="*/ 2633930 w 2943666"/>
              <a:gd name="connsiteY9" fmla="*/ 2384 h 349537"/>
              <a:gd name="connsiteX10" fmla="*/ 2757853 w 2943666"/>
              <a:gd name="connsiteY10" fmla="*/ 144225 h 349537"/>
              <a:gd name="connsiteX11" fmla="*/ 2943666 w 2943666"/>
              <a:gd name="connsiteY11" fmla="*/ 349537 h 349537"/>
              <a:gd name="connsiteX0" fmla="*/ 180413 w 2943666"/>
              <a:gd name="connsiteY0" fmla="*/ 203981 h 349537"/>
              <a:gd name="connsiteX1" fmla="*/ 2711398 w 2943666"/>
              <a:gd name="connsiteY1" fmla="*/ 88114 h 349537"/>
              <a:gd name="connsiteX2" fmla="*/ 2943666 w 2943666"/>
              <a:gd name="connsiteY2" fmla="*/ 349537 h 349537"/>
              <a:gd name="connsiteX3" fmla="*/ 0 w 2943666"/>
              <a:gd name="connsiteY3" fmla="*/ 349537 h 349537"/>
              <a:gd name="connsiteX4" fmla="*/ 180413 w 2943666"/>
              <a:gd name="connsiteY4" fmla="*/ 203981 h 349537"/>
              <a:gd name="connsiteX0" fmla="*/ 2747624 w 2943666"/>
              <a:gd name="connsiteY0" fmla="*/ 121425 h 349537"/>
              <a:gd name="connsiteX1" fmla="*/ 2715649 w 2943666"/>
              <a:gd name="connsiteY1" fmla="*/ 95444 h 349537"/>
              <a:gd name="connsiteX2" fmla="*/ 2885257 w 2943666"/>
              <a:gd name="connsiteY2" fmla="*/ 97275 h 349537"/>
              <a:gd name="connsiteX3" fmla="*/ 2943666 w 2943666"/>
              <a:gd name="connsiteY3" fmla="*/ 349537 h 349537"/>
              <a:gd name="connsiteX4" fmla="*/ 2747624 w 2943666"/>
              <a:gd name="connsiteY4" fmla="*/ 121425 h 349537"/>
              <a:gd name="connsiteX0" fmla="*/ 178876 w 2943666"/>
              <a:gd name="connsiteY0" fmla="*/ 202162 h 349537"/>
              <a:gd name="connsiteX1" fmla="*/ 297331 w 2943666"/>
              <a:gd name="connsiteY1" fmla="*/ 97448 h 349537"/>
              <a:gd name="connsiteX2" fmla="*/ 2635749 w 2943666"/>
              <a:gd name="connsiteY2" fmla="*/ 847 h 349537"/>
              <a:gd name="connsiteX3" fmla="*/ 2735985 w 2943666"/>
              <a:gd name="connsiteY3" fmla="*/ 134000 h 349537"/>
              <a:gd name="connsiteX4" fmla="*/ 178876 w 2943666"/>
              <a:gd name="connsiteY4" fmla="*/ 202162 h 349537"/>
              <a:gd name="connsiteX0" fmla="*/ 177339 w 2943666"/>
              <a:gd name="connsiteY0" fmla="*/ 200342 h 349537"/>
              <a:gd name="connsiteX1" fmla="*/ 307963 w 2943666"/>
              <a:gd name="connsiteY1" fmla="*/ 91584 h 349537"/>
              <a:gd name="connsiteX2" fmla="*/ 2625681 w 2943666"/>
              <a:gd name="connsiteY2" fmla="*/ 0 h 349537"/>
              <a:gd name="connsiteX3" fmla="*/ 2778053 w 2943666"/>
              <a:gd name="connsiteY3" fmla="*/ 154658 h 349537"/>
              <a:gd name="connsiteX4" fmla="*/ 2943666 w 2943666"/>
              <a:gd name="connsiteY4" fmla="*/ 349537 h 349537"/>
              <a:gd name="connsiteX5" fmla="*/ 0 w 2943666"/>
              <a:gd name="connsiteY5" fmla="*/ 349537 h 349537"/>
              <a:gd name="connsiteX6" fmla="*/ 177339 w 2943666"/>
              <a:gd name="connsiteY6" fmla="*/ 200342 h 349537"/>
              <a:gd name="connsiteX7" fmla="*/ 185588 w 2943666"/>
              <a:gd name="connsiteY7" fmla="*/ 202727 h 349537"/>
              <a:gd name="connsiteX8" fmla="*/ 2769127 w 2943666"/>
              <a:gd name="connsiteY8" fmla="*/ 138364 h 349537"/>
              <a:gd name="connsiteX9" fmla="*/ 2633930 w 2943666"/>
              <a:gd name="connsiteY9" fmla="*/ 2384 h 349537"/>
              <a:gd name="connsiteX10" fmla="*/ 2757853 w 2943666"/>
              <a:gd name="connsiteY10" fmla="*/ 144225 h 349537"/>
              <a:gd name="connsiteX11" fmla="*/ 2943666 w 2943666"/>
              <a:gd name="connsiteY11" fmla="*/ 349537 h 349537"/>
              <a:gd name="connsiteX0" fmla="*/ 180413 w 2943666"/>
              <a:gd name="connsiteY0" fmla="*/ 203981 h 349537"/>
              <a:gd name="connsiteX1" fmla="*/ 2711398 w 2943666"/>
              <a:gd name="connsiteY1" fmla="*/ 88114 h 349537"/>
              <a:gd name="connsiteX2" fmla="*/ 2943666 w 2943666"/>
              <a:gd name="connsiteY2" fmla="*/ 349537 h 349537"/>
              <a:gd name="connsiteX3" fmla="*/ 0 w 2943666"/>
              <a:gd name="connsiteY3" fmla="*/ 349537 h 349537"/>
              <a:gd name="connsiteX4" fmla="*/ 180413 w 2943666"/>
              <a:gd name="connsiteY4" fmla="*/ 203981 h 349537"/>
              <a:gd name="connsiteX0" fmla="*/ 2747624 w 2943666"/>
              <a:gd name="connsiteY0" fmla="*/ 121425 h 349537"/>
              <a:gd name="connsiteX1" fmla="*/ 2823213 w 2943666"/>
              <a:gd name="connsiteY1" fmla="*/ 34707 h 349537"/>
              <a:gd name="connsiteX2" fmla="*/ 2885257 w 2943666"/>
              <a:gd name="connsiteY2" fmla="*/ 97275 h 349537"/>
              <a:gd name="connsiteX3" fmla="*/ 2943666 w 2943666"/>
              <a:gd name="connsiteY3" fmla="*/ 349537 h 349537"/>
              <a:gd name="connsiteX4" fmla="*/ 2747624 w 2943666"/>
              <a:gd name="connsiteY4" fmla="*/ 121425 h 349537"/>
              <a:gd name="connsiteX0" fmla="*/ 178876 w 2943666"/>
              <a:gd name="connsiteY0" fmla="*/ 202162 h 349537"/>
              <a:gd name="connsiteX1" fmla="*/ 297331 w 2943666"/>
              <a:gd name="connsiteY1" fmla="*/ 97448 h 349537"/>
              <a:gd name="connsiteX2" fmla="*/ 2635749 w 2943666"/>
              <a:gd name="connsiteY2" fmla="*/ 847 h 349537"/>
              <a:gd name="connsiteX3" fmla="*/ 2735985 w 2943666"/>
              <a:gd name="connsiteY3" fmla="*/ 134000 h 349537"/>
              <a:gd name="connsiteX4" fmla="*/ 178876 w 2943666"/>
              <a:gd name="connsiteY4" fmla="*/ 202162 h 349537"/>
              <a:gd name="connsiteX0" fmla="*/ 177339 w 2943666"/>
              <a:gd name="connsiteY0" fmla="*/ 200342 h 349537"/>
              <a:gd name="connsiteX1" fmla="*/ 307963 w 2943666"/>
              <a:gd name="connsiteY1" fmla="*/ 91584 h 349537"/>
              <a:gd name="connsiteX2" fmla="*/ 2625681 w 2943666"/>
              <a:gd name="connsiteY2" fmla="*/ 0 h 349537"/>
              <a:gd name="connsiteX3" fmla="*/ 2778053 w 2943666"/>
              <a:gd name="connsiteY3" fmla="*/ 154658 h 349537"/>
              <a:gd name="connsiteX4" fmla="*/ 2943666 w 2943666"/>
              <a:gd name="connsiteY4" fmla="*/ 349537 h 349537"/>
              <a:gd name="connsiteX5" fmla="*/ 0 w 2943666"/>
              <a:gd name="connsiteY5" fmla="*/ 349537 h 349537"/>
              <a:gd name="connsiteX6" fmla="*/ 177339 w 2943666"/>
              <a:gd name="connsiteY6" fmla="*/ 200342 h 349537"/>
              <a:gd name="connsiteX7" fmla="*/ 185588 w 2943666"/>
              <a:gd name="connsiteY7" fmla="*/ 202727 h 349537"/>
              <a:gd name="connsiteX8" fmla="*/ 2769127 w 2943666"/>
              <a:gd name="connsiteY8" fmla="*/ 138364 h 349537"/>
              <a:gd name="connsiteX9" fmla="*/ 2633930 w 2943666"/>
              <a:gd name="connsiteY9" fmla="*/ 2384 h 349537"/>
              <a:gd name="connsiteX10" fmla="*/ 2757853 w 2943666"/>
              <a:gd name="connsiteY10" fmla="*/ 144225 h 349537"/>
              <a:gd name="connsiteX11" fmla="*/ 2943666 w 2943666"/>
              <a:gd name="connsiteY11" fmla="*/ 349537 h 349537"/>
              <a:gd name="connsiteX0" fmla="*/ 180413 w 2943666"/>
              <a:gd name="connsiteY0" fmla="*/ 203981 h 349537"/>
              <a:gd name="connsiteX1" fmla="*/ 2753164 w 2943666"/>
              <a:gd name="connsiteY1" fmla="*/ 142123 h 349537"/>
              <a:gd name="connsiteX2" fmla="*/ 2943666 w 2943666"/>
              <a:gd name="connsiteY2" fmla="*/ 349537 h 349537"/>
              <a:gd name="connsiteX3" fmla="*/ 0 w 2943666"/>
              <a:gd name="connsiteY3" fmla="*/ 349537 h 349537"/>
              <a:gd name="connsiteX4" fmla="*/ 180413 w 2943666"/>
              <a:gd name="connsiteY4" fmla="*/ 203981 h 349537"/>
              <a:gd name="connsiteX0" fmla="*/ 2747624 w 2943666"/>
              <a:gd name="connsiteY0" fmla="*/ 121425 h 349537"/>
              <a:gd name="connsiteX1" fmla="*/ 2823213 w 2943666"/>
              <a:gd name="connsiteY1" fmla="*/ 34707 h 349537"/>
              <a:gd name="connsiteX2" fmla="*/ 2885257 w 2943666"/>
              <a:gd name="connsiteY2" fmla="*/ 97275 h 349537"/>
              <a:gd name="connsiteX3" fmla="*/ 2943666 w 2943666"/>
              <a:gd name="connsiteY3" fmla="*/ 349537 h 349537"/>
              <a:gd name="connsiteX4" fmla="*/ 2747624 w 2943666"/>
              <a:gd name="connsiteY4" fmla="*/ 121425 h 349537"/>
              <a:gd name="connsiteX0" fmla="*/ 178876 w 2943666"/>
              <a:gd name="connsiteY0" fmla="*/ 202162 h 349537"/>
              <a:gd name="connsiteX1" fmla="*/ 297331 w 2943666"/>
              <a:gd name="connsiteY1" fmla="*/ 97448 h 349537"/>
              <a:gd name="connsiteX2" fmla="*/ 2635749 w 2943666"/>
              <a:gd name="connsiteY2" fmla="*/ 847 h 349537"/>
              <a:gd name="connsiteX3" fmla="*/ 2735985 w 2943666"/>
              <a:gd name="connsiteY3" fmla="*/ 134000 h 349537"/>
              <a:gd name="connsiteX4" fmla="*/ 178876 w 2943666"/>
              <a:gd name="connsiteY4" fmla="*/ 202162 h 349537"/>
              <a:gd name="connsiteX0" fmla="*/ 177339 w 2943666"/>
              <a:gd name="connsiteY0" fmla="*/ 200342 h 349537"/>
              <a:gd name="connsiteX1" fmla="*/ 307963 w 2943666"/>
              <a:gd name="connsiteY1" fmla="*/ 91584 h 349537"/>
              <a:gd name="connsiteX2" fmla="*/ 2625681 w 2943666"/>
              <a:gd name="connsiteY2" fmla="*/ 0 h 349537"/>
              <a:gd name="connsiteX3" fmla="*/ 2778053 w 2943666"/>
              <a:gd name="connsiteY3" fmla="*/ 154658 h 349537"/>
              <a:gd name="connsiteX4" fmla="*/ 2943666 w 2943666"/>
              <a:gd name="connsiteY4" fmla="*/ 349537 h 349537"/>
              <a:gd name="connsiteX5" fmla="*/ 0 w 2943666"/>
              <a:gd name="connsiteY5" fmla="*/ 349537 h 349537"/>
              <a:gd name="connsiteX6" fmla="*/ 177339 w 2943666"/>
              <a:gd name="connsiteY6" fmla="*/ 200342 h 349537"/>
              <a:gd name="connsiteX7" fmla="*/ 185588 w 2943666"/>
              <a:gd name="connsiteY7" fmla="*/ 202727 h 349537"/>
              <a:gd name="connsiteX8" fmla="*/ 2769127 w 2943666"/>
              <a:gd name="connsiteY8" fmla="*/ 138364 h 349537"/>
              <a:gd name="connsiteX9" fmla="*/ 2633930 w 2943666"/>
              <a:gd name="connsiteY9" fmla="*/ 2384 h 349537"/>
              <a:gd name="connsiteX10" fmla="*/ 2757853 w 2943666"/>
              <a:gd name="connsiteY10" fmla="*/ 144225 h 349537"/>
              <a:gd name="connsiteX11" fmla="*/ 2943666 w 2943666"/>
              <a:gd name="connsiteY11" fmla="*/ 349537 h 349537"/>
              <a:gd name="connsiteX0" fmla="*/ 180413 w 2943666"/>
              <a:gd name="connsiteY0" fmla="*/ 203981 h 349537"/>
              <a:gd name="connsiteX1" fmla="*/ 2753164 w 2943666"/>
              <a:gd name="connsiteY1" fmla="*/ 142123 h 349537"/>
              <a:gd name="connsiteX2" fmla="*/ 2943666 w 2943666"/>
              <a:gd name="connsiteY2" fmla="*/ 349537 h 349537"/>
              <a:gd name="connsiteX3" fmla="*/ 0 w 2943666"/>
              <a:gd name="connsiteY3" fmla="*/ 349537 h 349537"/>
              <a:gd name="connsiteX4" fmla="*/ 180413 w 2943666"/>
              <a:gd name="connsiteY4" fmla="*/ 203981 h 349537"/>
              <a:gd name="connsiteX0" fmla="*/ 2747624 w 2943666"/>
              <a:gd name="connsiteY0" fmla="*/ 121425 h 349537"/>
              <a:gd name="connsiteX1" fmla="*/ 2751197 w 2943666"/>
              <a:gd name="connsiteY1" fmla="*/ 138823 h 349537"/>
              <a:gd name="connsiteX2" fmla="*/ 2885257 w 2943666"/>
              <a:gd name="connsiteY2" fmla="*/ 97275 h 349537"/>
              <a:gd name="connsiteX3" fmla="*/ 2943666 w 2943666"/>
              <a:gd name="connsiteY3" fmla="*/ 349537 h 349537"/>
              <a:gd name="connsiteX4" fmla="*/ 2747624 w 2943666"/>
              <a:gd name="connsiteY4" fmla="*/ 121425 h 349537"/>
              <a:gd name="connsiteX0" fmla="*/ 178876 w 2943666"/>
              <a:gd name="connsiteY0" fmla="*/ 202162 h 349537"/>
              <a:gd name="connsiteX1" fmla="*/ 297331 w 2943666"/>
              <a:gd name="connsiteY1" fmla="*/ 97448 h 349537"/>
              <a:gd name="connsiteX2" fmla="*/ 2635749 w 2943666"/>
              <a:gd name="connsiteY2" fmla="*/ 847 h 349537"/>
              <a:gd name="connsiteX3" fmla="*/ 2735985 w 2943666"/>
              <a:gd name="connsiteY3" fmla="*/ 134000 h 349537"/>
              <a:gd name="connsiteX4" fmla="*/ 178876 w 2943666"/>
              <a:gd name="connsiteY4" fmla="*/ 202162 h 349537"/>
              <a:gd name="connsiteX0" fmla="*/ 177339 w 2943666"/>
              <a:gd name="connsiteY0" fmla="*/ 200342 h 349537"/>
              <a:gd name="connsiteX1" fmla="*/ 307963 w 2943666"/>
              <a:gd name="connsiteY1" fmla="*/ 91584 h 349537"/>
              <a:gd name="connsiteX2" fmla="*/ 2625681 w 2943666"/>
              <a:gd name="connsiteY2" fmla="*/ 0 h 349537"/>
              <a:gd name="connsiteX3" fmla="*/ 2778053 w 2943666"/>
              <a:gd name="connsiteY3" fmla="*/ 154658 h 349537"/>
              <a:gd name="connsiteX4" fmla="*/ 2943666 w 2943666"/>
              <a:gd name="connsiteY4" fmla="*/ 349537 h 349537"/>
              <a:gd name="connsiteX5" fmla="*/ 0 w 2943666"/>
              <a:gd name="connsiteY5" fmla="*/ 349537 h 349537"/>
              <a:gd name="connsiteX6" fmla="*/ 177339 w 2943666"/>
              <a:gd name="connsiteY6" fmla="*/ 200342 h 349537"/>
              <a:gd name="connsiteX7" fmla="*/ 185588 w 2943666"/>
              <a:gd name="connsiteY7" fmla="*/ 202727 h 349537"/>
              <a:gd name="connsiteX8" fmla="*/ 2769127 w 2943666"/>
              <a:gd name="connsiteY8" fmla="*/ 138364 h 349537"/>
              <a:gd name="connsiteX9" fmla="*/ 2633930 w 2943666"/>
              <a:gd name="connsiteY9" fmla="*/ 2384 h 349537"/>
              <a:gd name="connsiteX10" fmla="*/ 2757853 w 2943666"/>
              <a:gd name="connsiteY10" fmla="*/ 144225 h 349537"/>
              <a:gd name="connsiteX11" fmla="*/ 2943666 w 2943666"/>
              <a:gd name="connsiteY11" fmla="*/ 349537 h 349537"/>
              <a:gd name="connsiteX0" fmla="*/ 180413 w 2943666"/>
              <a:gd name="connsiteY0" fmla="*/ 203981 h 349537"/>
              <a:gd name="connsiteX1" fmla="*/ 2753164 w 2943666"/>
              <a:gd name="connsiteY1" fmla="*/ 142123 h 349537"/>
              <a:gd name="connsiteX2" fmla="*/ 2943666 w 2943666"/>
              <a:gd name="connsiteY2" fmla="*/ 349537 h 349537"/>
              <a:gd name="connsiteX3" fmla="*/ 0 w 2943666"/>
              <a:gd name="connsiteY3" fmla="*/ 349537 h 349537"/>
              <a:gd name="connsiteX4" fmla="*/ 180413 w 2943666"/>
              <a:gd name="connsiteY4" fmla="*/ 203981 h 349537"/>
              <a:gd name="connsiteX0" fmla="*/ 2747624 w 2943666"/>
              <a:gd name="connsiteY0" fmla="*/ 121425 h 349537"/>
              <a:gd name="connsiteX1" fmla="*/ 2751197 w 2943666"/>
              <a:gd name="connsiteY1" fmla="*/ 138823 h 349537"/>
              <a:gd name="connsiteX2" fmla="*/ 2779322 w 2943666"/>
              <a:gd name="connsiteY2" fmla="*/ 159832 h 349537"/>
              <a:gd name="connsiteX3" fmla="*/ 2943666 w 2943666"/>
              <a:gd name="connsiteY3" fmla="*/ 349537 h 349537"/>
              <a:gd name="connsiteX4" fmla="*/ 2747624 w 2943666"/>
              <a:gd name="connsiteY4" fmla="*/ 121425 h 349537"/>
              <a:gd name="connsiteX0" fmla="*/ 178876 w 2943666"/>
              <a:gd name="connsiteY0" fmla="*/ 202162 h 349537"/>
              <a:gd name="connsiteX1" fmla="*/ 297331 w 2943666"/>
              <a:gd name="connsiteY1" fmla="*/ 97448 h 349537"/>
              <a:gd name="connsiteX2" fmla="*/ 2635749 w 2943666"/>
              <a:gd name="connsiteY2" fmla="*/ 847 h 349537"/>
              <a:gd name="connsiteX3" fmla="*/ 2735985 w 2943666"/>
              <a:gd name="connsiteY3" fmla="*/ 134000 h 349537"/>
              <a:gd name="connsiteX4" fmla="*/ 178876 w 2943666"/>
              <a:gd name="connsiteY4" fmla="*/ 202162 h 349537"/>
              <a:gd name="connsiteX0" fmla="*/ 177339 w 2943666"/>
              <a:gd name="connsiteY0" fmla="*/ 200342 h 349537"/>
              <a:gd name="connsiteX1" fmla="*/ 307963 w 2943666"/>
              <a:gd name="connsiteY1" fmla="*/ 91584 h 349537"/>
              <a:gd name="connsiteX2" fmla="*/ 2625681 w 2943666"/>
              <a:gd name="connsiteY2" fmla="*/ 0 h 349537"/>
              <a:gd name="connsiteX3" fmla="*/ 2778053 w 2943666"/>
              <a:gd name="connsiteY3" fmla="*/ 154658 h 349537"/>
              <a:gd name="connsiteX4" fmla="*/ 2943666 w 2943666"/>
              <a:gd name="connsiteY4" fmla="*/ 349537 h 349537"/>
              <a:gd name="connsiteX5" fmla="*/ 0 w 2943666"/>
              <a:gd name="connsiteY5" fmla="*/ 349537 h 349537"/>
              <a:gd name="connsiteX6" fmla="*/ 177339 w 2943666"/>
              <a:gd name="connsiteY6" fmla="*/ 200342 h 349537"/>
              <a:gd name="connsiteX7" fmla="*/ 185588 w 2943666"/>
              <a:gd name="connsiteY7" fmla="*/ 202727 h 349537"/>
              <a:gd name="connsiteX8" fmla="*/ 2769127 w 2943666"/>
              <a:gd name="connsiteY8" fmla="*/ 138364 h 349537"/>
              <a:gd name="connsiteX9" fmla="*/ 2633930 w 2943666"/>
              <a:gd name="connsiteY9" fmla="*/ 2384 h 349537"/>
              <a:gd name="connsiteX10" fmla="*/ 2757853 w 2943666"/>
              <a:gd name="connsiteY10" fmla="*/ 144225 h 349537"/>
              <a:gd name="connsiteX11" fmla="*/ 2943666 w 2943666"/>
              <a:gd name="connsiteY11" fmla="*/ 349537 h 34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43666" h="349537" stroke="0" extrusionOk="0">
                <a:moveTo>
                  <a:pt x="180413" y="203981"/>
                </a:moveTo>
                <a:lnTo>
                  <a:pt x="2753164" y="142123"/>
                </a:lnTo>
                <a:lnTo>
                  <a:pt x="2943666" y="349537"/>
                </a:lnTo>
                <a:lnTo>
                  <a:pt x="0" y="349537"/>
                </a:lnTo>
                <a:lnTo>
                  <a:pt x="180413" y="203981"/>
                </a:lnTo>
                <a:close/>
              </a:path>
              <a:path w="2943666" h="349537" fill="darkenLess" stroke="0" extrusionOk="0">
                <a:moveTo>
                  <a:pt x="2747624" y="121425"/>
                </a:moveTo>
                <a:cubicBezTo>
                  <a:pt x="2747829" y="124892"/>
                  <a:pt x="2750992" y="135356"/>
                  <a:pt x="2751197" y="138823"/>
                </a:cubicBezTo>
                <a:lnTo>
                  <a:pt x="2779322" y="159832"/>
                </a:lnTo>
                <a:lnTo>
                  <a:pt x="2943666" y="349537"/>
                </a:lnTo>
                <a:lnTo>
                  <a:pt x="2747624" y="121425"/>
                </a:lnTo>
                <a:close/>
              </a:path>
              <a:path w="2943666" h="349537" fill="lightenLess" stroke="0" extrusionOk="0">
                <a:moveTo>
                  <a:pt x="178876" y="202162"/>
                </a:moveTo>
                <a:lnTo>
                  <a:pt x="297331" y="97448"/>
                </a:lnTo>
                <a:lnTo>
                  <a:pt x="2635749" y="847"/>
                </a:lnTo>
                <a:lnTo>
                  <a:pt x="2735985" y="134000"/>
                </a:lnTo>
                <a:lnTo>
                  <a:pt x="178876" y="202162"/>
                </a:lnTo>
                <a:close/>
              </a:path>
              <a:path w="2943666" h="349537" fill="none" extrusionOk="0">
                <a:moveTo>
                  <a:pt x="177339" y="200342"/>
                </a:moveTo>
                <a:lnTo>
                  <a:pt x="307963" y="91584"/>
                </a:lnTo>
                <a:lnTo>
                  <a:pt x="2625681" y="0"/>
                </a:lnTo>
                <a:lnTo>
                  <a:pt x="2778053" y="154658"/>
                </a:lnTo>
                <a:lnTo>
                  <a:pt x="2943666" y="349537"/>
                </a:lnTo>
                <a:lnTo>
                  <a:pt x="0" y="349537"/>
                </a:lnTo>
                <a:lnTo>
                  <a:pt x="177339" y="200342"/>
                </a:lnTo>
                <a:close/>
                <a:moveTo>
                  <a:pt x="185588" y="202727"/>
                </a:moveTo>
                <a:lnTo>
                  <a:pt x="2769127" y="138364"/>
                </a:lnTo>
                <a:lnTo>
                  <a:pt x="2633930" y="2384"/>
                </a:lnTo>
                <a:moveTo>
                  <a:pt x="2757853" y="144225"/>
                </a:moveTo>
                <a:lnTo>
                  <a:pt x="2943666" y="349537"/>
                </a:lnTo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2DE731AA-2F9F-7CFA-9524-03953D7C5642}"/>
              </a:ext>
            </a:extLst>
          </p:cNvPr>
          <p:cNvSpPr/>
          <p:nvPr/>
        </p:nvSpPr>
        <p:spPr>
          <a:xfrm>
            <a:off x="2273855" y="2872277"/>
            <a:ext cx="3033861" cy="36078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2814EE-CBE2-0198-419A-4EE51CA85084}"/>
              </a:ext>
            </a:extLst>
          </p:cNvPr>
          <p:cNvSpPr/>
          <p:nvPr/>
        </p:nvSpPr>
        <p:spPr>
          <a:xfrm rot="16200000">
            <a:off x="683132" y="3982807"/>
            <a:ext cx="18903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column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D51BC-C383-CDB9-A39F-15E507D7AB40}"/>
              </a:ext>
            </a:extLst>
          </p:cNvPr>
          <p:cNvSpPr/>
          <p:nvPr/>
        </p:nvSpPr>
        <p:spPr>
          <a:xfrm>
            <a:off x="2924537" y="2161038"/>
            <a:ext cx="14830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beam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EE44B9-E566-B8FD-2074-1FEC6B1707D3}"/>
              </a:ext>
            </a:extLst>
          </p:cNvPr>
          <p:cNvSpPr/>
          <p:nvPr/>
        </p:nvSpPr>
        <p:spPr>
          <a:xfrm rot="18556191">
            <a:off x="2989029" y="3891440"/>
            <a:ext cx="12715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19537E-BF3D-C5E1-4F8B-BD7EA16386FF}"/>
              </a:ext>
            </a:extLst>
          </p:cNvPr>
          <p:cNvSpPr txBox="1"/>
          <p:nvPr/>
        </p:nvSpPr>
        <p:spPr>
          <a:xfrm>
            <a:off x="5307716" y="3624942"/>
            <a:ext cx="6287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Struts are used to create triangles between the columns and beams to increase strength and stability.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02AC45-2324-8357-262D-7B16AD8B72FC}"/>
              </a:ext>
            </a:extLst>
          </p:cNvPr>
          <p:cNvSpPr>
            <a:spLocks/>
          </p:cNvSpPr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781738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B6A4D3-9036-62FF-29D7-2F0BCD20C313}"/>
              </a:ext>
            </a:extLst>
          </p:cNvPr>
          <p:cNvSpPr>
            <a:spLocks/>
          </p:cNvSpPr>
          <p:nvPr/>
        </p:nvSpPr>
        <p:spPr>
          <a:xfrm>
            <a:off x="1002809" y="279918"/>
            <a:ext cx="10859679" cy="59342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031E55-22FD-CF93-3583-CBC88B032CCE}"/>
              </a:ext>
            </a:extLst>
          </p:cNvPr>
          <p:cNvSpPr/>
          <p:nvPr/>
        </p:nvSpPr>
        <p:spPr>
          <a:xfrm>
            <a:off x="1243606" y="490057"/>
            <a:ext cx="10740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FRAMEWORK </a:t>
            </a:r>
            <a:r>
              <a:rPr lang="en-US" sz="5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02AC45-2324-8357-262D-7B16AD8B72FC}"/>
              </a:ext>
            </a:extLst>
          </p:cNvPr>
          <p:cNvSpPr>
            <a:spLocks/>
          </p:cNvSpPr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C850E-1D45-1075-E99E-F6A54B2A1E9D}"/>
              </a:ext>
            </a:extLst>
          </p:cNvPr>
          <p:cNvSpPr txBox="1"/>
          <p:nvPr/>
        </p:nvSpPr>
        <p:spPr>
          <a:xfrm>
            <a:off x="1268108" y="1234421"/>
            <a:ext cx="10341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Framework structures can be made stronger, stiffer and more stable by using triangulation.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79ED1E-FBAB-414F-29BD-33F85C3841B5}"/>
              </a:ext>
            </a:extLst>
          </p:cNvPr>
          <p:cNvGrpSpPr/>
          <p:nvPr/>
        </p:nvGrpSpPr>
        <p:grpSpPr>
          <a:xfrm>
            <a:off x="2310704" y="2771479"/>
            <a:ext cx="2855185" cy="3150625"/>
            <a:chOff x="1885360" y="2248292"/>
            <a:chExt cx="3337089" cy="3676454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9571DD54-3812-E87C-32AE-57F23FD280AE}"/>
                </a:ext>
              </a:extLst>
            </p:cNvPr>
            <p:cNvSpPr/>
            <p:nvPr/>
          </p:nvSpPr>
          <p:spPr>
            <a:xfrm>
              <a:off x="1885360" y="2248292"/>
              <a:ext cx="405353" cy="3676454"/>
            </a:xfrm>
            <a:prstGeom prst="cub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2DE731AA-2F9F-7CFA-9524-03953D7C5642}"/>
                </a:ext>
              </a:extLst>
            </p:cNvPr>
            <p:cNvSpPr/>
            <p:nvPr/>
          </p:nvSpPr>
          <p:spPr>
            <a:xfrm>
              <a:off x="2188588" y="2248292"/>
              <a:ext cx="3033861" cy="360782"/>
            </a:xfrm>
            <a:prstGeom prst="cub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37C8F5F-2833-76B8-DBFF-994CB238E5B3}"/>
                </a:ext>
              </a:extLst>
            </p:cNvPr>
            <p:cNvGrpSpPr/>
            <p:nvPr/>
          </p:nvGrpSpPr>
          <p:grpSpPr>
            <a:xfrm>
              <a:off x="2241545" y="2609074"/>
              <a:ext cx="1515036" cy="1570555"/>
              <a:chOff x="2241545" y="2562519"/>
              <a:chExt cx="1515036" cy="1570555"/>
            </a:xfrm>
          </p:grpSpPr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D469CEE7-A310-57DD-E2F1-ACCF26E7A31B}"/>
                  </a:ext>
                </a:extLst>
              </p:cNvPr>
              <p:cNvSpPr/>
              <p:nvPr/>
            </p:nvSpPr>
            <p:spPr>
              <a:xfrm rot="5400000">
                <a:off x="2237063" y="2613556"/>
                <a:ext cx="1524000" cy="1515036"/>
              </a:xfrm>
              <a:prstGeom prst="rtTriangl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0E01A684-3AF8-B36B-4A58-3DDED9D40CA4}"/>
                  </a:ext>
                </a:extLst>
              </p:cNvPr>
              <p:cNvSpPr/>
              <p:nvPr/>
            </p:nvSpPr>
            <p:spPr>
              <a:xfrm rot="5400000">
                <a:off x="2237063" y="2567001"/>
                <a:ext cx="1524000" cy="1515036"/>
              </a:xfrm>
              <a:prstGeom prst="rtTriangl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921DBFD-41BF-BBE7-9805-F2F3E33C0D68}"/>
                </a:ext>
              </a:extLst>
            </p:cNvPr>
            <p:cNvSpPr/>
            <p:nvPr/>
          </p:nvSpPr>
          <p:spPr>
            <a:xfrm>
              <a:off x="2429435" y="2770094"/>
              <a:ext cx="286871" cy="277906"/>
            </a:xfrm>
            <a:prstGeom prst="ellipse">
              <a:avLst/>
            </a:prstGeom>
            <a:solidFill>
              <a:srgbClr val="FFC90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4DAEC6E-FF2E-6F06-7BC2-0C17D9C339F1}"/>
              </a:ext>
            </a:extLst>
          </p:cNvPr>
          <p:cNvSpPr txBox="1"/>
          <p:nvPr/>
        </p:nvSpPr>
        <p:spPr>
          <a:xfrm>
            <a:off x="3952561" y="3540500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Triangular card can be added to the corners to strengthen the corners.</a:t>
            </a:r>
          </a:p>
        </p:txBody>
      </p:sp>
    </p:spTree>
    <p:extLst>
      <p:ext uri="{BB962C8B-B14F-4D97-AF65-F5344CB8AC3E}">
        <p14:creationId xmlns:p14="http://schemas.microsoft.com/office/powerpoint/2010/main" val="349864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Design and Technology (D&amp;T) | KS2 | How to make a structure stronger | BBC Teach">
            <a:hlinkClick r:id="" action="ppaction://media"/>
            <a:extLst>
              <a:ext uri="{FF2B5EF4-FFF2-40B4-BE49-F238E27FC236}">
                <a16:creationId xmlns:a16="http://schemas.microsoft.com/office/drawing/2014/main" id="{2720C33C-9299-B140-6814-66231B09B5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45083" y="207390"/>
            <a:ext cx="10804410" cy="595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8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503B92-D5A1-7C7E-A6CA-E90141F909F9}"/>
              </a:ext>
            </a:extLst>
          </p:cNvPr>
          <p:cNvSpPr/>
          <p:nvPr/>
        </p:nvSpPr>
        <p:spPr>
          <a:xfrm>
            <a:off x="120075" y="80700"/>
            <a:ext cx="8932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STRONG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E9B07-2152-6E90-ECBF-A7E643962545}"/>
              </a:ext>
            </a:extLst>
          </p:cNvPr>
          <p:cNvSpPr txBox="1"/>
          <p:nvPr/>
        </p:nvSpPr>
        <p:spPr>
          <a:xfrm>
            <a:off x="120075" y="873274"/>
            <a:ext cx="11951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Some materials are stronger than others and using them will make a structure stronger. Adding layers of materials will make a structure stronger.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E8F25-AAD0-FF1D-D730-CE93986F9D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52"/>
          <a:stretch/>
        </p:blipFill>
        <p:spPr>
          <a:xfrm>
            <a:off x="154825" y="2868707"/>
            <a:ext cx="4112375" cy="2411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6110B0-9A6C-E93A-F2B0-9DBD62E6581E}"/>
              </a:ext>
            </a:extLst>
          </p:cNvPr>
          <p:cNvSpPr txBox="1"/>
          <p:nvPr/>
        </p:nvSpPr>
        <p:spPr>
          <a:xfrm>
            <a:off x="215662" y="5065057"/>
            <a:ext cx="361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Laminating is gluing together several layers of material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31986-E68D-A9AD-13B5-9607DF76E2B6}"/>
              </a:ext>
            </a:extLst>
          </p:cNvPr>
          <p:cNvSpPr txBox="1"/>
          <p:nvPr/>
        </p:nvSpPr>
        <p:spPr>
          <a:xfrm>
            <a:off x="4449650" y="5065057"/>
            <a:ext cx="3612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Cables for bridges are made from many individual wires arranged in circular layers</a:t>
            </a:r>
          </a:p>
        </p:txBody>
      </p:sp>
      <p:pic>
        <p:nvPicPr>
          <p:cNvPr id="19" name="Picture 18" descr="A green and white cable&#10;&#10;Description automatically generated">
            <a:extLst>
              <a:ext uri="{FF2B5EF4-FFF2-40B4-BE49-F238E27FC236}">
                <a16:creationId xmlns:a16="http://schemas.microsoft.com/office/drawing/2014/main" id="{583AB2B9-37F8-3C8B-6984-EE406314B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51" y="1846996"/>
            <a:ext cx="3837495" cy="3837495"/>
          </a:xfrm>
          <a:prstGeom prst="rect">
            <a:avLst/>
          </a:prstGeom>
        </p:spPr>
      </p:pic>
      <p:sp>
        <p:nvSpPr>
          <p:cNvPr id="20" name="Cylinder 19">
            <a:extLst>
              <a:ext uri="{FF2B5EF4-FFF2-40B4-BE49-F238E27FC236}">
                <a16:creationId xmlns:a16="http://schemas.microsoft.com/office/drawing/2014/main" id="{1A857200-7BA5-ADD0-B440-24C924190C7F}"/>
              </a:ext>
            </a:extLst>
          </p:cNvPr>
          <p:cNvSpPr/>
          <p:nvPr/>
        </p:nvSpPr>
        <p:spPr>
          <a:xfrm>
            <a:off x="9825264" y="2401842"/>
            <a:ext cx="386499" cy="243086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ylinder 20">
            <a:extLst>
              <a:ext uri="{FF2B5EF4-FFF2-40B4-BE49-F238E27FC236}">
                <a16:creationId xmlns:a16="http://schemas.microsoft.com/office/drawing/2014/main" id="{71CCDF7E-B80A-253B-E189-E2515A955C33}"/>
              </a:ext>
            </a:extLst>
          </p:cNvPr>
          <p:cNvSpPr/>
          <p:nvPr/>
        </p:nvSpPr>
        <p:spPr>
          <a:xfrm>
            <a:off x="10211763" y="2401842"/>
            <a:ext cx="386499" cy="243086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ylinder 21">
            <a:extLst>
              <a:ext uri="{FF2B5EF4-FFF2-40B4-BE49-F238E27FC236}">
                <a16:creationId xmlns:a16="http://schemas.microsoft.com/office/drawing/2014/main" id="{CC03A539-8B06-6FEC-98C5-C4F9EE46A002}"/>
              </a:ext>
            </a:extLst>
          </p:cNvPr>
          <p:cNvSpPr/>
          <p:nvPr/>
        </p:nvSpPr>
        <p:spPr>
          <a:xfrm>
            <a:off x="10609869" y="2401842"/>
            <a:ext cx="386499" cy="243086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ylinder 22">
            <a:extLst>
              <a:ext uri="{FF2B5EF4-FFF2-40B4-BE49-F238E27FC236}">
                <a16:creationId xmlns:a16="http://schemas.microsoft.com/office/drawing/2014/main" id="{8DB31D26-3892-9472-A894-6A089FE87870}"/>
              </a:ext>
            </a:extLst>
          </p:cNvPr>
          <p:cNvSpPr/>
          <p:nvPr/>
        </p:nvSpPr>
        <p:spPr>
          <a:xfrm>
            <a:off x="9753628" y="2475500"/>
            <a:ext cx="386499" cy="243086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ylinder 23">
            <a:extLst>
              <a:ext uri="{FF2B5EF4-FFF2-40B4-BE49-F238E27FC236}">
                <a16:creationId xmlns:a16="http://schemas.microsoft.com/office/drawing/2014/main" id="{3EB5AC3E-007F-27B9-41A5-52E2A7B9896E}"/>
              </a:ext>
            </a:extLst>
          </p:cNvPr>
          <p:cNvSpPr/>
          <p:nvPr/>
        </p:nvSpPr>
        <p:spPr>
          <a:xfrm>
            <a:off x="10140127" y="2475500"/>
            <a:ext cx="386499" cy="243086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ylinder 24">
            <a:extLst>
              <a:ext uri="{FF2B5EF4-FFF2-40B4-BE49-F238E27FC236}">
                <a16:creationId xmlns:a16="http://schemas.microsoft.com/office/drawing/2014/main" id="{EE203F7A-1BF5-6A6C-9784-8322B75A295A}"/>
              </a:ext>
            </a:extLst>
          </p:cNvPr>
          <p:cNvSpPr/>
          <p:nvPr/>
        </p:nvSpPr>
        <p:spPr>
          <a:xfrm>
            <a:off x="10538233" y="2475500"/>
            <a:ext cx="386499" cy="243086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7A86A6D8-3AE6-9FB4-6D7D-2B6545812CCB}"/>
              </a:ext>
            </a:extLst>
          </p:cNvPr>
          <p:cNvSpPr/>
          <p:nvPr/>
        </p:nvSpPr>
        <p:spPr>
          <a:xfrm>
            <a:off x="9648430" y="2550314"/>
            <a:ext cx="386499" cy="243086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Cylinder 32">
            <a:extLst>
              <a:ext uri="{FF2B5EF4-FFF2-40B4-BE49-F238E27FC236}">
                <a16:creationId xmlns:a16="http://schemas.microsoft.com/office/drawing/2014/main" id="{32F2CAF8-AE62-B8BB-8321-A69D0665EA52}"/>
              </a:ext>
            </a:extLst>
          </p:cNvPr>
          <p:cNvSpPr/>
          <p:nvPr/>
        </p:nvSpPr>
        <p:spPr>
          <a:xfrm>
            <a:off x="10034929" y="2550314"/>
            <a:ext cx="386499" cy="243086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ylinder 33">
            <a:extLst>
              <a:ext uri="{FF2B5EF4-FFF2-40B4-BE49-F238E27FC236}">
                <a16:creationId xmlns:a16="http://schemas.microsoft.com/office/drawing/2014/main" id="{E29DBC4B-ABA2-34AA-01FC-4C199FDC643F}"/>
              </a:ext>
            </a:extLst>
          </p:cNvPr>
          <p:cNvSpPr/>
          <p:nvPr/>
        </p:nvSpPr>
        <p:spPr>
          <a:xfrm>
            <a:off x="10433035" y="2550314"/>
            <a:ext cx="386499" cy="243086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Cylinder 34">
            <a:extLst>
              <a:ext uri="{FF2B5EF4-FFF2-40B4-BE49-F238E27FC236}">
                <a16:creationId xmlns:a16="http://schemas.microsoft.com/office/drawing/2014/main" id="{61ACDCB7-EB28-501F-044C-8A18B04611D0}"/>
              </a:ext>
            </a:extLst>
          </p:cNvPr>
          <p:cNvSpPr/>
          <p:nvPr/>
        </p:nvSpPr>
        <p:spPr>
          <a:xfrm>
            <a:off x="9560378" y="2623972"/>
            <a:ext cx="386499" cy="243086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Cylinder 35">
            <a:extLst>
              <a:ext uri="{FF2B5EF4-FFF2-40B4-BE49-F238E27FC236}">
                <a16:creationId xmlns:a16="http://schemas.microsoft.com/office/drawing/2014/main" id="{4A43FA2A-F715-B5BD-3E17-F7EFD4FBA602}"/>
              </a:ext>
            </a:extLst>
          </p:cNvPr>
          <p:cNvSpPr/>
          <p:nvPr/>
        </p:nvSpPr>
        <p:spPr>
          <a:xfrm>
            <a:off x="9946877" y="2623972"/>
            <a:ext cx="386499" cy="243086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Cylinder 36">
            <a:extLst>
              <a:ext uri="{FF2B5EF4-FFF2-40B4-BE49-F238E27FC236}">
                <a16:creationId xmlns:a16="http://schemas.microsoft.com/office/drawing/2014/main" id="{54DC1145-000F-FCED-47F4-DD53D338F3CC}"/>
              </a:ext>
            </a:extLst>
          </p:cNvPr>
          <p:cNvSpPr/>
          <p:nvPr/>
        </p:nvSpPr>
        <p:spPr>
          <a:xfrm>
            <a:off x="10344983" y="2623972"/>
            <a:ext cx="386499" cy="243086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6B4AA23-D418-F862-D8F2-9B615BF864AF}"/>
              </a:ext>
            </a:extLst>
          </p:cNvPr>
          <p:cNvSpPr/>
          <p:nvPr/>
        </p:nvSpPr>
        <p:spPr>
          <a:xfrm>
            <a:off x="9543075" y="3749658"/>
            <a:ext cx="1232941" cy="13197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F330C76-CC2E-7890-00AA-1CCB0E8A3649}"/>
              </a:ext>
            </a:extLst>
          </p:cNvPr>
          <p:cNvSpPr/>
          <p:nvPr/>
        </p:nvSpPr>
        <p:spPr>
          <a:xfrm>
            <a:off x="10763558" y="3583750"/>
            <a:ext cx="244417" cy="298663"/>
          </a:xfrm>
          <a:custGeom>
            <a:avLst/>
            <a:gdLst>
              <a:gd name="connsiteX0" fmla="*/ 0 w 1188407"/>
              <a:gd name="connsiteY0" fmla="*/ 0 h 131975"/>
              <a:gd name="connsiteX1" fmla="*/ 1188407 w 1188407"/>
              <a:gd name="connsiteY1" fmla="*/ 0 h 131975"/>
              <a:gd name="connsiteX2" fmla="*/ 1188407 w 1188407"/>
              <a:gd name="connsiteY2" fmla="*/ 131975 h 131975"/>
              <a:gd name="connsiteX3" fmla="*/ 0 w 1188407"/>
              <a:gd name="connsiteY3" fmla="*/ 131975 h 131975"/>
              <a:gd name="connsiteX4" fmla="*/ 0 w 1188407"/>
              <a:gd name="connsiteY4" fmla="*/ 0 h 131975"/>
              <a:gd name="connsiteX0" fmla="*/ 0 w 1188407"/>
              <a:gd name="connsiteY0" fmla="*/ 176212 h 308187"/>
              <a:gd name="connsiteX1" fmla="*/ 269245 w 1188407"/>
              <a:gd name="connsiteY1" fmla="*/ 0 h 308187"/>
              <a:gd name="connsiteX2" fmla="*/ 1188407 w 1188407"/>
              <a:gd name="connsiteY2" fmla="*/ 308187 h 308187"/>
              <a:gd name="connsiteX3" fmla="*/ 0 w 1188407"/>
              <a:gd name="connsiteY3" fmla="*/ 308187 h 308187"/>
              <a:gd name="connsiteX4" fmla="*/ 0 w 1188407"/>
              <a:gd name="connsiteY4" fmla="*/ 176212 h 308187"/>
              <a:gd name="connsiteX0" fmla="*/ 0 w 293057"/>
              <a:gd name="connsiteY0" fmla="*/ 176212 h 308187"/>
              <a:gd name="connsiteX1" fmla="*/ 269245 w 293057"/>
              <a:gd name="connsiteY1" fmla="*/ 0 h 308187"/>
              <a:gd name="connsiteX2" fmla="*/ 293057 w 293057"/>
              <a:gd name="connsiteY2" fmla="*/ 131975 h 308187"/>
              <a:gd name="connsiteX3" fmla="*/ 0 w 293057"/>
              <a:gd name="connsiteY3" fmla="*/ 308187 h 308187"/>
              <a:gd name="connsiteX4" fmla="*/ 0 w 293057"/>
              <a:gd name="connsiteY4" fmla="*/ 176212 h 308187"/>
              <a:gd name="connsiteX0" fmla="*/ 0 w 269245"/>
              <a:gd name="connsiteY0" fmla="*/ 176212 h 308187"/>
              <a:gd name="connsiteX1" fmla="*/ 269245 w 269245"/>
              <a:gd name="connsiteY1" fmla="*/ 0 h 308187"/>
              <a:gd name="connsiteX2" fmla="*/ 264482 w 269245"/>
              <a:gd name="connsiteY2" fmla="*/ 136738 h 308187"/>
              <a:gd name="connsiteX3" fmla="*/ 0 w 269245"/>
              <a:gd name="connsiteY3" fmla="*/ 308187 h 308187"/>
              <a:gd name="connsiteX4" fmla="*/ 0 w 269245"/>
              <a:gd name="connsiteY4" fmla="*/ 176212 h 308187"/>
              <a:gd name="connsiteX0" fmla="*/ 0 w 287777"/>
              <a:gd name="connsiteY0" fmla="*/ 176212 h 308187"/>
              <a:gd name="connsiteX1" fmla="*/ 269245 w 287777"/>
              <a:gd name="connsiteY1" fmla="*/ 0 h 308187"/>
              <a:gd name="connsiteX2" fmla="*/ 287777 w 287777"/>
              <a:gd name="connsiteY2" fmla="*/ 141500 h 308187"/>
              <a:gd name="connsiteX3" fmla="*/ 0 w 287777"/>
              <a:gd name="connsiteY3" fmla="*/ 308187 h 308187"/>
              <a:gd name="connsiteX4" fmla="*/ 0 w 287777"/>
              <a:gd name="connsiteY4" fmla="*/ 176212 h 308187"/>
              <a:gd name="connsiteX0" fmla="*/ 0 w 273800"/>
              <a:gd name="connsiteY0" fmla="*/ 176212 h 308187"/>
              <a:gd name="connsiteX1" fmla="*/ 269245 w 273800"/>
              <a:gd name="connsiteY1" fmla="*/ 0 h 308187"/>
              <a:gd name="connsiteX2" fmla="*/ 273800 w 273800"/>
              <a:gd name="connsiteY2" fmla="*/ 136738 h 308187"/>
              <a:gd name="connsiteX3" fmla="*/ 0 w 273800"/>
              <a:gd name="connsiteY3" fmla="*/ 308187 h 308187"/>
              <a:gd name="connsiteX4" fmla="*/ 0 w 273800"/>
              <a:gd name="connsiteY4" fmla="*/ 176212 h 308187"/>
              <a:gd name="connsiteX0" fmla="*/ 0 w 269245"/>
              <a:gd name="connsiteY0" fmla="*/ 176212 h 308187"/>
              <a:gd name="connsiteX1" fmla="*/ 269245 w 269245"/>
              <a:gd name="connsiteY1" fmla="*/ 0 h 308187"/>
              <a:gd name="connsiteX2" fmla="*/ 266811 w 269245"/>
              <a:gd name="connsiteY2" fmla="*/ 136738 h 308187"/>
              <a:gd name="connsiteX3" fmla="*/ 0 w 269245"/>
              <a:gd name="connsiteY3" fmla="*/ 308187 h 308187"/>
              <a:gd name="connsiteX4" fmla="*/ 0 w 269245"/>
              <a:gd name="connsiteY4" fmla="*/ 176212 h 308187"/>
              <a:gd name="connsiteX0" fmla="*/ 0 w 273873"/>
              <a:gd name="connsiteY0" fmla="*/ 176212 h 308187"/>
              <a:gd name="connsiteX1" fmla="*/ 269245 w 273873"/>
              <a:gd name="connsiteY1" fmla="*/ 0 h 308187"/>
              <a:gd name="connsiteX2" fmla="*/ 273800 w 273873"/>
              <a:gd name="connsiteY2" fmla="*/ 136738 h 308187"/>
              <a:gd name="connsiteX3" fmla="*/ 0 w 273873"/>
              <a:gd name="connsiteY3" fmla="*/ 308187 h 308187"/>
              <a:gd name="connsiteX4" fmla="*/ 0 w 273873"/>
              <a:gd name="connsiteY4" fmla="*/ 176212 h 308187"/>
              <a:gd name="connsiteX0" fmla="*/ 0 w 269245"/>
              <a:gd name="connsiteY0" fmla="*/ 176212 h 308187"/>
              <a:gd name="connsiteX1" fmla="*/ 269245 w 269245"/>
              <a:gd name="connsiteY1" fmla="*/ 0 h 308187"/>
              <a:gd name="connsiteX2" fmla="*/ 266811 w 269245"/>
              <a:gd name="connsiteY2" fmla="*/ 136738 h 308187"/>
              <a:gd name="connsiteX3" fmla="*/ 0 w 269245"/>
              <a:gd name="connsiteY3" fmla="*/ 308187 h 308187"/>
              <a:gd name="connsiteX4" fmla="*/ 0 w 269245"/>
              <a:gd name="connsiteY4" fmla="*/ 176212 h 308187"/>
              <a:gd name="connsiteX0" fmla="*/ 0 w 269245"/>
              <a:gd name="connsiteY0" fmla="*/ 176212 h 308187"/>
              <a:gd name="connsiteX1" fmla="*/ 269245 w 269245"/>
              <a:gd name="connsiteY1" fmla="*/ 0 h 308187"/>
              <a:gd name="connsiteX2" fmla="*/ 264482 w 269245"/>
              <a:gd name="connsiteY2" fmla="*/ 124831 h 308187"/>
              <a:gd name="connsiteX3" fmla="*/ 0 w 269245"/>
              <a:gd name="connsiteY3" fmla="*/ 308187 h 308187"/>
              <a:gd name="connsiteX4" fmla="*/ 0 w 269245"/>
              <a:gd name="connsiteY4" fmla="*/ 176212 h 308187"/>
              <a:gd name="connsiteX0" fmla="*/ 0 w 264595"/>
              <a:gd name="connsiteY0" fmla="*/ 176212 h 308187"/>
              <a:gd name="connsiteX1" fmla="*/ 262257 w 264595"/>
              <a:gd name="connsiteY1" fmla="*/ 0 h 308187"/>
              <a:gd name="connsiteX2" fmla="*/ 264482 w 264595"/>
              <a:gd name="connsiteY2" fmla="*/ 124831 h 308187"/>
              <a:gd name="connsiteX3" fmla="*/ 0 w 264595"/>
              <a:gd name="connsiteY3" fmla="*/ 308187 h 308187"/>
              <a:gd name="connsiteX4" fmla="*/ 0 w 264595"/>
              <a:gd name="connsiteY4" fmla="*/ 176212 h 308187"/>
              <a:gd name="connsiteX0" fmla="*/ 0 w 271575"/>
              <a:gd name="connsiteY0" fmla="*/ 173831 h 305806"/>
              <a:gd name="connsiteX1" fmla="*/ 271575 w 271575"/>
              <a:gd name="connsiteY1" fmla="*/ 0 h 305806"/>
              <a:gd name="connsiteX2" fmla="*/ 264482 w 271575"/>
              <a:gd name="connsiteY2" fmla="*/ 122450 h 305806"/>
              <a:gd name="connsiteX3" fmla="*/ 0 w 271575"/>
              <a:gd name="connsiteY3" fmla="*/ 305806 h 305806"/>
              <a:gd name="connsiteX4" fmla="*/ 0 w 271575"/>
              <a:gd name="connsiteY4" fmla="*/ 173831 h 305806"/>
              <a:gd name="connsiteX0" fmla="*/ 0 w 266916"/>
              <a:gd name="connsiteY0" fmla="*/ 166688 h 298663"/>
              <a:gd name="connsiteX1" fmla="*/ 266916 w 266916"/>
              <a:gd name="connsiteY1" fmla="*/ 0 h 298663"/>
              <a:gd name="connsiteX2" fmla="*/ 264482 w 266916"/>
              <a:gd name="connsiteY2" fmla="*/ 115307 h 298663"/>
              <a:gd name="connsiteX3" fmla="*/ 0 w 266916"/>
              <a:gd name="connsiteY3" fmla="*/ 298663 h 298663"/>
              <a:gd name="connsiteX4" fmla="*/ 0 w 266916"/>
              <a:gd name="connsiteY4" fmla="*/ 166688 h 29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16" h="298663">
                <a:moveTo>
                  <a:pt x="0" y="166688"/>
                </a:moveTo>
                <a:lnTo>
                  <a:pt x="266916" y="0"/>
                </a:lnTo>
                <a:cubicBezTo>
                  <a:pt x="266105" y="45579"/>
                  <a:pt x="265293" y="69728"/>
                  <a:pt x="264482" y="115307"/>
                </a:cubicBezTo>
                <a:lnTo>
                  <a:pt x="0" y="298663"/>
                </a:lnTo>
                <a:lnTo>
                  <a:pt x="0" y="166688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7F4AC8-EBDC-B307-1509-AD522BDDBD7F}"/>
              </a:ext>
            </a:extLst>
          </p:cNvPr>
          <p:cNvSpPr txBox="1"/>
          <p:nvPr/>
        </p:nvSpPr>
        <p:spPr>
          <a:xfrm>
            <a:off x="8424471" y="5054832"/>
            <a:ext cx="3612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Columns can be arranged in layers so that each column takes a little of the weight.</a:t>
            </a:r>
          </a:p>
        </p:txBody>
      </p:sp>
    </p:spTree>
    <p:extLst>
      <p:ext uri="{BB962C8B-B14F-4D97-AF65-F5344CB8AC3E}">
        <p14:creationId xmlns:p14="http://schemas.microsoft.com/office/powerpoint/2010/main" val="1046045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E88A44-5BCB-83AB-4600-3BEEA2CEBA54}"/>
              </a:ext>
            </a:extLst>
          </p:cNvPr>
          <p:cNvSpPr/>
          <p:nvPr/>
        </p:nvSpPr>
        <p:spPr>
          <a:xfrm>
            <a:off x="120075" y="80700"/>
            <a:ext cx="7446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SHEET MATERIALS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E5AC80-4668-8590-C886-19F70713701D}"/>
              </a:ext>
            </a:extLst>
          </p:cNvPr>
          <p:cNvSpPr txBox="1"/>
          <p:nvPr/>
        </p:nvSpPr>
        <p:spPr>
          <a:xfrm>
            <a:off x="212437" y="854420"/>
            <a:ext cx="11767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Making materials stiffer and stronger will make the overall structure stiffer and stronger also. There are three types of technique to make sheet materials stronger and stiffer: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2C0078-3432-3B5E-D8B7-2C6DBC0E7C9B}"/>
              </a:ext>
            </a:extLst>
          </p:cNvPr>
          <p:cNvSpPr/>
          <p:nvPr/>
        </p:nvSpPr>
        <p:spPr>
          <a:xfrm>
            <a:off x="842684" y="2188055"/>
            <a:ext cx="10748682" cy="327572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C8EAD-1F95-6DE0-D9F2-424CD1D1287A}"/>
              </a:ext>
            </a:extLst>
          </p:cNvPr>
          <p:cNvSpPr/>
          <p:nvPr/>
        </p:nvSpPr>
        <p:spPr>
          <a:xfrm>
            <a:off x="1295324" y="4291717"/>
            <a:ext cx="95317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Laminating                            Corrugating                                Ribbing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F81E92-FCEA-86A9-77DF-12BAE46737B6}"/>
              </a:ext>
            </a:extLst>
          </p:cNvPr>
          <p:cNvSpPr txBox="1"/>
          <p:nvPr/>
        </p:nvSpPr>
        <p:spPr>
          <a:xfrm>
            <a:off x="1131819" y="4725118"/>
            <a:ext cx="222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Gluing together several layers of materials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100396-8E16-4486-3103-298F6FC508C7}"/>
              </a:ext>
            </a:extLst>
          </p:cNvPr>
          <p:cNvSpPr txBox="1"/>
          <p:nvPr/>
        </p:nvSpPr>
        <p:spPr>
          <a:xfrm>
            <a:off x="4721047" y="4725118"/>
            <a:ext cx="2450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Gluing a zig zag layer of material between two sheets of material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CFA92-36C3-B1FF-F6DF-CBA60A1AA2B4}"/>
              </a:ext>
            </a:extLst>
          </p:cNvPr>
          <p:cNvSpPr txBox="1"/>
          <p:nvPr/>
        </p:nvSpPr>
        <p:spPr>
          <a:xfrm>
            <a:off x="8978944" y="4694580"/>
            <a:ext cx="2450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Gluing a layer of tubular material between two sheets of material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307E01-0923-A183-DBBA-301CE9EB3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17" b="-1"/>
          <a:stretch/>
        </p:blipFill>
        <p:spPr>
          <a:xfrm>
            <a:off x="988757" y="2467375"/>
            <a:ext cx="3732290" cy="1866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4E82D1-0837-F9EC-7AC9-EC081206A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69"/>
          <a:stretch/>
        </p:blipFill>
        <p:spPr>
          <a:xfrm>
            <a:off x="4473393" y="2254418"/>
            <a:ext cx="3590969" cy="19950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DF2AD8-B70C-91DA-545B-FB1BB0511B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19"/>
          <a:stretch/>
        </p:blipFill>
        <p:spPr>
          <a:xfrm>
            <a:off x="7956661" y="2348139"/>
            <a:ext cx="3446445" cy="1866986"/>
          </a:xfrm>
          <a:prstGeom prst="rect">
            <a:avLst/>
          </a:prstGeom>
        </p:spPr>
      </p:pic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A263FCB1-C8A5-D8A3-348B-871096FC068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3869" y="5599217"/>
            <a:ext cx="859761" cy="808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5D09B5-32FA-893C-C52A-DE94CAE8B3D2}"/>
              </a:ext>
            </a:extLst>
          </p:cNvPr>
          <p:cNvSpPr txBox="1"/>
          <p:nvPr/>
        </p:nvSpPr>
        <p:spPr>
          <a:xfrm>
            <a:off x="4619572" y="5697015"/>
            <a:ext cx="66741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9339DB"/>
                </a:solidFill>
              </a:rPr>
              <a:t>Click here to find out more about structures</a:t>
            </a:r>
          </a:p>
        </p:txBody>
      </p:sp>
    </p:spTree>
    <p:extLst>
      <p:ext uri="{BB962C8B-B14F-4D97-AF65-F5344CB8AC3E}">
        <p14:creationId xmlns:p14="http://schemas.microsoft.com/office/powerpoint/2010/main" val="3789489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707731-8FD1-0B90-54B6-ED4A9AC1AAD7}"/>
              </a:ext>
            </a:extLst>
          </p:cNvPr>
          <p:cNvSpPr/>
          <p:nvPr/>
        </p:nvSpPr>
        <p:spPr>
          <a:xfrm>
            <a:off x="607908" y="940378"/>
            <a:ext cx="11266931" cy="48135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CB1095-74CE-152F-F286-6DD99C9A842D}"/>
              </a:ext>
            </a:extLst>
          </p:cNvPr>
          <p:cNvSpPr/>
          <p:nvPr/>
        </p:nvSpPr>
        <p:spPr>
          <a:xfrm>
            <a:off x="2366571" y="3753583"/>
            <a:ext cx="7973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Card                      Cardboard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4D11F-607F-8680-E913-09153B78C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9"/>
          <a:stretch/>
        </p:blipFill>
        <p:spPr>
          <a:xfrm>
            <a:off x="6533482" y="1795298"/>
            <a:ext cx="4706737" cy="1995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22EA19-92E9-85D0-5F48-812F296B7C10}"/>
              </a:ext>
            </a:extLst>
          </p:cNvPr>
          <p:cNvSpPr txBox="1"/>
          <p:nvPr/>
        </p:nvSpPr>
        <p:spPr>
          <a:xfrm>
            <a:off x="534838" y="4563374"/>
            <a:ext cx="5400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Card is thick paper. Its thickness makes it stronger and stiffer than paper.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3B51F8-5670-2438-078C-6C5DC9AE41FE}"/>
              </a:ext>
            </a:extLst>
          </p:cNvPr>
          <p:cNvSpPr txBox="1"/>
          <p:nvPr/>
        </p:nvSpPr>
        <p:spPr>
          <a:xfrm>
            <a:off x="6241374" y="4563373"/>
            <a:ext cx="5400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Cardboard in engineered card. Two sheets of card sandwich a layer of folded zig-zag card.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2DF0B3-3B89-A211-FF45-E86B187BB02F}"/>
              </a:ext>
            </a:extLst>
          </p:cNvPr>
          <p:cNvGrpSpPr/>
          <p:nvPr/>
        </p:nvGrpSpPr>
        <p:grpSpPr>
          <a:xfrm>
            <a:off x="1629801" y="2203235"/>
            <a:ext cx="4374348" cy="1390856"/>
            <a:chOff x="1741945" y="1939120"/>
            <a:chExt cx="4374348" cy="139085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EFBD4F6-711C-EBB6-FC02-54554025125C}"/>
                </a:ext>
              </a:extLst>
            </p:cNvPr>
            <p:cNvGrpSpPr/>
            <p:nvPr/>
          </p:nvGrpSpPr>
          <p:grpSpPr>
            <a:xfrm>
              <a:off x="1741949" y="1950959"/>
              <a:ext cx="4374344" cy="1379017"/>
              <a:chOff x="1741949" y="1950959"/>
              <a:chExt cx="4374344" cy="137901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0EEF71D-463E-C479-DC9B-7745F866371B}"/>
                  </a:ext>
                </a:extLst>
              </p:cNvPr>
              <p:cNvSpPr/>
              <p:nvPr/>
            </p:nvSpPr>
            <p:spPr>
              <a:xfrm rot="19843287">
                <a:off x="1741953" y="1974636"/>
                <a:ext cx="4374337" cy="1355340"/>
              </a:xfrm>
              <a:custGeom>
                <a:avLst/>
                <a:gdLst>
                  <a:gd name="connsiteX0" fmla="*/ 0 w 2743200"/>
                  <a:gd name="connsiteY0" fmla="*/ 0 h 1207698"/>
                  <a:gd name="connsiteX1" fmla="*/ 2743200 w 2743200"/>
                  <a:gd name="connsiteY1" fmla="*/ 0 h 1207698"/>
                  <a:gd name="connsiteX2" fmla="*/ 2743200 w 2743200"/>
                  <a:gd name="connsiteY2" fmla="*/ 1207698 h 1207698"/>
                  <a:gd name="connsiteX3" fmla="*/ 0 w 2743200"/>
                  <a:gd name="connsiteY3" fmla="*/ 1207698 h 1207698"/>
                  <a:gd name="connsiteX4" fmla="*/ 0 w 2743200"/>
                  <a:gd name="connsiteY4" fmla="*/ 0 h 1207698"/>
                  <a:gd name="connsiteX0" fmla="*/ 0 w 4374337"/>
                  <a:gd name="connsiteY0" fmla="*/ 0 h 1261833"/>
                  <a:gd name="connsiteX1" fmla="*/ 4374337 w 4374337"/>
                  <a:gd name="connsiteY1" fmla="*/ 54135 h 1261833"/>
                  <a:gd name="connsiteX2" fmla="*/ 4374337 w 4374337"/>
                  <a:gd name="connsiteY2" fmla="*/ 1261833 h 1261833"/>
                  <a:gd name="connsiteX3" fmla="*/ 1631137 w 4374337"/>
                  <a:gd name="connsiteY3" fmla="*/ 1261833 h 1261833"/>
                  <a:gd name="connsiteX4" fmla="*/ 0 w 4374337"/>
                  <a:gd name="connsiteY4" fmla="*/ 0 h 1261833"/>
                  <a:gd name="connsiteX0" fmla="*/ 0 w 4374337"/>
                  <a:gd name="connsiteY0" fmla="*/ 0 h 1355340"/>
                  <a:gd name="connsiteX1" fmla="*/ 4374337 w 4374337"/>
                  <a:gd name="connsiteY1" fmla="*/ 54135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  <a:gd name="connsiteX0" fmla="*/ 0 w 4374337"/>
                  <a:gd name="connsiteY0" fmla="*/ 0 h 1355340"/>
                  <a:gd name="connsiteX1" fmla="*/ 2313267 w 4374337"/>
                  <a:gd name="connsiteY1" fmla="*/ 25971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  <a:gd name="connsiteX0" fmla="*/ 0 w 4374337"/>
                  <a:gd name="connsiteY0" fmla="*/ 0 h 1355340"/>
                  <a:gd name="connsiteX1" fmla="*/ 2711149 w 4374337"/>
                  <a:gd name="connsiteY1" fmla="*/ 268835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74337" h="1355340">
                    <a:moveTo>
                      <a:pt x="0" y="0"/>
                    </a:moveTo>
                    <a:lnTo>
                      <a:pt x="2711149" y="268835"/>
                    </a:lnTo>
                    <a:lnTo>
                      <a:pt x="4374337" y="1261833"/>
                    </a:lnTo>
                    <a:lnTo>
                      <a:pt x="1974302" y="135534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66674A6D-65F1-0AD4-93A0-B7B7888C85BB}"/>
                  </a:ext>
                </a:extLst>
              </p:cNvPr>
              <p:cNvSpPr/>
              <p:nvPr/>
            </p:nvSpPr>
            <p:spPr>
              <a:xfrm rot="19843287">
                <a:off x="1741956" y="1962231"/>
                <a:ext cx="4374337" cy="1355340"/>
              </a:xfrm>
              <a:custGeom>
                <a:avLst/>
                <a:gdLst>
                  <a:gd name="connsiteX0" fmla="*/ 0 w 2743200"/>
                  <a:gd name="connsiteY0" fmla="*/ 0 h 1207698"/>
                  <a:gd name="connsiteX1" fmla="*/ 2743200 w 2743200"/>
                  <a:gd name="connsiteY1" fmla="*/ 0 h 1207698"/>
                  <a:gd name="connsiteX2" fmla="*/ 2743200 w 2743200"/>
                  <a:gd name="connsiteY2" fmla="*/ 1207698 h 1207698"/>
                  <a:gd name="connsiteX3" fmla="*/ 0 w 2743200"/>
                  <a:gd name="connsiteY3" fmla="*/ 1207698 h 1207698"/>
                  <a:gd name="connsiteX4" fmla="*/ 0 w 2743200"/>
                  <a:gd name="connsiteY4" fmla="*/ 0 h 1207698"/>
                  <a:gd name="connsiteX0" fmla="*/ 0 w 4374337"/>
                  <a:gd name="connsiteY0" fmla="*/ 0 h 1261833"/>
                  <a:gd name="connsiteX1" fmla="*/ 4374337 w 4374337"/>
                  <a:gd name="connsiteY1" fmla="*/ 54135 h 1261833"/>
                  <a:gd name="connsiteX2" fmla="*/ 4374337 w 4374337"/>
                  <a:gd name="connsiteY2" fmla="*/ 1261833 h 1261833"/>
                  <a:gd name="connsiteX3" fmla="*/ 1631137 w 4374337"/>
                  <a:gd name="connsiteY3" fmla="*/ 1261833 h 1261833"/>
                  <a:gd name="connsiteX4" fmla="*/ 0 w 4374337"/>
                  <a:gd name="connsiteY4" fmla="*/ 0 h 1261833"/>
                  <a:gd name="connsiteX0" fmla="*/ 0 w 4374337"/>
                  <a:gd name="connsiteY0" fmla="*/ 0 h 1355340"/>
                  <a:gd name="connsiteX1" fmla="*/ 4374337 w 4374337"/>
                  <a:gd name="connsiteY1" fmla="*/ 54135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  <a:gd name="connsiteX0" fmla="*/ 0 w 4374337"/>
                  <a:gd name="connsiteY0" fmla="*/ 0 h 1355340"/>
                  <a:gd name="connsiteX1" fmla="*/ 2313267 w 4374337"/>
                  <a:gd name="connsiteY1" fmla="*/ 25971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  <a:gd name="connsiteX0" fmla="*/ 0 w 4374337"/>
                  <a:gd name="connsiteY0" fmla="*/ 0 h 1355340"/>
                  <a:gd name="connsiteX1" fmla="*/ 2711149 w 4374337"/>
                  <a:gd name="connsiteY1" fmla="*/ 268835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74337" h="1355340">
                    <a:moveTo>
                      <a:pt x="0" y="0"/>
                    </a:moveTo>
                    <a:lnTo>
                      <a:pt x="2711149" y="268835"/>
                    </a:lnTo>
                    <a:lnTo>
                      <a:pt x="4374337" y="1261833"/>
                    </a:lnTo>
                    <a:lnTo>
                      <a:pt x="1974302" y="135534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" name="Rectangle 7">
                <a:extLst>
                  <a:ext uri="{FF2B5EF4-FFF2-40B4-BE49-F238E27FC236}">
                    <a16:creationId xmlns:a16="http://schemas.microsoft.com/office/drawing/2014/main" id="{89F95875-5EBD-8476-A1FE-16C16BDF87D0}"/>
                  </a:ext>
                </a:extLst>
              </p:cNvPr>
              <p:cNvSpPr/>
              <p:nvPr/>
            </p:nvSpPr>
            <p:spPr>
              <a:xfrm rot="19843287">
                <a:off x="1741949" y="1950959"/>
                <a:ext cx="4374337" cy="1355340"/>
              </a:xfrm>
              <a:custGeom>
                <a:avLst/>
                <a:gdLst>
                  <a:gd name="connsiteX0" fmla="*/ 0 w 2743200"/>
                  <a:gd name="connsiteY0" fmla="*/ 0 h 1207698"/>
                  <a:gd name="connsiteX1" fmla="*/ 2743200 w 2743200"/>
                  <a:gd name="connsiteY1" fmla="*/ 0 h 1207698"/>
                  <a:gd name="connsiteX2" fmla="*/ 2743200 w 2743200"/>
                  <a:gd name="connsiteY2" fmla="*/ 1207698 h 1207698"/>
                  <a:gd name="connsiteX3" fmla="*/ 0 w 2743200"/>
                  <a:gd name="connsiteY3" fmla="*/ 1207698 h 1207698"/>
                  <a:gd name="connsiteX4" fmla="*/ 0 w 2743200"/>
                  <a:gd name="connsiteY4" fmla="*/ 0 h 1207698"/>
                  <a:gd name="connsiteX0" fmla="*/ 0 w 4374337"/>
                  <a:gd name="connsiteY0" fmla="*/ 0 h 1261833"/>
                  <a:gd name="connsiteX1" fmla="*/ 4374337 w 4374337"/>
                  <a:gd name="connsiteY1" fmla="*/ 54135 h 1261833"/>
                  <a:gd name="connsiteX2" fmla="*/ 4374337 w 4374337"/>
                  <a:gd name="connsiteY2" fmla="*/ 1261833 h 1261833"/>
                  <a:gd name="connsiteX3" fmla="*/ 1631137 w 4374337"/>
                  <a:gd name="connsiteY3" fmla="*/ 1261833 h 1261833"/>
                  <a:gd name="connsiteX4" fmla="*/ 0 w 4374337"/>
                  <a:gd name="connsiteY4" fmla="*/ 0 h 1261833"/>
                  <a:gd name="connsiteX0" fmla="*/ 0 w 4374337"/>
                  <a:gd name="connsiteY0" fmla="*/ 0 h 1355340"/>
                  <a:gd name="connsiteX1" fmla="*/ 4374337 w 4374337"/>
                  <a:gd name="connsiteY1" fmla="*/ 54135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  <a:gd name="connsiteX0" fmla="*/ 0 w 4374337"/>
                  <a:gd name="connsiteY0" fmla="*/ 0 h 1355340"/>
                  <a:gd name="connsiteX1" fmla="*/ 2313267 w 4374337"/>
                  <a:gd name="connsiteY1" fmla="*/ 25971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  <a:gd name="connsiteX0" fmla="*/ 0 w 4374337"/>
                  <a:gd name="connsiteY0" fmla="*/ 0 h 1355340"/>
                  <a:gd name="connsiteX1" fmla="*/ 2711149 w 4374337"/>
                  <a:gd name="connsiteY1" fmla="*/ 268835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74337" h="1355340">
                    <a:moveTo>
                      <a:pt x="0" y="0"/>
                    </a:moveTo>
                    <a:lnTo>
                      <a:pt x="2711149" y="268835"/>
                    </a:lnTo>
                    <a:lnTo>
                      <a:pt x="4374337" y="1261833"/>
                    </a:lnTo>
                    <a:lnTo>
                      <a:pt x="1974302" y="135534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18ECAA2-8007-08AB-39A5-3900B09ABF3A}"/>
                </a:ext>
              </a:extLst>
            </p:cNvPr>
            <p:cNvGrpSpPr/>
            <p:nvPr/>
          </p:nvGrpSpPr>
          <p:grpSpPr>
            <a:xfrm>
              <a:off x="1741945" y="1939120"/>
              <a:ext cx="4374344" cy="1379017"/>
              <a:chOff x="1741949" y="1950959"/>
              <a:chExt cx="4374344" cy="1379017"/>
            </a:xfrm>
          </p:grpSpPr>
          <p:sp>
            <p:nvSpPr>
              <p:cNvPr id="14" name="Rectangle 7">
                <a:extLst>
                  <a:ext uri="{FF2B5EF4-FFF2-40B4-BE49-F238E27FC236}">
                    <a16:creationId xmlns:a16="http://schemas.microsoft.com/office/drawing/2014/main" id="{67C916EB-92A4-6098-A559-2E7C5FF63658}"/>
                  </a:ext>
                </a:extLst>
              </p:cNvPr>
              <p:cNvSpPr/>
              <p:nvPr/>
            </p:nvSpPr>
            <p:spPr>
              <a:xfrm rot="19843287">
                <a:off x="1741953" y="1974636"/>
                <a:ext cx="4374337" cy="1355340"/>
              </a:xfrm>
              <a:custGeom>
                <a:avLst/>
                <a:gdLst>
                  <a:gd name="connsiteX0" fmla="*/ 0 w 2743200"/>
                  <a:gd name="connsiteY0" fmla="*/ 0 h 1207698"/>
                  <a:gd name="connsiteX1" fmla="*/ 2743200 w 2743200"/>
                  <a:gd name="connsiteY1" fmla="*/ 0 h 1207698"/>
                  <a:gd name="connsiteX2" fmla="*/ 2743200 w 2743200"/>
                  <a:gd name="connsiteY2" fmla="*/ 1207698 h 1207698"/>
                  <a:gd name="connsiteX3" fmla="*/ 0 w 2743200"/>
                  <a:gd name="connsiteY3" fmla="*/ 1207698 h 1207698"/>
                  <a:gd name="connsiteX4" fmla="*/ 0 w 2743200"/>
                  <a:gd name="connsiteY4" fmla="*/ 0 h 1207698"/>
                  <a:gd name="connsiteX0" fmla="*/ 0 w 4374337"/>
                  <a:gd name="connsiteY0" fmla="*/ 0 h 1261833"/>
                  <a:gd name="connsiteX1" fmla="*/ 4374337 w 4374337"/>
                  <a:gd name="connsiteY1" fmla="*/ 54135 h 1261833"/>
                  <a:gd name="connsiteX2" fmla="*/ 4374337 w 4374337"/>
                  <a:gd name="connsiteY2" fmla="*/ 1261833 h 1261833"/>
                  <a:gd name="connsiteX3" fmla="*/ 1631137 w 4374337"/>
                  <a:gd name="connsiteY3" fmla="*/ 1261833 h 1261833"/>
                  <a:gd name="connsiteX4" fmla="*/ 0 w 4374337"/>
                  <a:gd name="connsiteY4" fmla="*/ 0 h 1261833"/>
                  <a:gd name="connsiteX0" fmla="*/ 0 w 4374337"/>
                  <a:gd name="connsiteY0" fmla="*/ 0 h 1355340"/>
                  <a:gd name="connsiteX1" fmla="*/ 4374337 w 4374337"/>
                  <a:gd name="connsiteY1" fmla="*/ 54135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  <a:gd name="connsiteX0" fmla="*/ 0 w 4374337"/>
                  <a:gd name="connsiteY0" fmla="*/ 0 h 1355340"/>
                  <a:gd name="connsiteX1" fmla="*/ 2313267 w 4374337"/>
                  <a:gd name="connsiteY1" fmla="*/ 25971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  <a:gd name="connsiteX0" fmla="*/ 0 w 4374337"/>
                  <a:gd name="connsiteY0" fmla="*/ 0 h 1355340"/>
                  <a:gd name="connsiteX1" fmla="*/ 2711149 w 4374337"/>
                  <a:gd name="connsiteY1" fmla="*/ 268835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74337" h="1355340">
                    <a:moveTo>
                      <a:pt x="0" y="0"/>
                    </a:moveTo>
                    <a:lnTo>
                      <a:pt x="2711149" y="268835"/>
                    </a:lnTo>
                    <a:lnTo>
                      <a:pt x="4374337" y="1261833"/>
                    </a:lnTo>
                    <a:lnTo>
                      <a:pt x="1974302" y="135534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16235724-2C98-F557-4682-FD66A9E8CAFF}"/>
                  </a:ext>
                </a:extLst>
              </p:cNvPr>
              <p:cNvSpPr/>
              <p:nvPr/>
            </p:nvSpPr>
            <p:spPr>
              <a:xfrm rot="19843287">
                <a:off x="1741956" y="1962231"/>
                <a:ext cx="4374337" cy="1355340"/>
              </a:xfrm>
              <a:custGeom>
                <a:avLst/>
                <a:gdLst>
                  <a:gd name="connsiteX0" fmla="*/ 0 w 2743200"/>
                  <a:gd name="connsiteY0" fmla="*/ 0 h 1207698"/>
                  <a:gd name="connsiteX1" fmla="*/ 2743200 w 2743200"/>
                  <a:gd name="connsiteY1" fmla="*/ 0 h 1207698"/>
                  <a:gd name="connsiteX2" fmla="*/ 2743200 w 2743200"/>
                  <a:gd name="connsiteY2" fmla="*/ 1207698 h 1207698"/>
                  <a:gd name="connsiteX3" fmla="*/ 0 w 2743200"/>
                  <a:gd name="connsiteY3" fmla="*/ 1207698 h 1207698"/>
                  <a:gd name="connsiteX4" fmla="*/ 0 w 2743200"/>
                  <a:gd name="connsiteY4" fmla="*/ 0 h 1207698"/>
                  <a:gd name="connsiteX0" fmla="*/ 0 w 4374337"/>
                  <a:gd name="connsiteY0" fmla="*/ 0 h 1261833"/>
                  <a:gd name="connsiteX1" fmla="*/ 4374337 w 4374337"/>
                  <a:gd name="connsiteY1" fmla="*/ 54135 h 1261833"/>
                  <a:gd name="connsiteX2" fmla="*/ 4374337 w 4374337"/>
                  <a:gd name="connsiteY2" fmla="*/ 1261833 h 1261833"/>
                  <a:gd name="connsiteX3" fmla="*/ 1631137 w 4374337"/>
                  <a:gd name="connsiteY3" fmla="*/ 1261833 h 1261833"/>
                  <a:gd name="connsiteX4" fmla="*/ 0 w 4374337"/>
                  <a:gd name="connsiteY4" fmla="*/ 0 h 1261833"/>
                  <a:gd name="connsiteX0" fmla="*/ 0 w 4374337"/>
                  <a:gd name="connsiteY0" fmla="*/ 0 h 1355340"/>
                  <a:gd name="connsiteX1" fmla="*/ 4374337 w 4374337"/>
                  <a:gd name="connsiteY1" fmla="*/ 54135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  <a:gd name="connsiteX0" fmla="*/ 0 w 4374337"/>
                  <a:gd name="connsiteY0" fmla="*/ 0 h 1355340"/>
                  <a:gd name="connsiteX1" fmla="*/ 2313267 w 4374337"/>
                  <a:gd name="connsiteY1" fmla="*/ 25971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  <a:gd name="connsiteX0" fmla="*/ 0 w 4374337"/>
                  <a:gd name="connsiteY0" fmla="*/ 0 h 1355340"/>
                  <a:gd name="connsiteX1" fmla="*/ 2711149 w 4374337"/>
                  <a:gd name="connsiteY1" fmla="*/ 268835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74337" h="1355340">
                    <a:moveTo>
                      <a:pt x="0" y="0"/>
                    </a:moveTo>
                    <a:lnTo>
                      <a:pt x="2711149" y="268835"/>
                    </a:lnTo>
                    <a:lnTo>
                      <a:pt x="4374337" y="1261833"/>
                    </a:lnTo>
                    <a:lnTo>
                      <a:pt x="1974302" y="135534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B8624301-603B-7A33-1C10-458C5F6CD5AD}"/>
                  </a:ext>
                </a:extLst>
              </p:cNvPr>
              <p:cNvSpPr/>
              <p:nvPr/>
            </p:nvSpPr>
            <p:spPr>
              <a:xfrm rot="19843287">
                <a:off x="1741949" y="1950959"/>
                <a:ext cx="4374337" cy="1355340"/>
              </a:xfrm>
              <a:custGeom>
                <a:avLst/>
                <a:gdLst>
                  <a:gd name="connsiteX0" fmla="*/ 0 w 2743200"/>
                  <a:gd name="connsiteY0" fmla="*/ 0 h 1207698"/>
                  <a:gd name="connsiteX1" fmla="*/ 2743200 w 2743200"/>
                  <a:gd name="connsiteY1" fmla="*/ 0 h 1207698"/>
                  <a:gd name="connsiteX2" fmla="*/ 2743200 w 2743200"/>
                  <a:gd name="connsiteY2" fmla="*/ 1207698 h 1207698"/>
                  <a:gd name="connsiteX3" fmla="*/ 0 w 2743200"/>
                  <a:gd name="connsiteY3" fmla="*/ 1207698 h 1207698"/>
                  <a:gd name="connsiteX4" fmla="*/ 0 w 2743200"/>
                  <a:gd name="connsiteY4" fmla="*/ 0 h 1207698"/>
                  <a:gd name="connsiteX0" fmla="*/ 0 w 4374337"/>
                  <a:gd name="connsiteY0" fmla="*/ 0 h 1261833"/>
                  <a:gd name="connsiteX1" fmla="*/ 4374337 w 4374337"/>
                  <a:gd name="connsiteY1" fmla="*/ 54135 h 1261833"/>
                  <a:gd name="connsiteX2" fmla="*/ 4374337 w 4374337"/>
                  <a:gd name="connsiteY2" fmla="*/ 1261833 h 1261833"/>
                  <a:gd name="connsiteX3" fmla="*/ 1631137 w 4374337"/>
                  <a:gd name="connsiteY3" fmla="*/ 1261833 h 1261833"/>
                  <a:gd name="connsiteX4" fmla="*/ 0 w 4374337"/>
                  <a:gd name="connsiteY4" fmla="*/ 0 h 1261833"/>
                  <a:gd name="connsiteX0" fmla="*/ 0 w 4374337"/>
                  <a:gd name="connsiteY0" fmla="*/ 0 h 1355340"/>
                  <a:gd name="connsiteX1" fmla="*/ 4374337 w 4374337"/>
                  <a:gd name="connsiteY1" fmla="*/ 54135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  <a:gd name="connsiteX0" fmla="*/ 0 w 4374337"/>
                  <a:gd name="connsiteY0" fmla="*/ 0 h 1355340"/>
                  <a:gd name="connsiteX1" fmla="*/ 2313267 w 4374337"/>
                  <a:gd name="connsiteY1" fmla="*/ 25971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  <a:gd name="connsiteX0" fmla="*/ 0 w 4374337"/>
                  <a:gd name="connsiteY0" fmla="*/ 0 h 1355340"/>
                  <a:gd name="connsiteX1" fmla="*/ 2711149 w 4374337"/>
                  <a:gd name="connsiteY1" fmla="*/ 268835 h 1355340"/>
                  <a:gd name="connsiteX2" fmla="*/ 4374337 w 4374337"/>
                  <a:gd name="connsiteY2" fmla="*/ 1261833 h 1355340"/>
                  <a:gd name="connsiteX3" fmla="*/ 1974302 w 4374337"/>
                  <a:gd name="connsiteY3" fmla="*/ 1355340 h 1355340"/>
                  <a:gd name="connsiteX4" fmla="*/ 0 w 4374337"/>
                  <a:gd name="connsiteY4" fmla="*/ 0 h 1355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74337" h="1355340">
                    <a:moveTo>
                      <a:pt x="0" y="0"/>
                    </a:moveTo>
                    <a:lnTo>
                      <a:pt x="2711149" y="268835"/>
                    </a:lnTo>
                    <a:lnTo>
                      <a:pt x="4374337" y="1261833"/>
                    </a:lnTo>
                    <a:lnTo>
                      <a:pt x="1974302" y="135534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D45A63A-84EC-80BD-50A2-C6CD688BDF80}"/>
              </a:ext>
            </a:extLst>
          </p:cNvPr>
          <p:cNvSpPr/>
          <p:nvPr/>
        </p:nvSpPr>
        <p:spPr>
          <a:xfrm>
            <a:off x="120075" y="80700"/>
            <a:ext cx="10062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SHEET MATERIALS: CARD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783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8F0FC2-C2A9-F47D-7E82-D77F083C4193}"/>
              </a:ext>
            </a:extLst>
          </p:cNvPr>
          <p:cNvSpPr/>
          <p:nvPr/>
        </p:nvSpPr>
        <p:spPr>
          <a:xfrm>
            <a:off x="951774" y="2903019"/>
            <a:ext cx="102884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 ARE ALL AROUND US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000D2CC-9AF7-4151-B70E-EBB0569BC155}"/>
              </a:ext>
            </a:extLst>
          </p:cNvPr>
          <p:cNvSpPr/>
          <p:nvPr/>
        </p:nvSpPr>
        <p:spPr>
          <a:xfrm>
            <a:off x="471340" y="377072"/>
            <a:ext cx="2450969" cy="227186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C90B8F-2635-4277-D1FD-72C5F7AE1775}"/>
              </a:ext>
            </a:extLst>
          </p:cNvPr>
          <p:cNvSpPr txBox="1"/>
          <p:nvPr/>
        </p:nvSpPr>
        <p:spPr>
          <a:xfrm>
            <a:off x="857838" y="2111604"/>
            <a:ext cx="167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building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2559A2-4DC7-886F-48D3-576641877246}"/>
              </a:ext>
            </a:extLst>
          </p:cNvPr>
          <p:cNvSpPr/>
          <p:nvPr/>
        </p:nvSpPr>
        <p:spPr>
          <a:xfrm>
            <a:off x="3376367" y="377072"/>
            <a:ext cx="2450969" cy="227186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25B629-9004-E1E4-0237-EC3D885A3AEF}"/>
              </a:ext>
            </a:extLst>
          </p:cNvPr>
          <p:cNvSpPr txBox="1"/>
          <p:nvPr/>
        </p:nvSpPr>
        <p:spPr>
          <a:xfrm>
            <a:off x="3762865" y="2111604"/>
            <a:ext cx="167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tree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A11CCC-908B-5414-9F05-893CE7DCE069}"/>
              </a:ext>
            </a:extLst>
          </p:cNvPr>
          <p:cNvSpPr/>
          <p:nvPr/>
        </p:nvSpPr>
        <p:spPr>
          <a:xfrm>
            <a:off x="6330098" y="343294"/>
            <a:ext cx="2450969" cy="227186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1F0B32-9F84-DF8A-8410-3307754F3318}"/>
              </a:ext>
            </a:extLst>
          </p:cNvPr>
          <p:cNvSpPr txBox="1"/>
          <p:nvPr/>
        </p:nvSpPr>
        <p:spPr>
          <a:xfrm>
            <a:off x="6716596" y="2077826"/>
            <a:ext cx="167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human body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840094-FBD3-9EF4-4F32-D6D7FF23A6E2}"/>
              </a:ext>
            </a:extLst>
          </p:cNvPr>
          <p:cNvSpPr/>
          <p:nvPr/>
        </p:nvSpPr>
        <p:spPr>
          <a:xfrm>
            <a:off x="9235125" y="343294"/>
            <a:ext cx="2450969" cy="227186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08CA7-BBCC-5228-CBE6-5380A174A843}"/>
              </a:ext>
            </a:extLst>
          </p:cNvPr>
          <p:cNvSpPr txBox="1"/>
          <p:nvPr/>
        </p:nvSpPr>
        <p:spPr>
          <a:xfrm>
            <a:off x="9621623" y="2077826"/>
            <a:ext cx="167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spider web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C17102-85A3-EBC4-5F62-60C47509B579}"/>
              </a:ext>
            </a:extLst>
          </p:cNvPr>
          <p:cNvSpPr/>
          <p:nvPr/>
        </p:nvSpPr>
        <p:spPr>
          <a:xfrm>
            <a:off x="471340" y="3753439"/>
            <a:ext cx="2450969" cy="227186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4EE4D9-BA0E-EEB3-C397-AB3C41D9EE91}"/>
              </a:ext>
            </a:extLst>
          </p:cNvPr>
          <p:cNvSpPr txBox="1"/>
          <p:nvPr/>
        </p:nvSpPr>
        <p:spPr>
          <a:xfrm>
            <a:off x="857838" y="5487971"/>
            <a:ext cx="167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egg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4090F6-F4F9-494D-AFF0-7700D5E5774F}"/>
              </a:ext>
            </a:extLst>
          </p:cNvPr>
          <p:cNvSpPr/>
          <p:nvPr/>
        </p:nvSpPr>
        <p:spPr>
          <a:xfrm>
            <a:off x="3376367" y="3753439"/>
            <a:ext cx="2450969" cy="227186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05BF30-84C7-8FAC-08F4-9F620B24B196}"/>
              </a:ext>
            </a:extLst>
          </p:cNvPr>
          <p:cNvSpPr txBox="1"/>
          <p:nvPr/>
        </p:nvSpPr>
        <p:spPr>
          <a:xfrm>
            <a:off x="3762865" y="5487971"/>
            <a:ext cx="167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glasses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CAFF9C-5B8E-5742-B4F9-8C5FF8F8A64D}"/>
              </a:ext>
            </a:extLst>
          </p:cNvPr>
          <p:cNvSpPr/>
          <p:nvPr/>
        </p:nvSpPr>
        <p:spPr>
          <a:xfrm>
            <a:off x="6330098" y="3719661"/>
            <a:ext cx="2450969" cy="227186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3C5B98-DB89-4F98-EF20-BFEFCEF0ADCC}"/>
              </a:ext>
            </a:extLst>
          </p:cNvPr>
          <p:cNvSpPr txBox="1"/>
          <p:nvPr/>
        </p:nvSpPr>
        <p:spPr>
          <a:xfrm>
            <a:off x="6716596" y="5454193"/>
            <a:ext cx="167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furniture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9097DB-D85D-E36A-F817-C53B2A25A1E1}"/>
              </a:ext>
            </a:extLst>
          </p:cNvPr>
          <p:cNvSpPr/>
          <p:nvPr/>
        </p:nvSpPr>
        <p:spPr>
          <a:xfrm>
            <a:off x="9235125" y="3719661"/>
            <a:ext cx="2450969" cy="227186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759AF0-F8D6-0F6E-9BAD-C1A153A80A2E}"/>
              </a:ext>
            </a:extLst>
          </p:cNvPr>
          <p:cNvSpPr txBox="1"/>
          <p:nvPr/>
        </p:nvSpPr>
        <p:spPr>
          <a:xfrm>
            <a:off x="9621623" y="5454193"/>
            <a:ext cx="167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car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4DD77D5-73AA-E53B-C488-DD3BBDC6E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004" y="636100"/>
            <a:ext cx="1863805" cy="1426584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62E12F-761D-5F56-B773-77F5AFF5A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2153" y="3898770"/>
            <a:ext cx="1226856" cy="156158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DE97CF3-FE95-D076-5198-CC0F9861C2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7529" r="4693"/>
          <a:stretch/>
        </p:blipFill>
        <p:spPr>
          <a:xfrm>
            <a:off x="9621622" y="571223"/>
            <a:ext cx="1618609" cy="163163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37A6AB22-716B-F062-0CAB-844925E2FE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925268">
            <a:off x="1282084" y="4166018"/>
            <a:ext cx="881658" cy="120033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E2868B7-E749-E40B-D04A-A3FD5D04DB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08146" y="532951"/>
            <a:ext cx="1387407" cy="1632882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165C6FAB-B5C5-B625-F2B2-CDD5C8283D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72140" y="545779"/>
            <a:ext cx="918181" cy="1508672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B554C42-C551-555B-50BD-0FE646D410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91810" y="4275572"/>
            <a:ext cx="1803986" cy="981222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9C8D931-16DA-E908-1641-E768822CF4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93122" y="4280464"/>
            <a:ext cx="2188880" cy="98122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FA982CA-AC66-5768-30DB-5F78630821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830780" y="5883522"/>
            <a:ext cx="1289502" cy="89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34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0AE2DA-3CEC-1C83-2BD3-1DD9D4444240}"/>
              </a:ext>
            </a:extLst>
          </p:cNvPr>
          <p:cNvSpPr/>
          <p:nvPr/>
        </p:nvSpPr>
        <p:spPr>
          <a:xfrm>
            <a:off x="1002809" y="279918"/>
            <a:ext cx="10859679" cy="59342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95A7B5-DD57-23ED-DE76-93AE0D2C9B27}"/>
              </a:ext>
            </a:extLst>
          </p:cNvPr>
          <p:cNvSpPr/>
          <p:nvPr/>
        </p:nvSpPr>
        <p:spPr>
          <a:xfrm>
            <a:off x="1548882" y="329362"/>
            <a:ext cx="7885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What is a structure?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DDDE42-59D4-1490-0BA5-CB5279213DEE}"/>
              </a:ext>
            </a:extLst>
          </p:cNvPr>
          <p:cNvSpPr txBox="1"/>
          <p:nvPr/>
        </p:nvSpPr>
        <p:spPr>
          <a:xfrm>
            <a:off x="1548882" y="1104565"/>
            <a:ext cx="10711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A structure is made by combining materials or parts to create a three-dimensional shape.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90EB3EC-2A09-8A50-23FB-7AC4EDB86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48313" y="2513758"/>
            <a:ext cx="2772982" cy="21638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D2FFE48-B1F0-FB7C-EC27-E4B2665F0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2066" y="2638537"/>
            <a:ext cx="3960311" cy="19143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76435A-73BC-D61A-F92C-837844EDE7F0}"/>
              </a:ext>
            </a:extLst>
          </p:cNvPr>
          <p:cNvSpPr txBox="1"/>
          <p:nvPr/>
        </p:nvSpPr>
        <p:spPr>
          <a:xfrm>
            <a:off x="1400578" y="4763371"/>
            <a:ext cx="9788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What material has been used to create the dog kennel?</a:t>
            </a:r>
          </a:p>
          <a:p>
            <a:r>
              <a:rPr lang="en-GB" sz="3200" b="1" dirty="0"/>
              <a:t>What materials has been used to create the igloo?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AAAB3B-361F-4CB9-1AB0-0AF89B519147}"/>
              </a:ext>
            </a:extLst>
          </p:cNvPr>
          <p:cNvSpPr/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575036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EF421-06D5-9FBF-85AA-C8E22CC7BC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2809" y="279918"/>
            <a:ext cx="10859679" cy="59342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F95C9-2E27-6E71-7BCF-8C74FFA87A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92140A-6422-D491-CFA0-38A30DBD242D}"/>
              </a:ext>
            </a:extLst>
          </p:cNvPr>
          <p:cNvSpPr txBox="1"/>
          <p:nvPr/>
        </p:nvSpPr>
        <p:spPr>
          <a:xfrm>
            <a:off x="1515242" y="995821"/>
            <a:ext cx="8967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The world around us is full of structures.</a:t>
            </a:r>
          </a:p>
          <a:p>
            <a:r>
              <a:rPr lang="en-GB" sz="3600" b="1" dirty="0"/>
              <a:t>Some structures are natural.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A3FAB-09E5-6CFD-B543-B17C41954840}"/>
              </a:ext>
            </a:extLst>
          </p:cNvPr>
          <p:cNvSpPr/>
          <p:nvPr/>
        </p:nvSpPr>
        <p:spPr>
          <a:xfrm>
            <a:off x="1430401" y="279918"/>
            <a:ext cx="5443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44F3FD8-13AB-B5F1-4835-1103D1339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1069" y="2342551"/>
            <a:ext cx="2498201" cy="294020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856A385-742E-1C35-DECC-21D477C5CE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529" r="4693"/>
          <a:stretch/>
        </p:blipFill>
        <p:spPr>
          <a:xfrm>
            <a:off x="8715375" y="1456829"/>
            <a:ext cx="2915232" cy="29387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1CA8E17-66D9-990E-F54A-9433323D8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88603" y="4335776"/>
            <a:ext cx="3573715" cy="188845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104F1AF-7142-7316-D345-EB90A8231E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51451" y="1800346"/>
            <a:ext cx="1062519" cy="253543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E6DD92E-B7A5-308A-292B-7A34C19EE2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76355" y="4506946"/>
            <a:ext cx="2500016" cy="136999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488DAAF-7FC4-D455-D64C-AD1A5A8B16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23822" y="2275980"/>
            <a:ext cx="2072323" cy="203358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990E830-770B-3E1D-8879-1CB3784E02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3925268">
            <a:off x="6904733" y="4464523"/>
            <a:ext cx="1004636" cy="136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96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EF421-06D5-9FBF-85AA-C8E22CC7BC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2809" y="279918"/>
            <a:ext cx="10859679" cy="59342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F95C9-2E27-6E71-7BCF-8C74FFA87A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92140A-6422-D491-CFA0-38A30DBD242D}"/>
              </a:ext>
            </a:extLst>
          </p:cNvPr>
          <p:cNvSpPr txBox="1"/>
          <p:nvPr/>
        </p:nvSpPr>
        <p:spPr>
          <a:xfrm>
            <a:off x="1515241" y="995821"/>
            <a:ext cx="10079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The world around us is full of structures.</a:t>
            </a:r>
          </a:p>
          <a:p>
            <a:r>
              <a:rPr lang="en-GB" sz="3600" b="1" dirty="0"/>
              <a:t>Some structures are made by humans (man-made).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A3FAB-09E5-6CFD-B543-B17C41954840}"/>
              </a:ext>
            </a:extLst>
          </p:cNvPr>
          <p:cNvSpPr/>
          <p:nvPr/>
        </p:nvSpPr>
        <p:spPr>
          <a:xfrm>
            <a:off x="1430401" y="279918"/>
            <a:ext cx="5443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E3E5059-4436-61E2-E0C2-C5537B7D2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4294" y="2395698"/>
            <a:ext cx="5324814" cy="190039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B06E1FB-BF95-B0E5-2B4A-4E43EBC4E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4884" y="4194099"/>
            <a:ext cx="2765641" cy="181495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5D8BF5C-8100-8CF0-0382-56D9ECF29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93983" y="3925780"/>
            <a:ext cx="1543452" cy="195449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6C8C5DE-6098-ACB0-4FB4-709D3E6669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81742" y="4460956"/>
            <a:ext cx="3329918" cy="149272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EFE8100-5EAD-588E-743B-4F692606D3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105308">
            <a:off x="2329687" y="1559598"/>
            <a:ext cx="1078424" cy="31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14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EF421-06D5-9FBF-85AA-C8E22CC7BC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2809" y="279918"/>
            <a:ext cx="10859679" cy="59342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F95C9-2E27-6E71-7BCF-8C74FFA87A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66F29A-4180-9B4B-BBEC-F3E4D0BBB7DD}"/>
              </a:ext>
            </a:extLst>
          </p:cNvPr>
          <p:cNvSpPr/>
          <p:nvPr/>
        </p:nvSpPr>
        <p:spPr>
          <a:xfrm>
            <a:off x="1345560" y="391785"/>
            <a:ext cx="5443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D8B53-4F1C-D2AD-F081-FA7C6821E840}"/>
              </a:ext>
            </a:extLst>
          </p:cNvPr>
          <p:cNvSpPr txBox="1"/>
          <p:nvPr/>
        </p:nvSpPr>
        <p:spPr>
          <a:xfrm>
            <a:off x="1345559" y="1108944"/>
            <a:ext cx="11354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Structures are things that provide support.</a:t>
            </a:r>
          </a:p>
          <a:p>
            <a:r>
              <a:rPr lang="en-GB" sz="3600" b="1" dirty="0"/>
              <a:t>Structures support weight  or hold things together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C851F3-3F6D-57EE-C1E2-FEEFA0A20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8852" y="2530449"/>
            <a:ext cx="1457773" cy="34786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4EA31B-F8BF-69E8-7869-C5B157EE9005}"/>
              </a:ext>
            </a:extLst>
          </p:cNvPr>
          <p:cNvSpPr txBox="1"/>
          <p:nvPr/>
        </p:nvSpPr>
        <p:spPr>
          <a:xfrm>
            <a:off x="2839813" y="4561028"/>
            <a:ext cx="2605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Our skeleton holds up our body and allows us to move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92C547-F772-86BE-8D67-01BD1118E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37023" y="2665764"/>
            <a:ext cx="1952379" cy="32079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572F5-DC7C-5CE9-D757-A2BC04FC6F19}"/>
              </a:ext>
            </a:extLst>
          </p:cNvPr>
          <p:cNvSpPr txBox="1"/>
          <p:nvPr/>
        </p:nvSpPr>
        <p:spPr>
          <a:xfrm>
            <a:off x="8475239" y="4585564"/>
            <a:ext cx="3276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Our skin is a structure that holds all our organs inside our body</a:t>
            </a:r>
          </a:p>
        </p:txBody>
      </p:sp>
    </p:spTree>
    <p:extLst>
      <p:ext uri="{BB962C8B-B14F-4D97-AF65-F5344CB8AC3E}">
        <p14:creationId xmlns:p14="http://schemas.microsoft.com/office/powerpoint/2010/main" val="3439369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EF421-06D5-9FBF-85AA-C8E22CC7BC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2809" y="279918"/>
            <a:ext cx="10859679" cy="59342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F95C9-2E27-6E71-7BCF-8C74FFA87A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1B4E71-3BA7-4079-8DEB-A15E12F05BE2}"/>
              </a:ext>
            </a:extLst>
          </p:cNvPr>
          <p:cNvSpPr/>
          <p:nvPr/>
        </p:nvSpPr>
        <p:spPr>
          <a:xfrm>
            <a:off x="1411548" y="363504"/>
            <a:ext cx="5443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79BD2-382E-41F9-4266-748FA012E08A}"/>
              </a:ext>
            </a:extLst>
          </p:cNvPr>
          <p:cNvSpPr txBox="1"/>
          <p:nvPr/>
        </p:nvSpPr>
        <p:spPr>
          <a:xfrm>
            <a:off x="1411547" y="1080663"/>
            <a:ext cx="11354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Structures are things that provide support.</a:t>
            </a:r>
          </a:p>
          <a:p>
            <a:r>
              <a:rPr lang="en-GB" sz="3600" b="1" dirty="0"/>
              <a:t>Structures support weight  or hold things together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AE5F880-D481-F1A4-82A9-666FD6D51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658" y="2402765"/>
            <a:ext cx="3555680" cy="1911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DA9097-8F30-BA18-AFDE-E21DB2C948F2}"/>
              </a:ext>
            </a:extLst>
          </p:cNvPr>
          <p:cNvSpPr txBox="1"/>
          <p:nvPr/>
        </p:nvSpPr>
        <p:spPr>
          <a:xfrm>
            <a:off x="1296875" y="4313943"/>
            <a:ext cx="2605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 coat hanger supports the weight of clothes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AEC510-5F7A-9EA6-C0E7-E0179631FDF5}"/>
              </a:ext>
            </a:extLst>
          </p:cNvPr>
          <p:cNvSpPr txBox="1"/>
          <p:nvPr/>
        </p:nvSpPr>
        <p:spPr>
          <a:xfrm>
            <a:off x="4139938" y="5005813"/>
            <a:ext cx="4221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The layers of a road support the weight of vehicles and stop them sinking into the mud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70C2E-C0BA-7E6F-3071-C8F3FC94206C}"/>
              </a:ext>
            </a:extLst>
          </p:cNvPr>
          <p:cNvSpPr txBox="1"/>
          <p:nvPr/>
        </p:nvSpPr>
        <p:spPr>
          <a:xfrm>
            <a:off x="8506295" y="4677932"/>
            <a:ext cx="3145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 chair supports the weight of the person sitting in it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3415743-E89E-EB49-DF3E-FD7D81B2D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496" y="2402765"/>
            <a:ext cx="1792465" cy="2269826"/>
          </a:xfrm>
          <a:prstGeom prst="rect">
            <a:avLst/>
          </a:prstGeom>
        </p:spPr>
      </p:pic>
      <p:pic>
        <p:nvPicPr>
          <p:cNvPr id="8" name="Picture 7" descr="A layers of road with asphalt and asphalt&#10;&#10;Description automatically generated with medium confidence">
            <a:extLst>
              <a:ext uri="{FF2B5EF4-FFF2-40B4-BE49-F238E27FC236}">
                <a16:creationId xmlns:a16="http://schemas.microsoft.com/office/drawing/2014/main" id="{A6043481-81D9-A345-0F43-FBE926628E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7" t="28108" r="32212" b="18796"/>
          <a:stretch/>
        </p:blipFill>
        <p:spPr>
          <a:xfrm>
            <a:off x="4793333" y="2108000"/>
            <a:ext cx="2805953" cy="28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96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EF421-06D5-9FBF-85AA-C8E22CC7BC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2809" y="279918"/>
            <a:ext cx="10859679" cy="59342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F95C9-2E27-6E71-7BCF-8C74FFA87A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356734" y="2636653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1066F3-DD7B-C385-4D96-7300DF41A101}"/>
              </a:ext>
            </a:extLst>
          </p:cNvPr>
          <p:cNvSpPr/>
          <p:nvPr/>
        </p:nvSpPr>
        <p:spPr>
          <a:xfrm>
            <a:off x="1373840" y="401212"/>
            <a:ext cx="5443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B21FF-2C63-79D0-9804-A5B94B3855DB}"/>
              </a:ext>
            </a:extLst>
          </p:cNvPr>
          <p:cNvSpPr txBox="1"/>
          <p:nvPr/>
        </p:nvSpPr>
        <p:spPr>
          <a:xfrm>
            <a:off x="1373839" y="1118371"/>
            <a:ext cx="11354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Structures are things that provide support.</a:t>
            </a:r>
          </a:p>
          <a:p>
            <a:r>
              <a:rPr lang="en-GB" sz="3600" b="1" dirty="0"/>
              <a:t>Structures support weight or hold things together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17C2F03-362D-5573-103B-E83263B07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5098" y="2538031"/>
            <a:ext cx="1664628" cy="26062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9AE1DD-BEA3-8812-3E4E-AB623DC26D75}"/>
              </a:ext>
            </a:extLst>
          </p:cNvPr>
          <p:cNvSpPr txBox="1"/>
          <p:nvPr/>
        </p:nvSpPr>
        <p:spPr>
          <a:xfrm>
            <a:off x="1092027" y="5158691"/>
            <a:ext cx="3023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 milk carton holds all the milk inside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88F9C1-A452-31BB-76CA-38AC6E61A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6140" y="2789559"/>
            <a:ext cx="3520850" cy="2215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82B743-9C6E-6F06-7A20-B712215A8242}"/>
              </a:ext>
            </a:extLst>
          </p:cNvPr>
          <p:cNvSpPr txBox="1"/>
          <p:nvPr/>
        </p:nvSpPr>
        <p:spPr>
          <a:xfrm>
            <a:off x="4710248" y="5181828"/>
            <a:ext cx="3256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 pencil case holds pens and pencils inside</a:t>
            </a:r>
          </a:p>
        </p:txBody>
      </p:sp>
      <p:pic>
        <p:nvPicPr>
          <p:cNvPr id="12" name="Picture 11" descr="A person in a greenhouse&#10;&#10;Description automatically generated">
            <a:extLst>
              <a:ext uri="{FF2B5EF4-FFF2-40B4-BE49-F238E27FC236}">
                <a16:creationId xmlns:a16="http://schemas.microsoft.com/office/drawing/2014/main" id="{94DF80A2-9439-DF17-7A30-DC879D03E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090" y="2366105"/>
            <a:ext cx="2654406" cy="2516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8DE69F-EE4F-BB61-1A6E-8833C2C4064C}"/>
              </a:ext>
            </a:extLst>
          </p:cNvPr>
          <p:cNvSpPr txBox="1"/>
          <p:nvPr/>
        </p:nvSpPr>
        <p:spPr>
          <a:xfrm>
            <a:off x="8404832" y="4930348"/>
            <a:ext cx="3256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 greenhouse supports and holds the glass together</a:t>
            </a:r>
          </a:p>
        </p:txBody>
      </p:sp>
    </p:spTree>
    <p:extLst>
      <p:ext uri="{BB962C8B-B14F-4D97-AF65-F5344CB8AC3E}">
        <p14:creationId xmlns:p14="http://schemas.microsoft.com/office/powerpoint/2010/main" val="2118730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4">
      <a:dk1>
        <a:sysClr val="windowText" lastClr="000000"/>
      </a:dk1>
      <a:lt1>
        <a:srgbClr val="000000"/>
      </a:lt1>
      <a:dk2>
        <a:srgbClr val="FFFFFF"/>
      </a:dk2>
      <a:lt2>
        <a:srgbClr val="DFE3E5"/>
      </a:lt2>
      <a:accent1>
        <a:srgbClr val="2E663E"/>
      </a:accent1>
      <a:accent2>
        <a:srgbClr val="855001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Slides" id="{0B429A9B-B7EC-4DB2-B30D-B625F5738479}" vid="{EA7797AA-D4E0-45BA-AE6B-D1E6ED7598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Slides</Template>
  <TotalTime>1393</TotalTime>
  <Words>867</Words>
  <Application>Microsoft Office PowerPoint</Application>
  <PresentationFormat>Widescreen</PresentationFormat>
  <Paragraphs>129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Arial</vt:lpstr>
      <vt:lpstr>Arial Black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Laurence Keel</dc:creator>
  <cp:lastModifiedBy>Laurence Keel</cp:lastModifiedBy>
  <cp:revision>29</cp:revision>
  <dcterms:created xsi:type="dcterms:W3CDTF">2023-10-25T07:51:17Z</dcterms:created>
  <dcterms:modified xsi:type="dcterms:W3CDTF">2025-08-23T09:52:27Z</dcterms:modified>
</cp:coreProperties>
</file>